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306" r:id="rId3"/>
    <p:sldId id="373" r:id="rId4"/>
    <p:sldId id="374" r:id="rId5"/>
    <p:sldId id="375" r:id="rId6"/>
    <p:sldId id="376" r:id="rId7"/>
    <p:sldId id="377" r:id="rId8"/>
    <p:sldId id="378" r:id="rId9"/>
    <p:sldId id="372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907" userDrawn="1">
          <p15:clr>
            <a:srgbClr val="A4A3A4"/>
          </p15:clr>
        </p15:guide>
        <p15:guide id="3" orient="horz" pos="211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ECF1"/>
    <a:srgbClr val="DFDDDE"/>
    <a:srgbClr val="EDEAD7"/>
    <a:srgbClr val="DCD9C6"/>
    <a:srgbClr val="F1F1EF"/>
    <a:srgbClr val="EAD16A"/>
    <a:srgbClr val="D4BA43"/>
    <a:srgbClr val="FBD668"/>
    <a:srgbClr val="E4C455"/>
    <a:srgbClr val="E5BC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04" autoAdjust="0"/>
    <p:restoredTop sz="94259" autoAdjust="0"/>
  </p:normalViewPr>
  <p:slideViewPr>
    <p:cSldViewPr snapToGrid="0">
      <p:cViewPr>
        <p:scale>
          <a:sx n="66" d="100"/>
          <a:sy n="66" d="100"/>
        </p:scale>
        <p:origin x="-1434" y="-324"/>
      </p:cViewPr>
      <p:guideLst>
        <p:guide orient="horz" pos="2115"/>
        <p:guide pos="90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-10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2B6CA6-D652-4379-9AAE-A7D1FF936C33}" type="datetimeFigureOut">
              <a:rPr lang="zh-CN" altLang="en-US" smtClean="0"/>
              <a:t>2013-9-7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E9DCDC-95F4-427A-8DED-6277E5AC93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59684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3991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8883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0763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85335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1107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A23C05C-4CBF-448D-A1FE-9606BD589BD8}" type="datetimeFigureOut">
              <a:rPr lang="zh-CN" altLang="en-US" smtClean="0"/>
              <a:t>2013-9-7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B96A150-6B9A-486A-B0E2-7D6AFBCF264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3150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A23C05C-4CBF-448D-A1FE-9606BD589BD8}" type="datetimeFigureOut">
              <a:rPr lang="zh-CN" altLang="en-US" smtClean="0"/>
              <a:t>2013-9-7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B96A150-6B9A-486A-B0E2-7D6AFBCF264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9242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A23C05C-4CBF-448D-A1FE-9606BD589BD8}" type="datetimeFigureOut">
              <a:rPr lang="zh-CN" altLang="en-US" smtClean="0"/>
              <a:t>2013-9-7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B96A150-6B9A-486A-B0E2-7D6AFBCF264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253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A23C05C-4CBF-448D-A1FE-9606BD589BD8}" type="datetimeFigureOut">
              <a:rPr lang="zh-CN" altLang="en-US" smtClean="0"/>
              <a:t>2013-9-7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B96A150-6B9A-486A-B0E2-7D6AFBCF264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32595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A23C05C-4CBF-448D-A1FE-9606BD589BD8}" type="datetimeFigureOut">
              <a:rPr lang="zh-CN" altLang="en-US" smtClean="0"/>
              <a:t>2013-9-7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B96A150-6B9A-486A-B0E2-7D6AFBCF264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6891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A23C05C-4CBF-448D-A1FE-9606BD589BD8}" type="datetimeFigureOut">
              <a:rPr lang="zh-CN" altLang="en-US" smtClean="0"/>
              <a:t>2013-9-7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B96A150-6B9A-486A-B0E2-7D6AFBCF264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226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E30A663C-915E-4582-9473-AA936BAB4EAB}" type="datetimeFigureOut">
              <a:rPr lang="zh-CN" altLang="en-US" smtClean="0"/>
              <a:t>2013-9-7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075BD83-2FA9-416A-817C-9C1861D834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2169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086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jp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hyperlink" Target="mailto:info@eyefulpresentations.co.uk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909064"/>
            <a:ext cx="9144000" cy="101085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961601" y="2218959"/>
            <a:ext cx="3843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中国保险论坛素材发布</a:t>
            </a:r>
            <a:endParaRPr lang="zh-CN" altLang="en-US" sz="28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361996" y="3017150"/>
            <a:ext cx="44935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</a:rPr>
              <a:t>科学认识淋巴癌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56921" y="1118812"/>
            <a:ext cx="3558236" cy="4892418"/>
            <a:chOff x="861715" y="1060756"/>
            <a:chExt cx="3558236" cy="4892418"/>
          </a:xfrm>
        </p:grpSpPr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1715" y="1060756"/>
              <a:ext cx="3558236" cy="4892418"/>
            </a:xfrm>
            <a:prstGeom prst="rect">
              <a:avLst/>
            </a:prstGeom>
          </p:spPr>
        </p:pic>
        <p:sp>
          <p:nvSpPr>
            <p:cNvPr id="25" name="文本框 3"/>
            <p:cNvSpPr txBox="1"/>
            <p:nvPr/>
          </p:nvSpPr>
          <p:spPr>
            <a:xfrm>
              <a:off x="1098306" y="5309746"/>
              <a:ext cx="311769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</a:rPr>
                <a:t>做保险行业的正向引导者！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23" name="图片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2507" y="85335"/>
            <a:ext cx="1671691" cy="1671691"/>
          </a:xfrm>
          <a:prstGeom prst="rect">
            <a:avLst/>
          </a:prstGeom>
        </p:spPr>
      </p:pic>
      <p:grpSp>
        <p:nvGrpSpPr>
          <p:cNvPr id="28" name="组合 27"/>
          <p:cNvGrpSpPr/>
          <p:nvPr/>
        </p:nvGrpSpPr>
        <p:grpSpPr>
          <a:xfrm>
            <a:off x="4579855" y="4370549"/>
            <a:ext cx="4212687" cy="1533708"/>
            <a:chOff x="4637911" y="4762427"/>
            <a:chExt cx="4212687" cy="1533708"/>
          </a:xfrm>
        </p:grpSpPr>
        <p:pic>
          <p:nvPicPr>
            <p:cNvPr id="9" name="Picture 6" descr="C:\Documents and Settings\tdz\桌面\未标题-2.png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02095" y="5938132"/>
              <a:ext cx="310374" cy="3517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 Box 54">
              <a:hlinkClick r:id="rId5"/>
            </p:cNvPr>
            <p:cNvSpPr txBox="1">
              <a:spLocks noChangeArrowheads="1"/>
            </p:cNvSpPr>
            <p:nvPr/>
          </p:nvSpPr>
          <p:spPr bwMode="auto">
            <a:xfrm>
              <a:off x="7265423" y="5981675"/>
              <a:ext cx="1585175" cy="2982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17" tIns="45708" rIns="91417" bIns="45708" anchor="ctr"/>
            <a:lstStyle/>
            <a:p>
              <a:pPr marL="0" algn="l" defTabSz="914400" rtl="0" eaLnBrk="1" fontAlgn="base" latinLnBrk="0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zh-CN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21009124</a:t>
              </a:r>
              <a:endParaRPr lang="en-US" altLang="zh-CN" sz="20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TextBox 10"/>
            <p:cNvSpPr>
              <a:spLocks noChangeArrowheads="1"/>
            </p:cNvSpPr>
            <p:nvPr/>
          </p:nvSpPr>
          <p:spPr bwMode="auto">
            <a:xfrm>
              <a:off x="5102837" y="5353497"/>
              <a:ext cx="317035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http://weibo.com/ciibbs</a:t>
              </a:r>
              <a:endParaRPr 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14" name="Text Box 54">
              <a:hlinkClick r:id="rId5"/>
            </p:cNvPr>
            <p:cNvSpPr txBox="1">
              <a:spLocks noChangeArrowheads="1"/>
            </p:cNvSpPr>
            <p:nvPr/>
          </p:nvSpPr>
          <p:spPr bwMode="auto">
            <a:xfrm>
              <a:off x="5102837" y="4767675"/>
              <a:ext cx="3170350" cy="3043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17" tIns="45708" rIns="91417" bIns="45708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zh-CN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http://t.qq.com/ciibbs</a:t>
              </a:r>
              <a:endParaRPr lang="en-US" altLang="zh-CN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18" name="图片 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7911" y="5356799"/>
              <a:ext cx="323690" cy="316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图片 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9012" y="4762427"/>
              <a:ext cx="322589" cy="316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图片 4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9012" y="5948605"/>
              <a:ext cx="323690" cy="327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TextBox 10"/>
            <p:cNvSpPr>
              <a:spLocks noChangeArrowheads="1"/>
            </p:cNvSpPr>
            <p:nvPr/>
          </p:nvSpPr>
          <p:spPr bwMode="auto">
            <a:xfrm>
              <a:off x="5110097" y="5926803"/>
              <a:ext cx="158517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账号：</a:t>
              </a:r>
              <a:r>
                <a:rPr lang="en-US" altLang="zh-CN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ciibbs</a:t>
              </a:r>
              <a:endParaRPr lang="en-US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endParaRPr>
            </a:p>
          </p:txBody>
        </p:sp>
      </p:grpSp>
      <p:sp>
        <p:nvSpPr>
          <p:cNvPr id="48" name="矩形 47"/>
          <p:cNvSpPr/>
          <p:nvPr/>
        </p:nvSpPr>
        <p:spPr>
          <a:xfrm>
            <a:off x="0" y="447935"/>
            <a:ext cx="7352507" cy="562708"/>
          </a:xfrm>
          <a:prstGeom prst="rect">
            <a:avLst/>
          </a:prstGeom>
          <a:solidFill>
            <a:schemeClr val="bg1">
              <a:lumMod val="50000"/>
              <a:alpha val="56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3" name="组合 52"/>
          <p:cNvGrpSpPr/>
          <p:nvPr/>
        </p:nvGrpSpPr>
        <p:grpSpPr>
          <a:xfrm>
            <a:off x="6691980" y="56273"/>
            <a:ext cx="703383" cy="1745204"/>
            <a:chOff x="7680961" y="296153"/>
            <a:chExt cx="703383" cy="1745204"/>
          </a:xfrm>
        </p:grpSpPr>
        <p:sp>
          <p:nvSpPr>
            <p:cNvPr id="54" name="任意多边形 53"/>
            <p:cNvSpPr/>
            <p:nvPr/>
          </p:nvSpPr>
          <p:spPr>
            <a:xfrm>
              <a:off x="7796050" y="325099"/>
              <a:ext cx="588294" cy="1716258"/>
            </a:xfrm>
            <a:custGeom>
              <a:avLst/>
              <a:gdLst>
                <a:gd name="connsiteX0" fmla="*/ 5746 w 588294"/>
                <a:gd name="connsiteY0" fmla="*/ 0 h 1716258"/>
                <a:gd name="connsiteX1" fmla="*/ 588294 w 588294"/>
                <a:gd name="connsiteY1" fmla="*/ 0 h 1716258"/>
                <a:gd name="connsiteX2" fmla="*/ 579999 w 588294"/>
                <a:gd name="connsiteY2" fmla="*/ 1716258 h 1716258"/>
                <a:gd name="connsiteX3" fmla="*/ 548753 w 588294"/>
                <a:gd name="connsiteY3" fmla="*/ 1716258 h 1716258"/>
                <a:gd name="connsiteX4" fmla="*/ 0 w 588294"/>
                <a:gd name="connsiteY4" fmla="*/ 1188885 h 1716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8294" h="1716258">
                  <a:moveTo>
                    <a:pt x="5746" y="0"/>
                  </a:moveTo>
                  <a:lnTo>
                    <a:pt x="588294" y="0"/>
                  </a:lnTo>
                  <a:lnTo>
                    <a:pt x="579999" y="1716258"/>
                  </a:lnTo>
                  <a:lnTo>
                    <a:pt x="548753" y="1716258"/>
                  </a:lnTo>
                  <a:lnTo>
                    <a:pt x="0" y="1188885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  <a:alpha val="68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5" name="等腰三角形 54"/>
            <p:cNvSpPr/>
            <p:nvPr/>
          </p:nvSpPr>
          <p:spPr>
            <a:xfrm>
              <a:off x="7680961" y="323555"/>
              <a:ext cx="126608" cy="196949"/>
            </a:xfrm>
            <a:prstGeom prst="triangle">
              <a:avLst>
                <a:gd name="adj" fmla="val 10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矩形 55"/>
            <p:cNvSpPr/>
            <p:nvPr/>
          </p:nvSpPr>
          <p:spPr>
            <a:xfrm>
              <a:off x="7826148" y="296153"/>
              <a:ext cx="543739" cy="138499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bg1"/>
                  </a:solidFill>
                </a:rPr>
                <a:t>扫</a:t>
              </a:r>
              <a:endParaRPr lang="en-US" altLang="zh-CN" sz="2800" b="1" dirty="0" smtClean="0">
                <a:solidFill>
                  <a:schemeClr val="bg1"/>
                </a:solidFill>
              </a:endParaRPr>
            </a:p>
            <a:p>
              <a:r>
                <a:rPr lang="zh-CN" altLang="en-US" sz="2800" b="1" dirty="0" smtClean="0">
                  <a:solidFill>
                    <a:schemeClr val="bg1"/>
                  </a:solidFill>
                </a:rPr>
                <a:t>一</a:t>
              </a:r>
              <a:endParaRPr lang="en-US" altLang="zh-CN" sz="2800" b="1" dirty="0" smtClean="0">
                <a:solidFill>
                  <a:schemeClr val="bg1"/>
                </a:solidFill>
              </a:endParaRPr>
            </a:p>
            <a:p>
              <a:r>
                <a:rPr lang="zh-CN" altLang="en-US" sz="2800" b="1" dirty="0" smtClean="0">
                  <a:solidFill>
                    <a:schemeClr val="bg1"/>
                  </a:solidFill>
                </a:rPr>
                <a:t>扫</a:t>
              </a:r>
              <a:endParaRPr lang="en-US" altLang="zh-CN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57" name="矩形 56"/>
          <p:cNvSpPr/>
          <p:nvPr/>
        </p:nvSpPr>
        <p:spPr>
          <a:xfrm>
            <a:off x="-47109" y="523074"/>
            <a:ext cx="69092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zh-CN" altLang="en-US" sz="2400" b="1" kern="100" spc="100" dirty="0">
                <a:solidFill>
                  <a:schemeClr val="bg1"/>
                </a:solidFill>
                <a:latin typeface="微软雅黑"/>
                <a:cs typeface="Times New Roman" panose="02020603050405020304" pitchFamily="18" charset="0"/>
              </a:rPr>
              <a:t>执业的信念 专业的态度 敬业的精神 创新的理念</a:t>
            </a:r>
          </a:p>
        </p:txBody>
      </p:sp>
      <p:sp>
        <p:nvSpPr>
          <p:cNvPr id="58" name="矩形 57"/>
          <p:cNvSpPr/>
          <p:nvPr/>
        </p:nvSpPr>
        <p:spPr>
          <a:xfrm>
            <a:off x="12928" y="6179180"/>
            <a:ext cx="9144000" cy="562708"/>
          </a:xfrm>
          <a:prstGeom prst="rect">
            <a:avLst/>
          </a:prstGeom>
          <a:solidFill>
            <a:schemeClr val="bg1">
              <a:lumMod val="50000"/>
              <a:alpha val="56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dirty="0"/>
          </a:p>
        </p:txBody>
      </p:sp>
      <p:sp>
        <p:nvSpPr>
          <p:cNvPr id="59" name="矩形 58"/>
          <p:cNvSpPr/>
          <p:nvPr/>
        </p:nvSpPr>
        <p:spPr>
          <a:xfrm>
            <a:off x="12928" y="6229701"/>
            <a:ext cx="91310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2400" b="1" kern="100" spc="100" dirty="0" smtClean="0">
                <a:solidFill>
                  <a:schemeClr val="bg1"/>
                </a:solidFill>
                <a:latin typeface="微软雅黑"/>
                <a:cs typeface="Times New Roman" panose="02020603050405020304" pitchFamily="18" charset="0"/>
              </a:rPr>
              <a:t>请关注我们的微信公众平台，电脑请访问：</a:t>
            </a:r>
            <a:r>
              <a:rPr lang="en-US" altLang="zh-CN" sz="2400" b="1" kern="100" spc="100" dirty="0" smtClean="0">
                <a:solidFill>
                  <a:schemeClr val="bg1"/>
                </a:solidFill>
                <a:latin typeface="微软雅黑"/>
                <a:cs typeface="Times New Roman" panose="02020603050405020304" pitchFamily="18" charset="0"/>
              </a:rPr>
              <a:t>www.ciibbs.com</a:t>
            </a:r>
            <a:endParaRPr lang="zh-CN" altLang="en-US" sz="2400" b="1" kern="100" spc="100" dirty="0">
              <a:solidFill>
                <a:schemeClr val="bg1"/>
              </a:solidFill>
              <a:latin typeface="微软雅黑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465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477108" y="520505"/>
            <a:ext cx="7666892" cy="56270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0" y="1"/>
            <a:ext cx="3685738" cy="1955411"/>
            <a:chOff x="0" y="1"/>
            <a:chExt cx="3685738" cy="1955411"/>
          </a:xfrm>
        </p:grpSpPr>
        <p:sp>
          <p:nvSpPr>
            <p:cNvPr id="8" name="等腰三角形 7"/>
            <p:cNvSpPr/>
            <p:nvPr/>
          </p:nvSpPr>
          <p:spPr>
            <a:xfrm rot="5400000">
              <a:off x="865163" y="-865162"/>
              <a:ext cx="1955411" cy="3685738"/>
            </a:xfrm>
            <a:prstGeom prst="triangle">
              <a:avLst>
                <a:gd name="adj" fmla="val 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225082" y="168812"/>
              <a:ext cx="1055077" cy="106914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300674" y="223036"/>
              <a:ext cx="909147" cy="9541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素材发布</a:t>
              </a:r>
              <a:endPara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116381" y="323555"/>
            <a:ext cx="730604" cy="1730328"/>
            <a:chOff x="7680961" y="323555"/>
            <a:chExt cx="730604" cy="1730328"/>
          </a:xfrm>
        </p:grpSpPr>
        <p:sp>
          <p:nvSpPr>
            <p:cNvPr id="24" name="任意多边形 23"/>
            <p:cNvSpPr/>
            <p:nvPr/>
          </p:nvSpPr>
          <p:spPr>
            <a:xfrm>
              <a:off x="7796050" y="337625"/>
              <a:ext cx="588294" cy="1716258"/>
            </a:xfrm>
            <a:custGeom>
              <a:avLst/>
              <a:gdLst>
                <a:gd name="connsiteX0" fmla="*/ 5746 w 588294"/>
                <a:gd name="connsiteY0" fmla="*/ 0 h 1716258"/>
                <a:gd name="connsiteX1" fmla="*/ 588294 w 588294"/>
                <a:gd name="connsiteY1" fmla="*/ 0 h 1716258"/>
                <a:gd name="connsiteX2" fmla="*/ 579999 w 588294"/>
                <a:gd name="connsiteY2" fmla="*/ 1716258 h 1716258"/>
                <a:gd name="connsiteX3" fmla="*/ 548753 w 588294"/>
                <a:gd name="connsiteY3" fmla="*/ 1716258 h 1716258"/>
                <a:gd name="connsiteX4" fmla="*/ 0 w 588294"/>
                <a:gd name="connsiteY4" fmla="*/ 1188885 h 1716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8294" h="1716258">
                  <a:moveTo>
                    <a:pt x="5746" y="0"/>
                  </a:moveTo>
                  <a:lnTo>
                    <a:pt x="588294" y="0"/>
                  </a:lnTo>
                  <a:lnTo>
                    <a:pt x="579999" y="1716258"/>
                  </a:lnTo>
                  <a:lnTo>
                    <a:pt x="548753" y="1716258"/>
                  </a:lnTo>
                  <a:lnTo>
                    <a:pt x="0" y="1188885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3" name="等腰三角形 22"/>
            <p:cNvSpPr/>
            <p:nvPr/>
          </p:nvSpPr>
          <p:spPr>
            <a:xfrm>
              <a:off x="7680961" y="323555"/>
              <a:ext cx="126608" cy="196949"/>
            </a:xfrm>
            <a:prstGeom prst="triangle">
              <a:avLst>
                <a:gd name="adj" fmla="val 10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>
              <a:off x="7826148" y="557405"/>
              <a:ext cx="58541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</a:rPr>
                <a:t>01</a:t>
              </a:r>
            </a:p>
          </p:txBody>
        </p:sp>
      </p:grpSp>
      <p:sp>
        <p:nvSpPr>
          <p:cNvPr id="28" name="矩形 27"/>
          <p:cNvSpPr/>
          <p:nvPr/>
        </p:nvSpPr>
        <p:spPr>
          <a:xfrm>
            <a:off x="2291195" y="595644"/>
            <a:ext cx="59554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zh-CN" altLang="en-US" sz="2400" b="1" kern="100" spc="100" dirty="0" smtClean="0">
                <a:solidFill>
                  <a:schemeClr val="bg1"/>
                </a:solidFill>
                <a:latin typeface="微软雅黑"/>
                <a:cs typeface="Times New Roman" panose="02020603050405020304" pitchFamily="18" charset="0"/>
              </a:rPr>
              <a:t>科学认识淋巴癌：关于淋巴癌的那些事儿</a:t>
            </a:r>
            <a:endParaRPr lang="zh-CN" altLang="en-US" sz="2400" b="1" kern="100" spc="100" dirty="0">
              <a:solidFill>
                <a:schemeClr val="bg1"/>
              </a:solidFill>
              <a:latin typeface="微软雅黑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164" y="1591998"/>
            <a:ext cx="6852805" cy="5039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014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477108" y="520505"/>
            <a:ext cx="7666892" cy="56270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0" y="1"/>
            <a:ext cx="3685738" cy="1955411"/>
            <a:chOff x="0" y="1"/>
            <a:chExt cx="3685738" cy="1955411"/>
          </a:xfrm>
        </p:grpSpPr>
        <p:sp>
          <p:nvSpPr>
            <p:cNvPr id="8" name="等腰三角形 7"/>
            <p:cNvSpPr/>
            <p:nvPr/>
          </p:nvSpPr>
          <p:spPr>
            <a:xfrm rot="5400000">
              <a:off x="865163" y="-865162"/>
              <a:ext cx="1955411" cy="3685738"/>
            </a:xfrm>
            <a:prstGeom prst="triangle">
              <a:avLst>
                <a:gd name="adj" fmla="val 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225082" y="168812"/>
              <a:ext cx="1055077" cy="106914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300674" y="223036"/>
              <a:ext cx="909147" cy="9541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素材发布</a:t>
              </a:r>
              <a:endPara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116381" y="323555"/>
            <a:ext cx="730604" cy="1730328"/>
            <a:chOff x="7680961" y="323555"/>
            <a:chExt cx="730604" cy="1730328"/>
          </a:xfrm>
        </p:grpSpPr>
        <p:sp>
          <p:nvSpPr>
            <p:cNvPr id="24" name="任意多边形 23"/>
            <p:cNvSpPr/>
            <p:nvPr/>
          </p:nvSpPr>
          <p:spPr>
            <a:xfrm>
              <a:off x="7796050" y="337625"/>
              <a:ext cx="588294" cy="1716258"/>
            </a:xfrm>
            <a:custGeom>
              <a:avLst/>
              <a:gdLst>
                <a:gd name="connsiteX0" fmla="*/ 5746 w 588294"/>
                <a:gd name="connsiteY0" fmla="*/ 0 h 1716258"/>
                <a:gd name="connsiteX1" fmla="*/ 588294 w 588294"/>
                <a:gd name="connsiteY1" fmla="*/ 0 h 1716258"/>
                <a:gd name="connsiteX2" fmla="*/ 579999 w 588294"/>
                <a:gd name="connsiteY2" fmla="*/ 1716258 h 1716258"/>
                <a:gd name="connsiteX3" fmla="*/ 548753 w 588294"/>
                <a:gd name="connsiteY3" fmla="*/ 1716258 h 1716258"/>
                <a:gd name="connsiteX4" fmla="*/ 0 w 588294"/>
                <a:gd name="connsiteY4" fmla="*/ 1188885 h 1716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8294" h="1716258">
                  <a:moveTo>
                    <a:pt x="5746" y="0"/>
                  </a:moveTo>
                  <a:lnTo>
                    <a:pt x="588294" y="0"/>
                  </a:lnTo>
                  <a:lnTo>
                    <a:pt x="579999" y="1716258"/>
                  </a:lnTo>
                  <a:lnTo>
                    <a:pt x="548753" y="1716258"/>
                  </a:lnTo>
                  <a:lnTo>
                    <a:pt x="0" y="1188885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3" name="等腰三角形 22"/>
            <p:cNvSpPr/>
            <p:nvPr/>
          </p:nvSpPr>
          <p:spPr>
            <a:xfrm>
              <a:off x="7680961" y="323555"/>
              <a:ext cx="126608" cy="196949"/>
            </a:xfrm>
            <a:prstGeom prst="triangle">
              <a:avLst>
                <a:gd name="adj" fmla="val 10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>
              <a:off x="7826148" y="557405"/>
              <a:ext cx="58541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</a:rPr>
                <a:t>02</a:t>
              </a:r>
              <a:endParaRPr lang="en-US" altLang="zh-CN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2291195" y="595644"/>
            <a:ext cx="59554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zh-CN" altLang="en-US" sz="2400" b="1" kern="100" spc="100" dirty="0" smtClean="0">
                <a:solidFill>
                  <a:schemeClr val="bg1"/>
                </a:solidFill>
                <a:latin typeface="微软雅黑"/>
                <a:cs typeface="Times New Roman" panose="02020603050405020304" pitchFamily="18" charset="0"/>
              </a:rPr>
              <a:t>科学认识淋巴癌：关于淋巴癌的那些事儿</a:t>
            </a:r>
            <a:endParaRPr lang="zh-CN" altLang="en-US" sz="2400" b="1" kern="100" spc="100" dirty="0">
              <a:solidFill>
                <a:schemeClr val="bg1"/>
              </a:solidFill>
              <a:latin typeface="微软雅黑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821" y="1407886"/>
            <a:ext cx="6906560" cy="490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778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477108" y="520505"/>
            <a:ext cx="7666892" cy="56270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0" y="1"/>
            <a:ext cx="3685738" cy="1955411"/>
            <a:chOff x="0" y="1"/>
            <a:chExt cx="3685738" cy="1955411"/>
          </a:xfrm>
        </p:grpSpPr>
        <p:sp>
          <p:nvSpPr>
            <p:cNvPr id="8" name="等腰三角形 7"/>
            <p:cNvSpPr/>
            <p:nvPr/>
          </p:nvSpPr>
          <p:spPr>
            <a:xfrm rot="5400000">
              <a:off x="865163" y="-865162"/>
              <a:ext cx="1955411" cy="3685738"/>
            </a:xfrm>
            <a:prstGeom prst="triangle">
              <a:avLst>
                <a:gd name="adj" fmla="val 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225082" y="168812"/>
              <a:ext cx="1055077" cy="106914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300674" y="223036"/>
              <a:ext cx="909147" cy="9541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素材发布</a:t>
              </a:r>
              <a:endPara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116381" y="323555"/>
            <a:ext cx="730604" cy="1730328"/>
            <a:chOff x="7680961" y="323555"/>
            <a:chExt cx="730604" cy="1730328"/>
          </a:xfrm>
        </p:grpSpPr>
        <p:sp>
          <p:nvSpPr>
            <p:cNvPr id="24" name="任意多边形 23"/>
            <p:cNvSpPr/>
            <p:nvPr/>
          </p:nvSpPr>
          <p:spPr>
            <a:xfrm>
              <a:off x="7796050" y="337625"/>
              <a:ext cx="588294" cy="1716258"/>
            </a:xfrm>
            <a:custGeom>
              <a:avLst/>
              <a:gdLst>
                <a:gd name="connsiteX0" fmla="*/ 5746 w 588294"/>
                <a:gd name="connsiteY0" fmla="*/ 0 h 1716258"/>
                <a:gd name="connsiteX1" fmla="*/ 588294 w 588294"/>
                <a:gd name="connsiteY1" fmla="*/ 0 h 1716258"/>
                <a:gd name="connsiteX2" fmla="*/ 579999 w 588294"/>
                <a:gd name="connsiteY2" fmla="*/ 1716258 h 1716258"/>
                <a:gd name="connsiteX3" fmla="*/ 548753 w 588294"/>
                <a:gd name="connsiteY3" fmla="*/ 1716258 h 1716258"/>
                <a:gd name="connsiteX4" fmla="*/ 0 w 588294"/>
                <a:gd name="connsiteY4" fmla="*/ 1188885 h 1716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8294" h="1716258">
                  <a:moveTo>
                    <a:pt x="5746" y="0"/>
                  </a:moveTo>
                  <a:lnTo>
                    <a:pt x="588294" y="0"/>
                  </a:lnTo>
                  <a:lnTo>
                    <a:pt x="579999" y="1716258"/>
                  </a:lnTo>
                  <a:lnTo>
                    <a:pt x="548753" y="1716258"/>
                  </a:lnTo>
                  <a:lnTo>
                    <a:pt x="0" y="1188885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3" name="等腰三角形 22"/>
            <p:cNvSpPr/>
            <p:nvPr/>
          </p:nvSpPr>
          <p:spPr>
            <a:xfrm>
              <a:off x="7680961" y="323555"/>
              <a:ext cx="126608" cy="196949"/>
            </a:xfrm>
            <a:prstGeom prst="triangle">
              <a:avLst>
                <a:gd name="adj" fmla="val 10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>
              <a:off x="7826148" y="557405"/>
              <a:ext cx="58541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</a:rPr>
                <a:t>03</a:t>
              </a:r>
              <a:endParaRPr lang="en-US" altLang="zh-CN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2291195" y="595644"/>
            <a:ext cx="59554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zh-CN" altLang="en-US" sz="2400" b="1" kern="100" spc="100" dirty="0" smtClean="0">
                <a:solidFill>
                  <a:schemeClr val="bg1"/>
                </a:solidFill>
                <a:latin typeface="微软雅黑"/>
                <a:cs typeface="Times New Roman" panose="02020603050405020304" pitchFamily="18" charset="0"/>
              </a:rPr>
              <a:t>科学认识淋巴癌：关于淋巴癌的那些事儿</a:t>
            </a:r>
            <a:endParaRPr lang="zh-CN" altLang="en-US" sz="2400" b="1" kern="100" spc="100" dirty="0">
              <a:solidFill>
                <a:schemeClr val="bg1"/>
              </a:solidFill>
              <a:latin typeface="微软雅黑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650" y="1266985"/>
            <a:ext cx="6568621" cy="5088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778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477108" y="520505"/>
            <a:ext cx="7666892" cy="56270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0" y="1"/>
            <a:ext cx="3685738" cy="1955411"/>
            <a:chOff x="0" y="1"/>
            <a:chExt cx="3685738" cy="1955411"/>
          </a:xfrm>
        </p:grpSpPr>
        <p:sp>
          <p:nvSpPr>
            <p:cNvPr id="8" name="等腰三角形 7"/>
            <p:cNvSpPr/>
            <p:nvPr/>
          </p:nvSpPr>
          <p:spPr>
            <a:xfrm rot="5400000">
              <a:off x="865163" y="-865162"/>
              <a:ext cx="1955411" cy="3685738"/>
            </a:xfrm>
            <a:prstGeom prst="triangle">
              <a:avLst>
                <a:gd name="adj" fmla="val 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225082" y="168812"/>
              <a:ext cx="1055077" cy="106914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300674" y="223036"/>
              <a:ext cx="909147" cy="9541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素材发布</a:t>
              </a:r>
              <a:endPara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116381" y="323555"/>
            <a:ext cx="730604" cy="1730328"/>
            <a:chOff x="7680961" y="323555"/>
            <a:chExt cx="730604" cy="1730328"/>
          </a:xfrm>
        </p:grpSpPr>
        <p:sp>
          <p:nvSpPr>
            <p:cNvPr id="24" name="任意多边形 23"/>
            <p:cNvSpPr/>
            <p:nvPr/>
          </p:nvSpPr>
          <p:spPr>
            <a:xfrm>
              <a:off x="7796050" y="337625"/>
              <a:ext cx="588294" cy="1716258"/>
            </a:xfrm>
            <a:custGeom>
              <a:avLst/>
              <a:gdLst>
                <a:gd name="connsiteX0" fmla="*/ 5746 w 588294"/>
                <a:gd name="connsiteY0" fmla="*/ 0 h 1716258"/>
                <a:gd name="connsiteX1" fmla="*/ 588294 w 588294"/>
                <a:gd name="connsiteY1" fmla="*/ 0 h 1716258"/>
                <a:gd name="connsiteX2" fmla="*/ 579999 w 588294"/>
                <a:gd name="connsiteY2" fmla="*/ 1716258 h 1716258"/>
                <a:gd name="connsiteX3" fmla="*/ 548753 w 588294"/>
                <a:gd name="connsiteY3" fmla="*/ 1716258 h 1716258"/>
                <a:gd name="connsiteX4" fmla="*/ 0 w 588294"/>
                <a:gd name="connsiteY4" fmla="*/ 1188885 h 1716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8294" h="1716258">
                  <a:moveTo>
                    <a:pt x="5746" y="0"/>
                  </a:moveTo>
                  <a:lnTo>
                    <a:pt x="588294" y="0"/>
                  </a:lnTo>
                  <a:lnTo>
                    <a:pt x="579999" y="1716258"/>
                  </a:lnTo>
                  <a:lnTo>
                    <a:pt x="548753" y="1716258"/>
                  </a:lnTo>
                  <a:lnTo>
                    <a:pt x="0" y="1188885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3" name="等腰三角形 22"/>
            <p:cNvSpPr/>
            <p:nvPr/>
          </p:nvSpPr>
          <p:spPr>
            <a:xfrm>
              <a:off x="7680961" y="323555"/>
              <a:ext cx="126608" cy="196949"/>
            </a:xfrm>
            <a:prstGeom prst="triangle">
              <a:avLst>
                <a:gd name="adj" fmla="val 10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>
              <a:off x="7826148" y="557405"/>
              <a:ext cx="58541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</a:rPr>
                <a:t>04</a:t>
              </a:r>
              <a:endParaRPr lang="en-US" altLang="zh-CN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2291195" y="595644"/>
            <a:ext cx="59554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zh-CN" altLang="en-US" sz="2400" b="1" kern="100" spc="100" dirty="0" smtClean="0">
                <a:solidFill>
                  <a:schemeClr val="bg1"/>
                </a:solidFill>
                <a:latin typeface="微软雅黑"/>
                <a:cs typeface="Times New Roman" panose="02020603050405020304" pitchFamily="18" charset="0"/>
              </a:rPr>
              <a:t>科学认识淋巴癌：关于淋巴癌的那些事儿</a:t>
            </a:r>
            <a:endParaRPr lang="zh-CN" altLang="en-US" sz="2400" b="1" kern="100" spc="100" dirty="0">
              <a:solidFill>
                <a:schemeClr val="bg1"/>
              </a:solidFill>
              <a:latin typeface="微软雅黑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8215" y="1266985"/>
            <a:ext cx="6767215" cy="5238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778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477108" y="520505"/>
            <a:ext cx="7666892" cy="56270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0" y="1"/>
            <a:ext cx="3685738" cy="1955411"/>
            <a:chOff x="0" y="1"/>
            <a:chExt cx="3685738" cy="1955411"/>
          </a:xfrm>
        </p:grpSpPr>
        <p:sp>
          <p:nvSpPr>
            <p:cNvPr id="8" name="等腰三角形 7"/>
            <p:cNvSpPr/>
            <p:nvPr/>
          </p:nvSpPr>
          <p:spPr>
            <a:xfrm rot="5400000">
              <a:off x="865163" y="-865162"/>
              <a:ext cx="1955411" cy="3685738"/>
            </a:xfrm>
            <a:prstGeom prst="triangle">
              <a:avLst>
                <a:gd name="adj" fmla="val 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225082" y="168812"/>
              <a:ext cx="1055077" cy="106914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300674" y="223036"/>
              <a:ext cx="909147" cy="9541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素材发布</a:t>
              </a:r>
              <a:endPara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116381" y="323555"/>
            <a:ext cx="730604" cy="1730328"/>
            <a:chOff x="7680961" y="323555"/>
            <a:chExt cx="730604" cy="1730328"/>
          </a:xfrm>
        </p:grpSpPr>
        <p:sp>
          <p:nvSpPr>
            <p:cNvPr id="24" name="任意多边形 23"/>
            <p:cNvSpPr/>
            <p:nvPr/>
          </p:nvSpPr>
          <p:spPr>
            <a:xfrm>
              <a:off x="7796050" y="337625"/>
              <a:ext cx="588294" cy="1716258"/>
            </a:xfrm>
            <a:custGeom>
              <a:avLst/>
              <a:gdLst>
                <a:gd name="connsiteX0" fmla="*/ 5746 w 588294"/>
                <a:gd name="connsiteY0" fmla="*/ 0 h 1716258"/>
                <a:gd name="connsiteX1" fmla="*/ 588294 w 588294"/>
                <a:gd name="connsiteY1" fmla="*/ 0 h 1716258"/>
                <a:gd name="connsiteX2" fmla="*/ 579999 w 588294"/>
                <a:gd name="connsiteY2" fmla="*/ 1716258 h 1716258"/>
                <a:gd name="connsiteX3" fmla="*/ 548753 w 588294"/>
                <a:gd name="connsiteY3" fmla="*/ 1716258 h 1716258"/>
                <a:gd name="connsiteX4" fmla="*/ 0 w 588294"/>
                <a:gd name="connsiteY4" fmla="*/ 1188885 h 1716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8294" h="1716258">
                  <a:moveTo>
                    <a:pt x="5746" y="0"/>
                  </a:moveTo>
                  <a:lnTo>
                    <a:pt x="588294" y="0"/>
                  </a:lnTo>
                  <a:lnTo>
                    <a:pt x="579999" y="1716258"/>
                  </a:lnTo>
                  <a:lnTo>
                    <a:pt x="548753" y="1716258"/>
                  </a:lnTo>
                  <a:lnTo>
                    <a:pt x="0" y="1188885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3" name="等腰三角形 22"/>
            <p:cNvSpPr/>
            <p:nvPr/>
          </p:nvSpPr>
          <p:spPr>
            <a:xfrm>
              <a:off x="7680961" y="323555"/>
              <a:ext cx="126608" cy="196949"/>
            </a:xfrm>
            <a:prstGeom prst="triangle">
              <a:avLst>
                <a:gd name="adj" fmla="val 10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>
              <a:off x="7826148" y="557405"/>
              <a:ext cx="58541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</a:rPr>
                <a:t>05</a:t>
              </a:r>
              <a:endParaRPr lang="en-US" altLang="zh-CN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2291195" y="595644"/>
            <a:ext cx="59554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zh-CN" altLang="en-US" sz="2400" b="1" kern="100" spc="100" dirty="0" smtClean="0">
                <a:solidFill>
                  <a:schemeClr val="bg1"/>
                </a:solidFill>
                <a:latin typeface="微软雅黑"/>
                <a:cs typeface="Times New Roman" panose="02020603050405020304" pitchFamily="18" charset="0"/>
              </a:rPr>
              <a:t>科学认识淋巴癌：关于淋巴癌的那些事儿</a:t>
            </a:r>
            <a:endParaRPr lang="zh-CN" altLang="en-US" sz="2400" b="1" kern="100" spc="100" dirty="0">
              <a:solidFill>
                <a:schemeClr val="bg1"/>
              </a:solidFill>
              <a:latin typeface="微软雅黑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204" y="1274727"/>
            <a:ext cx="6389635" cy="5181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778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477108" y="520505"/>
            <a:ext cx="7666892" cy="56270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0" y="1"/>
            <a:ext cx="3685738" cy="1955411"/>
            <a:chOff x="0" y="1"/>
            <a:chExt cx="3685738" cy="1955411"/>
          </a:xfrm>
        </p:grpSpPr>
        <p:sp>
          <p:nvSpPr>
            <p:cNvPr id="8" name="等腰三角形 7"/>
            <p:cNvSpPr/>
            <p:nvPr/>
          </p:nvSpPr>
          <p:spPr>
            <a:xfrm rot="5400000">
              <a:off x="865163" y="-865162"/>
              <a:ext cx="1955411" cy="3685738"/>
            </a:xfrm>
            <a:prstGeom prst="triangle">
              <a:avLst>
                <a:gd name="adj" fmla="val 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225082" y="168812"/>
              <a:ext cx="1055077" cy="106914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300674" y="223036"/>
              <a:ext cx="909147" cy="9541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素材发布</a:t>
              </a:r>
              <a:endPara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116381" y="323555"/>
            <a:ext cx="730604" cy="1730328"/>
            <a:chOff x="7680961" y="323555"/>
            <a:chExt cx="730604" cy="1730328"/>
          </a:xfrm>
        </p:grpSpPr>
        <p:sp>
          <p:nvSpPr>
            <p:cNvPr id="24" name="任意多边形 23"/>
            <p:cNvSpPr/>
            <p:nvPr/>
          </p:nvSpPr>
          <p:spPr>
            <a:xfrm>
              <a:off x="7796050" y="337625"/>
              <a:ext cx="588294" cy="1716258"/>
            </a:xfrm>
            <a:custGeom>
              <a:avLst/>
              <a:gdLst>
                <a:gd name="connsiteX0" fmla="*/ 5746 w 588294"/>
                <a:gd name="connsiteY0" fmla="*/ 0 h 1716258"/>
                <a:gd name="connsiteX1" fmla="*/ 588294 w 588294"/>
                <a:gd name="connsiteY1" fmla="*/ 0 h 1716258"/>
                <a:gd name="connsiteX2" fmla="*/ 579999 w 588294"/>
                <a:gd name="connsiteY2" fmla="*/ 1716258 h 1716258"/>
                <a:gd name="connsiteX3" fmla="*/ 548753 w 588294"/>
                <a:gd name="connsiteY3" fmla="*/ 1716258 h 1716258"/>
                <a:gd name="connsiteX4" fmla="*/ 0 w 588294"/>
                <a:gd name="connsiteY4" fmla="*/ 1188885 h 1716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8294" h="1716258">
                  <a:moveTo>
                    <a:pt x="5746" y="0"/>
                  </a:moveTo>
                  <a:lnTo>
                    <a:pt x="588294" y="0"/>
                  </a:lnTo>
                  <a:lnTo>
                    <a:pt x="579999" y="1716258"/>
                  </a:lnTo>
                  <a:lnTo>
                    <a:pt x="548753" y="1716258"/>
                  </a:lnTo>
                  <a:lnTo>
                    <a:pt x="0" y="1188885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3" name="等腰三角形 22"/>
            <p:cNvSpPr/>
            <p:nvPr/>
          </p:nvSpPr>
          <p:spPr>
            <a:xfrm>
              <a:off x="7680961" y="323555"/>
              <a:ext cx="126608" cy="196949"/>
            </a:xfrm>
            <a:prstGeom prst="triangle">
              <a:avLst>
                <a:gd name="adj" fmla="val 10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>
              <a:off x="7826148" y="557405"/>
              <a:ext cx="58541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</a:rPr>
                <a:t>06</a:t>
              </a:r>
              <a:endParaRPr lang="en-US" altLang="zh-CN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2291195" y="595644"/>
            <a:ext cx="59554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zh-CN" altLang="en-US" sz="2400" b="1" kern="100" spc="100" dirty="0" smtClean="0">
                <a:solidFill>
                  <a:schemeClr val="bg1"/>
                </a:solidFill>
                <a:latin typeface="微软雅黑"/>
                <a:cs typeface="Times New Roman" panose="02020603050405020304" pitchFamily="18" charset="0"/>
              </a:rPr>
              <a:t>科学认识淋巴癌：关于淋巴癌的那些事儿</a:t>
            </a:r>
            <a:endParaRPr lang="zh-CN" altLang="en-US" sz="2400" b="1" kern="100" spc="100" dirty="0">
              <a:solidFill>
                <a:schemeClr val="bg1"/>
              </a:solidFill>
              <a:latin typeface="微软雅黑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218" y="1265063"/>
            <a:ext cx="6864350" cy="5221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778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477108" y="520505"/>
            <a:ext cx="7666892" cy="56270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0" y="1"/>
            <a:ext cx="3685738" cy="1955411"/>
            <a:chOff x="0" y="1"/>
            <a:chExt cx="3685738" cy="1955411"/>
          </a:xfrm>
        </p:grpSpPr>
        <p:sp>
          <p:nvSpPr>
            <p:cNvPr id="8" name="等腰三角形 7"/>
            <p:cNvSpPr/>
            <p:nvPr/>
          </p:nvSpPr>
          <p:spPr>
            <a:xfrm rot="5400000">
              <a:off x="865163" y="-865162"/>
              <a:ext cx="1955411" cy="3685738"/>
            </a:xfrm>
            <a:prstGeom prst="triangle">
              <a:avLst>
                <a:gd name="adj" fmla="val 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225082" y="168812"/>
              <a:ext cx="1055077" cy="106914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300674" y="223036"/>
              <a:ext cx="909147" cy="9541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素材发布</a:t>
              </a:r>
              <a:endPara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116381" y="323555"/>
            <a:ext cx="730604" cy="1730328"/>
            <a:chOff x="7680961" y="323555"/>
            <a:chExt cx="730604" cy="1730328"/>
          </a:xfrm>
        </p:grpSpPr>
        <p:sp>
          <p:nvSpPr>
            <p:cNvPr id="24" name="任意多边形 23"/>
            <p:cNvSpPr/>
            <p:nvPr/>
          </p:nvSpPr>
          <p:spPr>
            <a:xfrm>
              <a:off x="7796050" y="337625"/>
              <a:ext cx="588294" cy="1716258"/>
            </a:xfrm>
            <a:custGeom>
              <a:avLst/>
              <a:gdLst>
                <a:gd name="connsiteX0" fmla="*/ 5746 w 588294"/>
                <a:gd name="connsiteY0" fmla="*/ 0 h 1716258"/>
                <a:gd name="connsiteX1" fmla="*/ 588294 w 588294"/>
                <a:gd name="connsiteY1" fmla="*/ 0 h 1716258"/>
                <a:gd name="connsiteX2" fmla="*/ 579999 w 588294"/>
                <a:gd name="connsiteY2" fmla="*/ 1716258 h 1716258"/>
                <a:gd name="connsiteX3" fmla="*/ 548753 w 588294"/>
                <a:gd name="connsiteY3" fmla="*/ 1716258 h 1716258"/>
                <a:gd name="connsiteX4" fmla="*/ 0 w 588294"/>
                <a:gd name="connsiteY4" fmla="*/ 1188885 h 1716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8294" h="1716258">
                  <a:moveTo>
                    <a:pt x="5746" y="0"/>
                  </a:moveTo>
                  <a:lnTo>
                    <a:pt x="588294" y="0"/>
                  </a:lnTo>
                  <a:lnTo>
                    <a:pt x="579999" y="1716258"/>
                  </a:lnTo>
                  <a:lnTo>
                    <a:pt x="548753" y="1716258"/>
                  </a:lnTo>
                  <a:lnTo>
                    <a:pt x="0" y="1188885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3" name="等腰三角形 22"/>
            <p:cNvSpPr/>
            <p:nvPr/>
          </p:nvSpPr>
          <p:spPr>
            <a:xfrm>
              <a:off x="7680961" y="323555"/>
              <a:ext cx="126608" cy="196949"/>
            </a:xfrm>
            <a:prstGeom prst="triangle">
              <a:avLst>
                <a:gd name="adj" fmla="val 10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>
              <a:off x="7826148" y="557405"/>
              <a:ext cx="58541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</a:rPr>
                <a:t>07</a:t>
              </a:r>
              <a:endParaRPr lang="en-US" altLang="zh-CN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2291195" y="595644"/>
            <a:ext cx="59554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zh-CN" altLang="en-US" sz="2400" b="1" kern="100" spc="100" dirty="0" smtClean="0">
                <a:solidFill>
                  <a:schemeClr val="bg1"/>
                </a:solidFill>
                <a:latin typeface="微软雅黑"/>
                <a:cs typeface="Times New Roman" panose="02020603050405020304" pitchFamily="18" charset="0"/>
              </a:rPr>
              <a:t>科学认识淋巴癌：关于淋巴癌的那些事儿</a:t>
            </a:r>
            <a:endParaRPr lang="zh-CN" altLang="en-US" sz="2400" b="1" kern="100" spc="100" dirty="0">
              <a:solidFill>
                <a:schemeClr val="bg1"/>
              </a:solidFill>
              <a:latin typeface="微软雅黑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655" y="1252471"/>
            <a:ext cx="6624002" cy="5141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778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文本框 35"/>
          <p:cNvSpPr txBox="1"/>
          <p:nvPr/>
        </p:nvSpPr>
        <p:spPr>
          <a:xfrm>
            <a:off x="1439863" y="1289902"/>
            <a:ext cx="7680127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+mn-ea"/>
              </a:rPr>
              <a:t>加入</a:t>
            </a:r>
            <a:r>
              <a:rPr lang="en-US" altLang="zh-CN" b="1" dirty="0" smtClean="0">
                <a:solidFill>
                  <a:schemeClr val="bg1"/>
                </a:solidFill>
                <a:latin typeface="+mn-ea"/>
              </a:rPr>
              <a:t>2</a:t>
            </a:r>
            <a:r>
              <a:rPr lang="zh-CN" altLang="en-US" b="1" dirty="0" smtClean="0">
                <a:solidFill>
                  <a:schemeClr val="bg1"/>
                </a:solidFill>
                <a:latin typeface="+mn-ea"/>
              </a:rPr>
              <a:t>万人的交流平台，更多精选</a:t>
            </a:r>
            <a:r>
              <a:rPr lang="zh-CN" altLang="en-US" b="1" dirty="0">
                <a:solidFill>
                  <a:schemeClr val="bg1"/>
                </a:solidFill>
                <a:latin typeface="+mn-ea"/>
              </a:rPr>
              <a:t>学习</a:t>
            </a:r>
            <a:r>
              <a:rPr lang="zh-CN" altLang="en-US" b="1" dirty="0" smtClean="0">
                <a:solidFill>
                  <a:schemeClr val="bg1"/>
                </a:solidFill>
                <a:latin typeface="+mn-ea"/>
              </a:rPr>
              <a:t>专题</a:t>
            </a:r>
            <a:r>
              <a:rPr lang="zh-CN" altLang="en-US" dirty="0" smtClean="0">
                <a:solidFill>
                  <a:schemeClr val="bg1"/>
                </a:solidFill>
                <a:latin typeface="+mn-ea"/>
              </a:rPr>
              <a:t>，</a:t>
            </a:r>
            <a:endParaRPr lang="en-US" altLang="zh-CN" dirty="0" smtClean="0">
              <a:solidFill>
                <a:schemeClr val="bg1"/>
              </a:solidFill>
              <a:latin typeface="+mn-ea"/>
            </a:endParaRPr>
          </a:p>
          <a:p>
            <a:pPr>
              <a:lnSpc>
                <a:spcPct val="14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+mn-ea"/>
              </a:rPr>
              <a:t>可以</a:t>
            </a:r>
            <a:r>
              <a:rPr lang="zh-CN" altLang="en-US" b="1" dirty="0">
                <a:solidFill>
                  <a:schemeClr val="bg1"/>
                </a:solidFill>
                <a:latin typeface="+mn-ea"/>
              </a:rPr>
              <a:t>通过添加微信</a:t>
            </a:r>
            <a:r>
              <a:rPr lang="zh-CN" altLang="en-US" b="1" dirty="0" smtClean="0">
                <a:solidFill>
                  <a:schemeClr val="bg1"/>
                </a:solidFill>
                <a:latin typeface="+mn-ea"/>
              </a:rPr>
              <a:t>、</a:t>
            </a:r>
            <a:r>
              <a:rPr lang="zh-CN" altLang="en-US" b="1" dirty="0" smtClean="0">
                <a:solidFill>
                  <a:schemeClr val="bg1"/>
                </a:solidFill>
                <a:latin typeface="+mn-ea"/>
              </a:rPr>
              <a:t>查看历史消息进行学习</a:t>
            </a:r>
            <a:r>
              <a:rPr lang="zh-CN" altLang="en-US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zh-CN" altLang="en-US" b="1" dirty="0" smtClean="0">
                <a:solidFill>
                  <a:schemeClr val="bg1"/>
                </a:solidFill>
                <a:latin typeface="+mn-ea"/>
              </a:rPr>
              <a:t>。</a:t>
            </a:r>
            <a:endParaRPr lang="zh-CN" altLang="en-US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0" y="520505"/>
            <a:ext cx="9144000" cy="56270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512517" y="323555"/>
            <a:ext cx="703383" cy="1730328"/>
            <a:chOff x="512517" y="323555"/>
            <a:chExt cx="703383" cy="1730328"/>
          </a:xfrm>
        </p:grpSpPr>
        <p:sp>
          <p:nvSpPr>
            <p:cNvPr id="16" name="任意多边形 15"/>
            <p:cNvSpPr/>
            <p:nvPr/>
          </p:nvSpPr>
          <p:spPr>
            <a:xfrm>
              <a:off x="627606" y="337625"/>
              <a:ext cx="588294" cy="1716258"/>
            </a:xfrm>
            <a:custGeom>
              <a:avLst/>
              <a:gdLst>
                <a:gd name="connsiteX0" fmla="*/ 5746 w 588294"/>
                <a:gd name="connsiteY0" fmla="*/ 0 h 1716258"/>
                <a:gd name="connsiteX1" fmla="*/ 588294 w 588294"/>
                <a:gd name="connsiteY1" fmla="*/ 0 h 1716258"/>
                <a:gd name="connsiteX2" fmla="*/ 579999 w 588294"/>
                <a:gd name="connsiteY2" fmla="*/ 1716258 h 1716258"/>
                <a:gd name="connsiteX3" fmla="*/ 548753 w 588294"/>
                <a:gd name="connsiteY3" fmla="*/ 1716258 h 1716258"/>
                <a:gd name="connsiteX4" fmla="*/ 0 w 588294"/>
                <a:gd name="connsiteY4" fmla="*/ 1188885 h 1716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8294" h="1716258">
                  <a:moveTo>
                    <a:pt x="5746" y="0"/>
                  </a:moveTo>
                  <a:lnTo>
                    <a:pt x="588294" y="0"/>
                  </a:lnTo>
                  <a:lnTo>
                    <a:pt x="579999" y="1716258"/>
                  </a:lnTo>
                  <a:lnTo>
                    <a:pt x="548753" y="1716258"/>
                  </a:lnTo>
                  <a:lnTo>
                    <a:pt x="0" y="1188885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7" name="等腰三角形 16"/>
            <p:cNvSpPr/>
            <p:nvPr/>
          </p:nvSpPr>
          <p:spPr>
            <a:xfrm>
              <a:off x="512517" y="323555"/>
              <a:ext cx="126608" cy="196949"/>
            </a:xfrm>
            <a:prstGeom prst="triangle">
              <a:avLst>
                <a:gd name="adj" fmla="val 10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矩形 2"/>
          <p:cNvSpPr/>
          <p:nvPr/>
        </p:nvSpPr>
        <p:spPr>
          <a:xfrm>
            <a:off x="706260" y="559166"/>
            <a:ext cx="6193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+mn-ea"/>
              </a:rPr>
              <a:t>求关注</a:t>
            </a:r>
            <a:endParaRPr lang="zh-CN" altLang="en-US" sz="20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1448313" y="2567484"/>
            <a:ext cx="6249604" cy="3410436"/>
            <a:chOff x="1404771" y="2567484"/>
            <a:chExt cx="6249604" cy="3410436"/>
          </a:xfrm>
        </p:grpSpPr>
        <p:sp>
          <p:nvSpPr>
            <p:cNvPr id="60" name="文本框 59"/>
            <p:cNvSpPr txBox="1"/>
            <p:nvPr/>
          </p:nvSpPr>
          <p:spPr>
            <a:xfrm>
              <a:off x="5095646" y="5337360"/>
              <a:ext cx="2471645" cy="6405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lnSpc>
                  <a:spcPct val="125000"/>
                </a:lnSpc>
                <a:defRPr sz="2000">
                  <a:solidFill>
                    <a:srgbClr val="574E37"/>
                  </a:solidFill>
                  <a:latin typeface="+mj-ea"/>
                  <a:ea typeface="+mj-ea"/>
                </a:defRPr>
              </a:lvl1pPr>
            </a:lstStyle>
            <a:p>
              <a:r>
                <a:rPr lang="zh-CN" altLang="en-US" sz="1500" b="1" dirty="0">
                  <a:solidFill>
                    <a:schemeClr val="bg1"/>
                  </a:solidFill>
                  <a:latin typeface="+mn-ea"/>
                  <a:ea typeface="+mn-ea"/>
                </a:rPr>
                <a:t>方法二</a:t>
              </a:r>
              <a:endParaRPr lang="en-US" altLang="zh-CN" sz="1500" b="1" dirty="0">
                <a:solidFill>
                  <a:schemeClr val="bg1"/>
                </a:solidFill>
                <a:latin typeface="+mn-ea"/>
                <a:ea typeface="+mn-ea"/>
              </a:endParaRPr>
            </a:p>
            <a:p>
              <a:r>
                <a:rPr lang="zh-CN" altLang="en-US" sz="1350" b="1" dirty="0">
                  <a:solidFill>
                    <a:srgbClr val="FFFF00"/>
                  </a:solidFill>
                  <a:latin typeface="+mn-ea"/>
                  <a:ea typeface="+mn-ea"/>
                </a:rPr>
                <a:t>手机扫上方二维码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404771" y="5291602"/>
              <a:ext cx="3020631" cy="6405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1500" b="1" dirty="0">
                  <a:solidFill>
                    <a:schemeClr val="bg1"/>
                  </a:solidFill>
                  <a:latin typeface="+mn-ea"/>
                </a:rPr>
                <a:t>方法一</a:t>
              </a:r>
              <a:endParaRPr lang="en-US" altLang="zh-CN" sz="1500" b="1" dirty="0">
                <a:solidFill>
                  <a:schemeClr val="bg1"/>
                </a:solidFill>
                <a:latin typeface="+mn-ea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1350" b="1" dirty="0">
                  <a:solidFill>
                    <a:schemeClr val="bg1"/>
                  </a:solidFill>
                  <a:latin typeface="+mn-ea"/>
                </a:rPr>
                <a:t>添加朋友 </a:t>
              </a:r>
              <a:r>
                <a:rPr lang="en-US" altLang="zh-CN" sz="1350" b="1" dirty="0">
                  <a:solidFill>
                    <a:schemeClr val="bg1"/>
                  </a:solidFill>
                  <a:latin typeface="+mn-ea"/>
                </a:rPr>
                <a:t>&gt; </a:t>
              </a:r>
              <a:r>
                <a:rPr lang="zh-CN" altLang="en-US" sz="1350" b="1" dirty="0">
                  <a:solidFill>
                    <a:schemeClr val="bg1"/>
                  </a:solidFill>
                  <a:latin typeface="+mn-ea"/>
                </a:rPr>
                <a:t>搜号码 </a:t>
              </a:r>
              <a:r>
                <a:rPr lang="en-US" altLang="zh-CN" sz="1350" b="1" dirty="0">
                  <a:solidFill>
                    <a:schemeClr val="bg1"/>
                  </a:solidFill>
                  <a:latin typeface="+mn-ea"/>
                </a:rPr>
                <a:t>&gt; </a:t>
              </a:r>
              <a:r>
                <a:rPr lang="zh-CN" altLang="en-US" sz="1350" b="1" dirty="0">
                  <a:solidFill>
                    <a:schemeClr val="bg1"/>
                  </a:solidFill>
                  <a:latin typeface="+mn-ea"/>
                </a:rPr>
                <a:t>搜</a:t>
              </a:r>
              <a:r>
                <a:rPr lang="zh-CN" altLang="en-US" sz="1350" b="1" dirty="0" smtClean="0">
                  <a:solidFill>
                    <a:schemeClr val="bg1"/>
                  </a:solidFill>
                  <a:latin typeface="+mn-ea"/>
                </a:rPr>
                <a:t>“</a:t>
              </a:r>
              <a:r>
                <a:rPr lang="en-US" altLang="zh-CN" sz="1350" b="1" dirty="0" err="1">
                  <a:solidFill>
                    <a:schemeClr val="bg1"/>
                  </a:solidFill>
                  <a:latin typeface="+mn-ea"/>
                </a:rPr>
                <a:t>ciibbs</a:t>
              </a:r>
              <a:r>
                <a:rPr lang="zh-CN" altLang="en-US" sz="1350" b="1" dirty="0" smtClean="0">
                  <a:solidFill>
                    <a:schemeClr val="bg1"/>
                  </a:solidFill>
                  <a:latin typeface="+mn-ea"/>
                </a:rPr>
                <a:t>”</a:t>
              </a:r>
              <a:endParaRPr lang="zh-CN" altLang="en-US" sz="1350" b="1" dirty="0">
                <a:solidFill>
                  <a:schemeClr val="bg1"/>
                </a:solidFill>
                <a:latin typeface="+mn-ea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5009082" y="2575153"/>
              <a:ext cx="2645293" cy="2619875"/>
              <a:chOff x="4921998" y="2647723"/>
              <a:chExt cx="2645293" cy="2619875"/>
            </a:xfrm>
          </p:grpSpPr>
          <p:pic>
            <p:nvPicPr>
              <p:cNvPr id="10" name="图片 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21998" y="2647723"/>
                <a:ext cx="2645293" cy="2619875"/>
              </a:xfrm>
              <a:prstGeom prst="rect">
                <a:avLst/>
              </a:prstGeom>
            </p:spPr>
          </p:pic>
          <p:sp>
            <p:nvSpPr>
              <p:cNvPr id="19" name="L 形 18"/>
              <p:cNvSpPr/>
              <p:nvPr/>
            </p:nvSpPr>
            <p:spPr>
              <a:xfrm rot="10800000" flipV="1">
                <a:off x="7148130" y="4857569"/>
                <a:ext cx="381000" cy="381000"/>
              </a:xfrm>
              <a:prstGeom prst="corner">
                <a:avLst>
                  <a:gd name="adj1" fmla="val 32000"/>
                  <a:gd name="adj2" fmla="val 32000"/>
                </a:avLst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L 形 19"/>
              <p:cNvSpPr/>
              <p:nvPr/>
            </p:nvSpPr>
            <p:spPr>
              <a:xfrm rot="16200000" flipV="1">
                <a:off x="4936512" y="4872084"/>
                <a:ext cx="381000" cy="381000"/>
              </a:xfrm>
              <a:prstGeom prst="corner">
                <a:avLst>
                  <a:gd name="adj1" fmla="val 32000"/>
                  <a:gd name="adj2" fmla="val 32000"/>
                </a:avLst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L 形 17"/>
              <p:cNvSpPr/>
              <p:nvPr/>
            </p:nvSpPr>
            <p:spPr>
              <a:xfrm rot="10800000">
                <a:off x="7148130" y="2667360"/>
                <a:ext cx="381000" cy="381000"/>
              </a:xfrm>
              <a:prstGeom prst="corner">
                <a:avLst>
                  <a:gd name="adj1" fmla="val 32000"/>
                  <a:gd name="adj2" fmla="val 32000"/>
                </a:avLst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" name="L 形 1"/>
              <p:cNvSpPr/>
              <p:nvPr/>
            </p:nvSpPr>
            <p:spPr>
              <a:xfrm rot="5400000">
                <a:off x="4936512" y="2652846"/>
                <a:ext cx="381000" cy="381000"/>
              </a:xfrm>
              <a:prstGeom prst="corner">
                <a:avLst>
                  <a:gd name="adj1" fmla="val 32000"/>
                  <a:gd name="adj2" fmla="val 32000"/>
                </a:avLst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7978" y="2567484"/>
              <a:ext cx="2607132" cy="26130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63844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4716</TotalTime>
  <Words>200</Words>
  <Application>Microsoft Office PowerPoint</Application>
  <PresentationFormat>全屏显示(4:3)</PresentationFormat>
  <Paragraphs>40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sony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谢志鹏</dc:creator>
  <cp:lastModifiedBy>微软系统</cp:lastModifiedBy>
  <cp:revision>271</cp:revision>
  <dcterms:created xsi:type="dcterms:W3CDTF">2013-02-22T09:25:07Z</dcterms:created>
  <dcterms:modified xsi:type="dcterms:W3CDTF">2013-09-07T13:27:35Z</dcterms:modified>
</cp:coreProperties>
</file>