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Default Extension="emf" ContentType="image/x-emf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5" r:id="rId2"/>
    <p:sldMasterId id="2147483687" r:id="rId3"/>
    <p:sldMasterId id="2147483699" r:id="rId4"/>
    <p:sldMasterId id="2147483723" r:id="rId5"/>
    <p:sldMasterId id="2147483711" r:id="rId6"/>
  </p:sldMasterIdLst>
  <p:notesMasterIdLst>
    <p:notesMasterId r:id="rId27"/>
  </p:notesMasterIdLst>
  <p:sldIdLst>
    <p:sldId id="697" r:id="rId7"/>
    <p:sldId id="699" r:id="rId8"/>
    <p:sldId id="701" r:id="rId9"/>
    <p:sldId id="700" r:id="rId10"/>
    <p:sldId id="702" r:id="rId11"/>
    <p:sldId id="703" r:id="rId12"/>
    <p:sldId id="704" r:id="rId13"/>
    <p:sldId id="705" r:id="rId14"/>
    <p:sldId id="706" r:id="rId15"/>
    <p:sldId id="707" r:id="rId16"/>
    <p:sldId id="709" r:id="rId17"/>
    <p:sldId id="710" r:id="rId18"/>
    <p:sldId id="708" r:id="rId19"/>
    <p:sldId id="711" r:id="rId20"/>
    <p:sldId id="712" r:id="rId21"/>
    <p:sldId id="713" r:id="rId22"/>
    <p:sldId id="714" r:id="rId23"/>
    <p:sldId id="715" r:id="rId24"/>
    <p:sldId id="716" r:id="rId25"/>
    <p:sldId id="698" r:id="rId26"/>
  </p:sldIdLst>
  <p:sldSz cx="10080625" cy="6480175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  <a:srgbClr val="808000"/>
    <a:srgbClr val="336600"/>
    <a:srgbClr val="C00000"/>
    <a:srgbClr val="FFFFFF"/>
    <a:srgbClr val="FFFF99"/>
    <a:srgbClr val="FF5353"/>
  </p:clrMru>
</p:presentationPr>
</file>

<file path=ppt/tableStyles.xml><?xml version="1.0" encoding="utf-8"?>
<a:tblStyleLst xmlns:a="http://schemas.openxmlformats.org/drawingml/2006/main" def="{5C22544A-7EE6-4342-B048-85BDC9FD1C3A}">
  <a:tblStyle styleId="{284E427A-3D55-4303-BF80-6455036E1DE7}" styleName="主题样式 1 - 强调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showOutlineIcons="0">
    <p:restoredLeft sz="15620"/>
    <p:restoredTop sz="86567" autoAdjust="0"/>
  </p:normalViewPr>
  <p:slideViewPr>
    <p:cSldViewPr>
      <p:cViewPr>
        <p:scale>
          <a:sx n="81" d="100"/>
          <a:sy n="81" d="100"/>
        </p:scale>
        <p:origin x="-516" y="-348"/>
      </p:cViewPr>
      <p:guideLst>
        <p:guide orient="horz" pos="2041"/>
        <p:guide pos="317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F744CC-6BA7-4DCB-B579-CE3860DF27FE}" type="datetimeFigureOut">
              <a:rPr lang="zh-CN" altLang="en-US" smtClean="0"/>
              <a:pPr/>
              <a:t>2014-2-12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62000" y="685800"/>
            <a:ext cx="5334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85B25C-7B9C-4958-9CEF-E28C08A2DA5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85B25C-7B9C-4958-9CEF-E28C08A2DA5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1255" name="Rectangle 7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gradFill rotWithShape="1">
            <a:gsLst>
              <a:gs pos="0">
                <a:srgbClr val="CC0000">
                  <a:gamma/>
                  <a:shade val="46275"/>
                  <a:invGamma/>
                </a:srgbClr>
              </a:gs>
              <a:gs pos="50000">
                <a:srgbClr val="CC0000"/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821290" name="Rectangle 42" descr="浅色上对角线"/>
          <p:cNvSpPr>
            <a:spLocks noChangeArrowheads="1"/>
          </p:cNvSpPr>
          <p:nvPr/>
        </p:nvSpPr>
        <p:spPr bwMode="auto">
          <a:xfrm>
            <a:off x="0" y="1846263"/>
            <a:ext cx="10080625" cy="2743200"/>
          </a:xfrm>
          <a:prstGeom prst="rect">
            <a:avLst/>
          </a:prstGeom>
          <a:pattFill prst="ltUpDiag">
            <a:fgClr>
              <a:srgbClr val="FFEBEB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8212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1" y="2012950"/>
            <a:ext cx="5275263" cy="1389063"/>
          </a:xfrm>
        </p:spPr>
        <p:txBody>
          <a:bodyPr lIns="91440" tIns="45720" rIns="91440" bIns="45720"/>
          <a:lstStyle>
            <a:lvl1pPr>
              <a:defRPr>
                <a:solidFill>
                  <a:srgbClr val="CC0000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8212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9720" y="3671888"/>
            <a:ext cx="5535644" cy="1655762"/>
          </a:xfrm>
        </p:spPr>
        <p:txBody>
          <a:bodyPr lIns="91440" tIns="45720" rIns="91440" bIns="45720"/>
          <a:lstStyle>
            <a:lvl1pPr marL="0" indent="0" algn="ctr">
              <a:buFont typeface="Wingdings" pitchFamily="2" charset="2"/>
              <a:buNone/>
              <a:defRPr>
                <a:ea typeface="黑体" pitchFamily="2" charset="-122"/>
              </a:defRPr>
            </a:lvl1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8212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en-US" altLang="zh-CN"/>
          </a:p>
        </p:txBody>
      </p:sp>
      <p:sp>
        <p:nvSpPr>
          <p:cNvPr id="8212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82125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D930F30B-37A6-41A8-9979-18392C285CD4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821258" name="Line 10"/>
          <p:cNvSpPr>
            <a:spLocks noChangeShapeType="1"/>
          </p:cNvSpPr>
          <p:nvPr/>
        </p:nvSpPr>
        <p:spPr bwMode="auto">
          <a:xfrm flipV="1">
            <a:off x="5940425" y="1866900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259" name="Line 11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821263" name="AutoShape 15"/>
          <p:cNvSpPr>
            <a:spLocks noChangeArrowheads="1"/>
          </p:cNvSpPr>
          <p:nvPr/>
        </p:nvSpPr>
        <p:spPr bwMode="auto">
          <a:xfrm>
            <a:off x="5535614" y="674689"/>
            <a:ext cx="1171575" cy="11255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4" name="AutoShape 16"/>
          <p:cNvSpPr>
            <a:spLocks noChangeArrowheads="1"/>
          </p:cNvSpPr>
          <p:nvPr/>
        </p:nvSpPr>
        <p:spPr bwMode="auto">
          <a:xfrm>
            <a:off x="6165850" y="1035050"/>
            <a:ext cx="1169988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5" name="AutoShape 17"/>
          <p:cNvSpPr>
            <a:spLocks noChangeArrowheads="1"/>
          </p:cNvSpPr>
          <p:nvPr/>
        </p:nvSpPr>
        <p:spPr bwMode="auto">
          <a:xfrm>
            <a:off x="7335837" y="1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6" name="AutoShape 18"/>
          <p:cNvSpPr>
            <a:spLocks noChangeArrowheads="1"/>
          </p:cNvSpPr>
          <p:nvPr/>
        </p:nvSpPr>
        <p:spPr bwMode="auto">
          <a:xfrm>
            <a:off x="6254750" y="584200"/>
            <a:ext cx="720725" cy="63023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7" name="AutoShape 19"/>
          <p:cNvSpPr>
            <a:spLocks noChangeArrowheads="1"/>
          </p:cNvSpPr>
          <p:nvPr/>
        </p:nvSpPr>
        <p:spPr bwMode="auto">
          <a:xfrm>
            <a:off x="7019925" y="1125539"/>
            <a:ext cx="720725" cy="6302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8" name="AutoShape 20"/>
          <p:cNvSpPr>
            <a:spLocks noChangeArrowheads="1"/>
          </p:cNvSpPr>
          <p:nvPr/>
        </p:nvSpPr>
        <p:spPr bwMode="auto">
          <a:xfrm>
            <a:off x="6659562" y="4770439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69" name="AutoShape 21"/>
          <p:cNvSpPr>
            <a:spLocks noChangeArrowheads="1"/>
          </p:cNvSpPr>
          <p:nvPr/>
        </p:nvSpPr>
        <p:spPr bwMode="auto">
          <a:xfrm>
            <a:off x="6884989" y="4454525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0" name="AutoShape 22"/>
          <p:cNvSpPr>
            <a:spLocks noChangeArrowheads="1"/>
          </p:cNvSpPr>
          <p:nvPr/>
        </p:nvSpPr>
        <p:spPr bwMode="auto">
          <a:xfrm>
            <a:off x="6211888" y="5084764"/>
            <a:ext cx="719138" cy="630237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1" name="AutoShape 23"/>
          <p:cNvSpPr>
            <a:spLocks noChangeArrowheads="1"/>
          </p:cNvSpPr>
          <p:nvPr/>
        </p:nvSpPr>
        <p:spPr bwMode="auto">
          <a:xfrm>
            <a:off x="7650162" y="5040313"/>
            <a:ext cx="449263" cy="404812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2" name="AutoShape 24"/>
          <p:cNvSpPr>
            <a:spLocks noChangeArrowheads="1"/>
          </p:cNvSpPr>
          <p:nvPr/>
        </p:nvSpPr>
        <p:spPr bwMode="auto">
          <a:xfrm>
            <a:off x="6389687" y="5670550"/>
            <a:ext cx="449263" cy="404813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3" name="AutoShape 25"/>
          <p:cNvSpPr>
            <a:spLocks noChangeArrowheads="1"/>
          </p:cNvSpPr>
          <p:nvPr/>
        </p:nvSpPr>
        <p:spPr bwMode="auto">
          <a:xfrm>
            <a:off x="7605712" y="1304926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4" name="AutoShape 26"/>
          <p:cNvSpPr>
            <a:spLocks noChangeArrowheads="1"/>
          </p:cNvSpPr>
          <p:nvPr/>
        </p:nvSpPr>
        <p:spPr bwMode="auto">
          <a:xfrm>
            <a:off x="5265737" y="4365625"/>
            <a:ext cx="1395413" cy="1304925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5" name="AutoShape 27"/>
          <p:cNvSpPr>
            <a:spLocks noChangeArrowheads="1"/>
          </p:cNvSpPr>
          <p:nvPr/>
        </p:nvSpPr>
        <p:spPr bwMode="auto">
          <a:xfrm>
            <a:off x="7426326" y="1755775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6" name="AutoShape 28"/>
          <p:cNvSpPr>
            <a:spLocks noChangeArrowheads="1"/>
          </p:cNvSpPr>
          <p:nvPr/>
        </p:nvSpPr>
        <p:spPr bwMode="auto">
          <a:xfrm>
            <a:off x="6570663" y="1889125"/>
            <a:ext cx="1169988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7" name="AutoShape 29"/>
          <p:cNvSpPr>
            <a:spLocks noChangeArrowheads="1"/>
          </p:cNvSpPr>
          <p:nvPr/>
        </p:nvSpPr>
        <p:spPr bwMode="auto">
          <a:xfrm>
            <a:off x="6030914" y="2790825"/>
            <a:ext cx="1171575" cy="11255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8" name="AutoShape 30"/>
          <p:cNvSpPr>
            <a:spLocks noChangeArrowheads="1"/>
          </p:cNvSpPr>
          <p:nvPr/>
        </p:nvSpPr>
        <p:spPr bwMode="auto">
          <a:xfrm>
            <a:off x="5940425" y="360045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79" name="AutoShape 31"/>
          <p:cNvSpPr>
            <a:spLocks noChangeArrowheads="1"/>
          </p:cNvSpPr>
          <p:nvPr/>
        </p:nvSpPr>
        <p:spPr bwMode="auto">
          <a:xfrm>
            <a:off x="5175250" y="3960814"/>
            <a:ext cx="720725" cy="630237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0" name="AutoShape 32"/>
          <p:cNvSpPr>
            <a:spLocks noChangeArrowheads="1"/>
          </p:cNvSpPr>
          <p:nvPr/>
        </p:nvSpPr>
        <p:spPr bwMode="auto">
          <a:xfrm>
            <a:off x="8145464" y="310515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1" name="AutoShape 33"/>
          <p:cNvSpPr>
            <a:spLocks noChangeArrowheads="1"/>
          </p:cNvSpPr>
          <p:nvPr/>
        </p:nvSpPr>
        <p:spPr bwMode="auto">
          <a:xfrm>
            <a:off x="7470775" y="3870325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2" name="AutoShape 34"/>
          <p:cNvSpPr>
            <a:spLocks noChangeArrowheads="1"/>
          </p:cNvSpPr>
          <p:nvPr/>
        </p:nvSpPr>
        <p:spPr bwMode="auto">
          <a:xfrm>
            <a:off x="7966075" y="3914775"/>
            <a:ext cx="447675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3" name="AutoShape 35"/>
          <p:cNvSpPr>
            <a:spLocks noChangeArrowheads="1"/>
          </p:cNvSpPr>
          <p:nvPr/>
        </p:nvSpPr>
        <p:spPr bwMode="auto">
          <a:xfrm>
            <a:off x="5716587" y="4095751"/>
            <a:ext cx="449263" cy="404813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4" name="AutoShape 36"/>
          <p:cNvSpPr>
            <a:spLocks noChangeArrowheads="1"/>
          </p:cNvSpPr>
          <p:nvPr/>
        </p:nvSpPr>
        <p:spPr bwMode="auto">
          <a:xfrm>
            <a:off x="6931025" y="2654300"/>
            <a:ext cx="720725" cy="630238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1285" name="AutoShape 37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FFCCC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1287" name="AutoShape 39"/>
          <p:cNvSpPr>
            <a:spLocks noChangeArrowheads="1"/>
          </p:cNvSpPr>
          <p:nvPr/>
        </p:nvSpPr>
        <p:spPr bwMode="auto">
          <a:xfrm>
            <a:off x="7380289" y="2160589"/>
            <a:ext cx="720725" cy="630237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pic>
        <p:nvPicPr>
          <p:cNvPr id="37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97964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1479EB5-F4B3-410E-8486-B7A44F27DFF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BBDD19F5-BAAB-4BD0-BA58-E4C277401892}" type="slidenum">
              <a:rPr lang="en-US" altLang="zh-CN" smtClean="0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3FD9F05-2B9E-44EA-A4F5-35CFC8D5A9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C0FE32F-7F53-4A06-A2D4-B07360E0A33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7EB8FAA1-1006-4497-9E38-A5D116AD7EB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C421E6C-77E7-4E12-B6C7-57C2179289C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1DED57DB-BBEA-4ABB-A7EB-B6BB6FDC515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647B13-B1D4-4B41-87F1-EBB399E5B888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D029B95-5910-4E13-857A-285D108F456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AE78D43-C34F-41BB-8FAC-11BC46AEC98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25425"/>
            <a:ext cx="9072563" cy="10795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>
          <a:xfrm>
            <a:off x="7696200" y="6030913"/>
            <a:ext cx="2352675" cy="404812"/>
          </a:xfrm>
        </p:spPr>
        <p:txBody>
          <a:bodyPr/>
          <a:lstStyle>
            <a:lvl1pPr>
              <a:defRPr/>
            </a:lvl1pPr>
          </a:lstStyle>
          <a:p>
            <a:fld id="{29071F64-39B2-4915-A1A0-7F8FFBBDABB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031" y="588017"/>
            <a:ext cx="9072563" cy="75302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504031" y="1512041"/>
            <a:ext cx="4452276" cy="4276616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5124318" y="1512041"/>
            <a:ext cx="4452276" cy="4276616"/>
          </a:xfrm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newsflash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7" name="Rectangle 7" descr="浅色上对角线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pattFill prst="ltUpDiag">
            <a:fgClr>
              <a:srgbClr val="D3EBED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1090613"/>
            <a:endParaRPr lang="zh-CN" altLang="zh-CN"/>
          </a:p>
        </p:txBody>
      </p:sp>
      <p:sp>
        <p:nvSpPr>
          <p:cNvPr id="30728" name="Rectangle 8"/>
          <p:cNvSpPr>
            <a:spLocks noChangeArrowheads="1"/>
          </p:cNvSpPr>
          <p:nvPr/>
        </p:nvSpPr>
        <p:spPr bwMode="auto">
          <a:xfrm>
            <a:off x="0" y="1843088"/>
            <a:ext cx="10080625" cy="2746375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66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29" name="Oval 9"/>
          <p:cNvSpPr>
            <a:spLocks noChangeArrowheads="1"/>
          </p:cNvSpPr>
          <p:nvPr/>
        </p:nvSpPr>
        <p:spPr bwMode="auto">
          <a:xfrm>
            <a:off x="7202489" y="2609850"/>
            <a:ext cx="898525" cy="900113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0" name="WordArt 10"/>
          <p:cNvSpPr>
            <a:spLocks noChangeArrowheads="1" noChangeShapeType="1" noTextEdit="1"/>
          </p:cNvSpPr>
          <p:nvPr/>
        </p:nvSpPr>
        <p:spPr bwMode="auto">
          <a:xfrm>
            <a:off x="990600" y="2070101"/>
            <a:ext cx="3779838" cy="944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D3EBED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30731" name="Oval 11"/>
          <p:cNvSpPr>
            <a:spLocks noChangeArrowheads="1"/>
          </p:cNvSpPr>
          <p:nvPr/>
        </p:nvSpPr>
        <p:spPr bwMode="auto">
          <a:xfrm>
            <a:off x="5805487" y="1935163"/>
            <a:ext cx="495300" cy="49530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2" name="Oval 12"/>
          <p:cNvSpPr>
            <a:spLocks noChangeArrowheads="1"/>
          </p:cNvSpPr>
          <p:nvPr/>
        </p:nvSpPr>
        <p:spPr bwMode="auto">
          <a:xfrm>
            <a:off x="6435726" y="-450849"/>
            <a:ext cx="900113" cy="900113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3" name="Oval 13"/>
          <p:cNvSpPr>
            <a:spLocks noChangeArrowheads="1"/>
          </p:cNvSpPr>
          <p:nvPr/>
        </p:nvSpPr>
        <p:spPr bwMode="auto">
          <a:xfrm>
            <a:off x="6075363" y="1619250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4" name="Oval 14"/>
          <p:cNvSpPr>
            <a:spLocks noChangeArrowheads="1"/>
          </p:cNvSpPr>
          <p:nvPr/>
        </p:nvSpPr>
        <p:spPr bwMode="auto">
          <a:xfrm>
            <a:off x="5400676" y="2430463"/>
            <a:ext cx="811213" cy="809625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5" name="Oval 15"/>
          <p:cNvSpPr>
            <a:spLocks noChangeArrowheads="1"/>
          </p:cNvSpPr>
          <p:nvPr/>
        </p:nvSpPr>
        <p:spPr bwMode="auto">
          <a:xfrm>
            <a:off x="5040312" y="2339975"/>
            <a:ext cx="900113" cy="900113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6" name="Oval 16"/>
          <p:cNvSpPr>
            <a:spLocks noChangeArrowheads="1"/>
          </p:cNvSpPr>
          <p:nvPr/>
        </p:nvSpPr>
        <p:spPr bwMode="auto">
          <a:xfrm>
            <a:off x="8235951" y="3240088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7" name="Oval 17"/>
          <p:cNvSpPr>
            <a:spLocks noChangeArrowheads="1"/>
          </p:cNvSpPr>
          <p:nvPr/>
        </p:nvSpPr>
        <p:spPr bwMode="auto">
          <a:xfrm>
            <a:off x="7875588" y="3733800"/>
            <a:ext cx="585788" cy="5857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8" name="Oval 18"/>
          <p:cNvSpPr>
            <a:spLocks noChangeArrowheads="1"/>
          </p:cNvSpPr>
          <p:nvPr/>
        </p:nvSpPr>
        <p:spPr bwMode="auto">
          <a:xfrm>
            <a:off x="5400676" y="3960813"/>
            <a:ext cx="493713" cy="493712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39" name="Oval 19"/>
          <p:cNvSpPr>
            <a:spLocks noChangeArrowheads="1"/>
          </p:cNvSpPr>
          <p:nvPr/>
        </p:nvSpPr>
        <p:spPr bwMode="auto">
          <a:xfrm>
            <a:off x="7245350" y="719139"/>
            <a:ext cx="630238" cy="63023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0" name="Oval 20"/>
          <p:cNvSpPr>
            <a:spLocks noChangeArrowheads="1"/>
          </p:cNvSpPr>
          <p:nvPr/>
        </p:nvSpPr>
        <p:spPr bwMode="auto">
          <a:xfrm>
            <a:off x="6435725" y="2205039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1" name="Oval 21"/>
          <p:cNvSpPr>
            <a:spLocks noChangeArrowheads="1"/>
          </p:cNvSpPr>
          <p:nvPr/>
        </p:nvSpPr>
        <p:spPr bwMode="auto">
          <a:xfrm>
            <a:off x="5354639" y="3240089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2" name="Oval 22"/>
          <p:cNvSpPr>
            <a:spLocks noChangeArrowheads="1"/>
          </p:cNvSpPr>
          <p:nvPr/>
        </p:nvSpPr>
        <p:spPr bwMode="auto">
          <a:xfrm>
            <a:off x="4679950" y="3870326"/>
            <a:ext cx="720725" cy="72072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3" name="Oval 23"/>
          <p:cNvSpPr>
            <a:spLocks noChangeArrowheads="1"/>
          </p:cNvSpPr>
          <p:nvPr/>
        </p:nvSpPr>
        <p:spPr bwMode="auto">
          <a:xfrm>
            <a:off x="4679950" y="4454526"/>
            <a:ext cx="720725" cy="720725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4" name="Oval 24"/>
          <p:cNvSpPr>
            <a:spLocks noChangeArrowheads="1"/>
          </p:cNvSpPr>
          <p:nvPr/>
        </p:nvSpPr>
        <p:spPr bwMode="auto">
          <a:xfrm>
            <a:off x="5535612" y="4589463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5" name="Oval 25"/>
          <p:cNvSpPr>
            <a:spLocks noChangeArrowheads="1"/>
          </p:cNvSpPr>
          <p:nvPr/>
        </p:nvSpPr>
        <p:spPr bwMode="auto">
          <a:xfrm>
            <a:off x="5984876" y="4770438"/>
            <a:ext cx="900113" cy="900112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6" name="Oval 26"/>
          <p:cNvSpPr>
            <a:spLocks noChangeArrowheads="1"/>
          </p:cNvSpPr>
          <p:nvPr/>
        </p:nvSpPr>
        <p:spPr bwMode="auto">
          <a:xfrm>
            <a:off x="5310188" y="5310189"/>
            <a:ext cx="630238" cy="63023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7" name="Oval 27"/>
          <p:cNvSpPr>
            <a:spLocks noChangeArrowheads="1"/>
          </p:cNvSpPr>
          <p:nvPr/>
        </p:nvSpPr>
        <p:spPr bwMode="auto">
          <a:xfrm>
            <a:off x="6030913" y="5984875"/>
            <a:ext cx="495300" cy="49530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8" name="Oval 28"/>
          <p:cNvSpPr>
            <a:spLocks noChangeArrowheads="1"/>
          </p:cNvSpPr>
          <p:nvPr/>
        </p:nvSpPr>
        <p:spPr bwMode="auto">
          <a:xfrm>
            <a:off x="4319588" y="3060701"/>
            <a:ext cx="901700" cy="900113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49" name="Oval 29"/>
          <p:cNvSpPr>
            <a:spLocks noChangeArrowheads="1"/>
          </p:cNvSpPr>
          <p:nvPr/>
        </p:nvSpPr>
        <p:spPr bwMode="auto">
          <a:xfrm>
            <a:off x="4589462" y="3240088"/>
            <a:ext cx="900113" cy="900112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0" name="Oval 30"/>
          <p:cNvSpPr>
            <a:spLocks noChangeArrowheads="1"/>
          </p:cNvSpPr>
          <p:nvPr/>
        </p:nvSpPr>
        <p:spPr bwMode="auto">
          <a:xfrm>
            <a:off x="6075362" y="3014663"/>
            <a:ext cx="900113" cy="900112"/>
          </a:xfrm>
          <a:prstGeom prst="ellipse">
            <a:avLst/>
          </a:prstGeom>
          <a:gradFill rotWithShape="1">
            <a:gsLst>
              <a:gs pos="0">
                <a:srgbClr val="0099CC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1" name="Oval 31"/>
          <p:cNvSpPr>
            <a:spLocks noChangeArrowheads="1"/>
          </p:cNvSpPr>
          <p:nvPr/>
        </p:nvSpPr>
        <p:spPr bwMode="auto">
          <a:xfrm>
            <a:off x="6119813" y="4140200"/>
            <a:ext cx="674688" cy="6746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2" name="Oval 32"/>
          <p:cNvSpPr>
            <a:spLocks noChangeArrowheads="1"/>
          </p:cNvSpPr>
          <p:nvPr/>
        </p:nvSpPr>
        <p:spPr bwMode="auto">
          <a:xfrm>
            <a:off x="5626100" y="6323013"/>
            <a:ext cx="314325" cy="314325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3" name="Oval 33"/>
          <p:cNvSpPr>
            <a:spLocks noChangeArrowheads="1"/>
          </p:cNvSpPr>
          <p:nvPr/>
        </p:nvSpPr>
        <p:spPr bwMode="auto">
          <a:xfrm>
            <a:off x="6526214" y="1439864"/>
            <a:ext cx="676275" cy="67468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4" name="Oval 34"/>
          <p:cNvSpPr>
            <a:spLocks noChangeArrowheads="1"/>
          </p:cNvSpPr>
          <p:nvPr/>
        </p:nvSpPr>
        <p:spPr bwMode="auto">
          <a:xfrm>
            <a:off x="6931026" y="1304926"/>
            <a:ext cx="271463" cy="269875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5" name="Oval 35"/>
          <p:cNvSpPr>
            <a:spLocks noChangeArrowheads="1"/>
          </p:cNvSpPr>
          <p:nvPr/>
        </p:nvSpPr>
        <p:spPr bwMode="auto">
          <a:xfrm>
            <a:off x="6119812" y="2744788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6" name="Oval 36"/>
          <p:cNvSpPr>
            <a:spLocks noChangeArrowheads="1"/>
          </p:cNvSpPr>
          <p:nvPr/>
        </p:nvSpPr>
        <p:spPr bwMode="auto">
          <a:xfrm>
            <a:off x="8640763" y="2992438"/>
            <a:ext cx="495300" cy="495300"/>
          </a:xfrm>
          <a:prstGeom prst="ellipse">
            <a:avLst/>
          </a:prstGeom>
          <a:solidFill>
            <a:srgbClr val="003366">
              <a:alpha val="39999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7" name="AutoShape 37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D3EBE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0758" name="Line 38"/>
          <p:cNvSpPr>
            <a:spLocks noChangeShapeType="1"/>
          </p:cNvSpPr>
          <p:nvPr/>
        </p:nvSpPr>
        <p:spPr bwMode="auto">
          <a:xfrm flipV="1">
            <a:off x="5940425" y="1844675"/>
            <a:ext cx="2655888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759" name="Line 39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0761" name="Rectangle 41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006699"/>
                </a:solidFill>
              </a:defRPr>
            </a:lvl1pPr>
          </a:lstStyle>
          <a:p>
            <a:fld id="{7BB0976B-FCE8-47FD-9A7A-1146DE6A6EB6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0762" name="Rectangle 42"/>
          <p:cNvSpPr>
            <a:spLocks noGrp="1" noChangeArrowheads="1"/>
          </p:cNvSpPr>
          <p:nvPr>
            <p:ph type="ctrTitle"/>
          </p:nvPr>
        </p:nvSpPr>
        <p:spPr>
          <a:xfrm>
            <a:off x="676275" y="3065463"/>
            <a:ext cx="3914775" cy="138906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0763" name="Rectangle 43"/>
          <p:cNvSpPr>
            <a:spLocks noGrp="1" noChangeArrowheads="1"/>
          </p:cNvSpPr>
          <p:nvPr>
            <p:ph type="subTitle" idx="1"/>
          </p:nvPr>
        </p:nvSpPr>
        <p:spPr>
          <a:xfrm>
            <a:off x="676275" y="4645025"/>
            <a:ext cx="3959225" cy="106997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ea typeface="黑体" pitchFamily="2" charset="-122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pic>
        <p:nvPicPr>
          <p:cNvPr id="39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3EAB7C9-D3FC-452D-9F85-C7F41E1B16D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C2B4058D-31E4-4358-A9CA-5E81F96522C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76C4C97-440C-49ED-83DE-341CB7E1587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2368D18-1C6F-42FF-AC9B-180B4D02D11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F4F9458-97E4-4AE8-BAF8-D8FD809E9F2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2FAEF8CA-2AC7-4511-8D90-8CFD5BBA3B7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8B7500A-7CFC-4570-B295-90E681F37D6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B8C69E25-16CF-4549-AF43-BB08E2051E0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4956E920-B8AF-48A2-A77A-EC17E61C83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E9EA0265-33EE-4CF6-ABF3-9D6666A5A1F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5650" y="2012950"/>
            <a:ext cx="8569325" cy="1389063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888" y="3671888"/>
            <a:ext cx="7056438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微软雅黑" pitchFamily="34" charset="-122"/>
                <a:ea typeface="微软雅黑" pitchFamily="34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dirty="0" smtClean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4788C776-D648-4F87-AE7C-1E6AFD01C10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59F97DE-4C4B-4E87-9F54-4499C4985F8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0AE1247-5D26-4174-B16B-87464C54117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24769D4-27E0-4AA0-81E0-3077F39F1C3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8FB9507C-D36B-41BF-B7D7-F534232CEA8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E367891-6F06-416C-A197-3A1158454F14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2F963002-7156-4A30-8C28-27D05ABC07C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3FBA770-4720-49B8-964F-097596236B7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0809093F-3FC6-4D6F-A588-2622008D89C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AFBC035-B9D4-4A53-85E0-674096685DF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504825" y="5900739"/>
            <a:ext cx="2351088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444875" y="5900739"/>
            <a:ext cx="31908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7224714" y="5900739"/>
            <a:ext cx="2352675" cy="4508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9C2DE682-48D3-45CB-B2FB-6FC1BCDD973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4674" name="Rectangle 2"/>
          <p:cNvSpPr>
            <a:spLocks noChangeArrowheads="1"/>
          </p:cNvSpPr>
          <p:nvPr/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zh-CN" altLang="en-US" sz="1800"/>
              <a:t>单击此处编辑母版标题样式</a:t>
            </a:r>
          </a:p>
        </p:txBody>
      </p:sp>
      <p:sp>
        <p:nvSpPr>
          <p:cNvPr id="924675" name="Rectangle 3"/>
          <p:cNvSpPr>
            <a:spLocks noChangeArrowheads="1"/>
          </p:cNvSpPr>
          <p:nvPr/>
        </p:nvSpPr>
        <p:spPr bwMode="auto">
          <a:xfrm>
            <a:off x="504826" y="1511301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zh-CN" altLang="en-US" sz="1800"/>
              <a:t>单击此处编辑母版文本样式</a:t>
            </a:r>
          </a:p>
          <a:p>
            <a:pPr algn="l"/>
            <a:r>
              <a:rPr lang="zh-CN" altLang="en-US" sz="1800"/>
              <a:t>第二级</a:t>
            </a:r>
          </a:p>
          <a:p>
            <a:pPr algn="l"/>
            <a:r>
              <a:rPr lang="zh-CN" altLang="en-US" sz="1800"/>
              <a:t>第三级</a:t>
            </a:r>
          </a:p>
          <a:p>
            <a:pPr algn="l"/>
            <a:r>
              <a:rPr lang="zh-CN" altLang="en-US" sz="1800"/>
              <a:t>第四级</a:t>
            </a:r>
          </a:p>
          <a:p>
            <a:pPr algn="l"/>
            <a:r>
              <a:rPr lang="zh-CN" altLang="en-US" sz="1800"/>
              <a:t>第五级</a:t>
            </a:r>
          </a:p>
        </p:txBody>
      </p:sp>
      <p:sp>
        <p:nvSpPr>
          <p:cNvPr id="9246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504825" y="5900739"/>
            <a:ext cx="2351088" cy="450850"/>
          </a:xfrm>
        </p:spPr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246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 altLang="zh-CN"/>
          </a:p>
        </p:txBody>
      </p:sp>
      <p:sp>
        <p:nvSpPr>
          <p:cNvPr id="9246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2CA8428-882F-4A18-9F0B-DF39844A7571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24679" name="Rectangle 7"/>
          <p:cNvSpPr>
            <a:spLocks noChangeArrowheads="1"/>
          </p:cNvSpPr>
          <p:nvPr/>
        </p:nvSpPr>
        <p:spPr bwMode="auto">
          <a:xfrm>
            <a:off x="755650" y="2012950"/>
            <a:ext cx="8569325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l"/>
            <a:r>
              <a:rPr lang="zh-CN" altLang="en-US" sz="1800"/>
              <a:t>单击此处编辑母版标题样式</a:t>
            </a:r>
          </a:p>
        </p:txBody>
      </p:sp>
      <p:sp>
        <p:nvSpPr>
          <p:cNvPr id="924680" name="Rectangle 8"/>
          <p:cNvSpPr>
            <a:spLocks noChangeArrowheads="1"/>
          </p:cNvSpPr>
          <p:nvPr/>
        </p:nvSpPr>
        <p:spPr bwMode="auto">
          <a:xfrm>
            <a:off x="1512888" y="3671888"/>
            <a:ext cx="7056438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r>
              <a:rPr lang="zh-CN" altLang="en-US" sz="1800"/>
              <a:t>单击此处编辑母版副标题样式</a:t>
            </a:r>
          </a:p>
        </p:txBody>
      </p:sp>
      <p:sp>
        <p:nvSpPr>
          <p:cNvPr id="924681" name="Rectangle 9"/>
          <p:cNvSpPr>
            <a:spLocks noChangeArrowheads="1"/>
          </p:cNvSpPr>
          <p:nvPr/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en-US" altLang="zh-CN" sz="1400"/>
          </a:p>
        </p:txBody>
      </p:sp>
      <p:sp>
        <p:nvSpPr>
          <p:cNvPr id="924682" name="Rectangle 10"/>
          <p:cNvSpPr>
            <a:spLocks noChangeArrowheads="1"/>
          </p:cNvSpPr>
          <p:nvPr/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endParaRPr lang="en-US" altLang="zh-CN" sz="1400"/>
          </a:p>
        </p:txBody>
      </p:sp>
      <p:sp>
        <p:nvSpPr>
          <p:cNvPr id="924683" name="Rectangle 11"/>
          <p:cNvSpPr>
            <a:spLocks noChangeArrowheads="1"/>
          </p:cNvSpPr>
          <p:nvPr/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r"/>
            <a:fld id="{7A669203-0C9F-4D0A-9E76-A0170943505C}" type="slidenum">
              <a:rPr lang="en-US" altLang="zh-CN" sz="1400"/>
              <a:pPr algn="r"/>
              <a:t>‹#›</a:t>
            </a:fld>
            <a:endParaRPr lang="en-US" altLang="zh-CN" sz="1400"/>
          </a:p>
        </p:txBody>
      </p:sp>
      <p:sp>
        <p:nvSpPr>
          <p:cNvPr id="924684" name="Rectangle 12"/>
          <p:cNvSpPr>
            <a:spLocks noChangeArrowheads="1"/>
          </p:cNvSpPr>
          <p:nvPr/>
        </p:nvSpPr>
        <p:spPr bwMode="auto">
          <a:xfrm>
            <a:off x="0" y="-25399"/>
            <a:ext cx="10080625" cy="6480175"/>
          </a:xfrm>
          <a:prstGeom prst="rect">
            <a:avLst/>
          </a:prstGeom>
          <a:solidFill>
            <a:srgbClr val="EAEAE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5" name="AutoShape 13"/>
          <p:cNvSpPr>
            <a:spLocks noChangeArrowheads="1"/>
          </p:cNvSpPr>
          <p:nvPr/>
        </p:nvSpPr>
        <p:spPr bwMode="auto">
          <a:xfrm rot="13500000">
            <a:off x="5313364" y="5905500"/>
            <a:ext cx="1054100" cy="622300"/>
          </a:xfrm>
          <a:prstGeom prst="leftRightArrow">
            <a:avLst>
              <a:gd name="adj1" fmla="val 100000"/>
              <a:gd name="adj2" fmla="val 43570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6" name="AutoShape 14"/>
          <p:cNvSpPr>
            <a:spLocks noChangeArrowheads="1"/>
          </p:cNvSpPr>
          <p:nvPr/>
        </p:nvSpPr>
        <p:spPr bwMode="auto">
          <a:xfrm rot="-2596399">
            <a:off x="8770937" y="1"/>
            <a:ext cx="1547813" cy="671513"/>
          </a:xfrm>
          <a:prstGeom prst="leftRightArrow">
            <a:avLst>
              <a:gd name="adj1" fmla="val 100000"/>
              <a:gd name="adj2" fmla="val 59289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7" name="AutoShape 15"/>
          <p:cNvSpPr>
            <a:spLocks noChangeArrowheads="1"/>
          </p:cNvSpPr>
          <p:nvPr/>
        </p:nvSpPr>
        <p:spPr bwMode="auto">
          <a:xfrm rot="-2596399">
            <a:off x="8642351" y="687389"/>
            <a:ext cx="1192213" cy="517525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8" name="AutoShape 16"/>
          <p:cNvSpPr>
            <a:spLocks noChangeArrowheads="1"/>
          </p:cNvSpPr>
          <p:nvPr/>
        </p:nvSpPr>
        <p:spPr bwMode="auto">
          <a:xfrm rot="-2596399">
            <a:off x="8693150" y="2151063"/>
            <a:ext cx="992188" cy="430212"/>
          </a:xfrm>
          <a:prstGeom prst="leftRightArrow">
            <a:avLst>
              <a:gd name="adj1" fmla="val 100000"/>
              <a:gd name="adj2" fmla="val 5932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89" name="AutoShape 17"/>
          <p:cNvSpPr>
            <a:spLocks noChangeArrowheads="1"/>
          </p:cNvSpPr>
          <p:nvPr/>
        </p:nvSpPr>
        <p:spPr bwMode="auto">
          <a:xfrm rot="-2596399">
            <a:off x="6389689" y="4329114"/>
            <a:ext cx="1349375" cy="585787"/>
          </a:xfrm>
          <a:prstGeom prst="leftRightArrow">
            <a:avLst>
              <a:gd name="adj1" fmla="val 100000"/>
              <a:gd name="adj2" fmla="val 59252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0" name="AutoShape 18"/>
          <p:cNvSpPr>
            <a:spLocks noChangeArrowheads="1"/>
          </p:cNvSpPr>
          <p:nvPr/>
        </p:nvSpPr>
        <p:spPr bwMode="auto">
          <a:xfrm rot="-2596399">
            <a:off x="5040313" y="715963"/>
            <a:ext cx="1270000" cy="550862"/>
          </a:xfrm>
          <a:prstGeom prst="leftRightArrow">
            <a:avLst>
              <a:gd name="adj1" fmla="val 100000"/>
              <a:gd name="adj2" fmla="val 59302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1" name="AutoShape 19"/>
          <p:cNvSpPr>
            <a:spLocks noChangeArrowheads="1"/>
          </p:cNvSpPr>
          <p:nvPr/>
        </p:nvSpPr>
        <p:spPr bwMode="auto">
          <a:xfrm rot="13500000">
            <a:off x="1200945" y="2459832"/>
            <a:ext cx="4899025" cy="2897188"/>
          </a:xfrm>
          <a:prstGeom prst="leftRightArrow">
            <a:avLst>
              <a:gd name="adj1" fmla="val 100000"/>
              <a:gd name="adj2" fmla="val 43495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2" name="AutoShape 20"/>
          <p:cNvSpPr>
            <a:spLocks noChangeArrowheads="1"/>
          </p:cNvSpPr>
          <p:nvPr/>
        </p:nvSpPr>
        <p:spPr bwMode="auto">
          <a:xfrm rot="13500000">
            <a:off x="1843883" y="1594645"/>
            <a:ext cx="1271587" cy="752475"/>
          </a:xfrm>
          <a:prstGeom prst="leftRightArrow">
            <a:avLst>
              <a:gd name="adj1" fmla="val 100000"/>
              <a:gd name="adj2" fmla="val 4346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3" name="AutoShape 21"/>
          <p:cNvSpPr>
            <a:spLocks noChangeArrowheads="1"/>
          </p:cNvSpPr>
          <p:nvPr/>
        </p:nvSpPr>
        <p:spPr bwMode="auto">
          <a:xfrm rot="13500000">
            <a:off x="4390232" y="5828506"/>
            <a:ext cx="850900" cy="503238"/>
          </a:xfrm>
          <a:prstGeom prst="leftRightArrow">
            <a:avLst>
              <a:gd name="adj1" fmla="val 100000"/>
              <a:gd name="adj2" fmla="val 4349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4" name="AutoShape 22"/>
          <p:cNvSpPr>
            <a:spLocks noChangeArrowheads="1"/>
          </p:cNvSpPr>
          <p:nvPr/>
        </p:nvSpPr>
        <p:spPr bwMode="auto">
          <a:xfrm rot="13500000">
            <a:off x="3541713" y="5275263"/>
            <a:ext cx="1339850" cy="1041400"/>
          </a:xfrm>
          <a:prstGeom prst="leftRightArrow">
            <a:avLst>
              <a:gd name="adj1" fmla="val 100000"/>
              <a:gd name="adj2" fmla="val 4582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5" name="AutoShape 23"/>
          <p:cNvSpPr>
            <a:spLocks noChangeArrowheads="1"/>
          </p:cNvSpPr>
          <p:nvPr/>
        </p:nvSpPr>
        <p:spPr bwMode="auto">
          <a:xfrm rot="13500000">
            <a:off x="4633914" y="5191126"/>
            <a:ext cx="1216025" cy="717550"/>
          </a:xfrm>
          <a:prstGeom prst="leftRightArrow">
            <a:avLst>
              <a:gd name="adj1" fmla="val 100000"/>
              <a:gd name="adj2" fmla="val 43591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6" name="AutoShape 24"/>
          <p:cNvSpPr>
            <a:spLocks noChangeArrowheads="1"/>
          </p:cNvSpPr>
          <p:nvPr/>
        </p:nvSpPr>
        <p:spPr bwMode="auto">
          <a:xfrm rot="13500000">
            <a:off x="-426243" y="4471193"/>
            <a:ext cx="2508250" cy="1484313"/>
          </a:xfrm>
          <a:prstGeom prst="leftRightArrow">
            <a:avLst>
              <a:gd name="adj1" fmla="val 100000"/>
              <a:gd name="adj2" fmla="val 4346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7" name="AutoShape 25"/>
          <p:cNvSpPr>
            <a:spLocks noChangeArrowheads="1"/>
          </p:cNvSpPr>
          <p:nvPr/>
        </p:nvSpPr>
        <p:spPr bwMode="auto">
          <a:xfrm rot="13500000">
            <a:off x="1382713" y="2997200"/>
            <a:ext cx="4116388" cy="1881188"/>
          </a:xfrm>
          <a:prstGeom prst="leftRightArrow">
            <a:avLst>
              <a:gd name="adj1" fmla="val 100000"/>
              <a:gd name="adj2" fmla="val 45425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8" name="AutoShape 26"/>
          <p:cNvSpPr>
            <a:spLocks noChangeArrowheads="1"/>
          </p:cNvSpPr>
          <p:nvPr/>
        </p:nvSpPr>
        <p:spPr bwMode="auto">
          <a:xfrm rot="13500000">
            <a:off x="2160589" y="3319464"/>
            <a:ext cx="3298825" cy="2460625"/>
          </a:xfrm>
          <a:prstGeom prst="leftRightArrow">
            <a:avLst>
              <a:gd name="adj1" fmla="val 100000"/>
              <a:gd name="adj2" fmla="val 42404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699" name="AutoShape 27"/>
          <p:cNvSpPr>
            <a:spLocks noChangeArrowheads="1"/>
          </p:cNvSpPr>
          <p:nvPr/>
        </p:nvSpPr>
        <p:spPr bwMode="auto">
          <a:xfrm rot="-2596399">
            <a:off x="5040312" y="4397376"/>
            <a:ext cx="1725613" cy="747713"/>
          </a:xfrm>
          <a:prstGeom prst="leftRightArrow">
            <a:avLst>
              <a:gd name="adj1" fmla="val 100000"/>
              <a:gd name="adj2" fmla="val 5936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0" name="AutoShape 28"/>
          <p:cNvSpPr>
            <a:spLocks noChangeArrowheads="1"/>
          </p:cNvSpPr>
          <p:nvPr/>
        </p:nvSpPr>
        <p:spPr bwMode="auto">
          <a:xfrm rot="-2596399">
            <a:off x="6469063" y="1401764"/>
            <a:ext cx="3848100" cy="1293812"/>
          </a:xfrm>
          <a:prstGeom prst="leftRightArrow">
            <a:avLst>
              <a:gd name="adj1" fmla="val 100000"/>
              <a:gd name="adj2" fmla="val 61743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1" name="AutoShape 29"/>
          <p:cNvSpPr>
            <a:spLocks noChangeArrowheads="1"/>
          </p:cNvSpPr>
          <p:nvPr/>
        </p:nvSpPr>
        <p:spPr bwMode="auto">
          <a:xfrm rot="-2596399">
            <a:off x="5992813" y="3240088"/>
            <a:ext cx="2355850" cy="1346200"/>
          </a:xfrm>
          <a:prstGeom prst="leftRightArrow">
            <a:avLst>
              <a:gd name="adj1" fmla="val 100000"/>
              <a:gd name="adj2" fmla="val 62328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2" name="AutoShape 30"/>
          <p:cNvSpPr>
            <a:spLocks noChangeArrowheads="1"/>
          </p:cNvSpPr>
          <p:nvPr/>
        </p:nvSpPr>
        <p:spPr bwMode="auto">
          <a:xfrm rot="-2596399">
            <a:off x="8058151" y="3444875"/>
            <a:ext cx="1725613" cy="747713"/>
          </a:xfrm>
          <a:prstGeom prst="leftRightArrow">
            <a:avLst>
              <a:gd name="adj1" fmla="val 100000"/>
              <a:gd name="adj2" fmla="val 5936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3" name="AutoShape 31"/>
          <p:cNvSpPr>
            <a:spLocks noChangeArrowheads="1"/>
          </p:cNvSpPr>
          <p:nvPr/>
        </p:nvSpPr>
        <p:spPr bwMode="auto">
          <a:xfrm rot="13500000">
            <a:off x="96839" y="2162176"/>
            <a:ext cx="3298825" cy="1508125"/>
          </a:xfrm>
          <a:prstGeom prst="leftRightArrow">
            <a:avLst>
              <a:gd name="adj1" fmla="val 100000"/>
              <a:gd name="adj2" fmla="val 4540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4" name="AutoShape 32"/>
          <p:cNvSpPr>
            <a:spLocks noChangeArrowheads="1"/>
          </p:cNvSpPr>
          <p:nvPr/>
        </p:nvSpPr>
        <p:spPr bwMode="auto">
          <a:xfrm rot="-2596399">
            <a:off x="6230939" y="449263"/>
            <a:ext cx="873125" cy="381000"/>
          </a:xfrm>
          <a:prstGeom prst="leftRightArrow">
            <a:avLst>
              <a:gd name="adj1" fmla="val 100000"/>
              <a:gd name="adj2" fmla="val 5894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5" name="AutoShape 33"/>
          <p:cNvSpPr>
            <a:spLocks noChangeArrowheads="1"/>
          </p:cNvSpPr>
          <p:nvPr/>
        </p:nvSpPr>
        <p:spPr bwMode="auto">
          <a:xfrm rot="13500000">
            <a:off x="-348456" y="1610519"/>
            <a:ext cx="2303462" cy="1054100"/>
          </a:xfrm>
          <a:prstGeom prst="leftRightArrow">
            <a:avLst>
              <a:gd name="adj1" fmla="val 100000"/>
              <a:gd name="adj2" fmla="val 45364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6" name="AutoShape 34"/>
          <p:cNvSpPr>
            <a:spLocks noChangeArrowheads="1"/>
          </p:cNvSpPr>
          <p:nvPr/>
        </p:nvSpPr>
        <p:spPr bwMode="auto">
          <a:xfrm rot="13500000">
            <a:off x="-305594" y="3448844"/>
            <a:ext cx="3027362" cy="1384300"/>
          </a:xfrm>
          <a:prstGeom prst="leftRightArrow">
            <a:avLst>
              <a:gd name="adj1" fmla="val 100000"/>
              <a:gd name="adj2" fmla="val 45399"/>
            </a:avLst>
          </a:prstGeom>
          <a:gradFill rotWithShape="1">
            <a:gsLst>
              <a:gs pos="0">
                <a:srgbClr val="004C00">
                  <a:alpha val="70000"/>
                </a:srgbClr>
              </a:gs>
              <a:gs pos="100000">
                <a:srgbClr val="0080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7" name="AutoShape 35"/>
          <p:cNvSpPr>
            <a:spLocks noChangeArrowheads="1"/>
          </p:cNvSpPr>
          <p:nvPr/>
        </p:nvSpPr>
        <p:spPr bwMode="auto">
          <a:xfrm rot="29700000">
            <a:off x="1149350" y="1736726"/>
            <a:ext cx="7127875" cy="3006725"/>
          </a:xfrm>
          <a:prstGeom prst="leftRightArrow">
            <a:avLst>
              <a:gd name="adj1" fmla="val 100000"/>
              <a:gd name="adj2" fmla="val 57872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8" name="AutoShape 36"/>
          <p:cNvSpPr>
            <a:spLocks noChangeArrowheads="1"/>
          </p:cNvSpPr>
          <p:nvPr/>
        </p:nvSpPr>
        <p:spPr bwMode="auto">
          <a:xfrm rot="13500000">
            <a:off x="-881855" y="2551906"/>
            <a:ext cx="3979862" cy="1819275"/>
          </a:xfrm>
          <a:prstGeom prst="leftRightArrow">
            <a:avLst>
              <a:gd name="adj1" fmla="val 100000"/>
              <a:gd name="adj2" fmla="val 45413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09" name="AutoShape 37"/>
          <p:cNvSpPr>
            <a:spLocks noChangeArrowheads="1"/>
          </p:cNvSpPr>
          <p:nvPr/>
        </p:nvSpPr>
        <p:spPr bwMode="auto">
          <a:xfrm rot="-8100000">
            <a:off x="1372394" y="1305719"/>
            <a:ext cx="850900" cy="500063"/>
          </a:xfrm>
          <a:prstGeom prst="leftRightArrow">
            <a:avLst>
              <a:gd name="adj1" fmla="val 100000"/>
              <a:gd name="adj2" fmla="val 43769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0" name="AutoShape 38"/>
          <p:cNvSpPr>
            <a:spLocks noChangeArrowheads="1"/>
          </p:cNvSpPr>
          <p:nvPr/>
        </p:nvSpPr>
        <p:spPr bwMode="auto">
          <a:xfrm rot="-2596399">
            <a:off x="2125662" y="1608138"/>
            <a:ext cx="7739063" cy="2598737"/>
          </a:xfrm>
          <a:prstGeom prst="leftRightArrow">
            <a:avLst>
              <a:gd name="adj1" fmla="val 100000"/>
              <a:gd name="adj2" fmla="val 58416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1" name="AutoShape 39"/>
          <p:cNvSpPr>
            <a:spLocks noChangeArrowheads="1"/>
          </p:cNvSpPr>
          <p:nvPr/>
        </p:nvSpPr>
        <p:spPr bwMode="auto">
          <a:xfrm rot="-2596399">
            <a:off x="5040313" y="654051"/>
            <a:ext cx="4643438" cy="1560513"/>
          </a:xfrm>
          <a:prstGeom prst="leftRightArrow">
            <a:avLst>
              <a:gd name="adj1" fmla="val 100000"/>
              <a:gd name="adj2" fmla="val 61771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2" name="AutoShape 40"/>
          <p:cNvSpPr>
            <a:spLocks noChangeArrowheads="1"/>
          </p:cNvSpPr>
          <p:nvPr/>
        </p:nvSpPr>
        <p:spPr bwMode="auto">
          <a:xfrm rot="13500000">
            <a:off x="1269207" y="5015707"/>
            <a:ext cx="1360488" cy="803275"/>
          </a:xfrm>
          <a:prstGeom prst="leftRightArrow">
            <a:avLst>
              <a:gd name="adj1" fmla="val 100000"/>
              <a:gd name="adj2" fmla="val 43565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4713" name="AutoShape 41"/>
          <p:cNvSpPr>
            <a:spLocks noChangeArrowheads="1"/>
          </p:cNvSpPr>
          <p:nvPr/>
        </p:nvSpPr>
        <p:spPr bwMode="auto">
          <a:xfrm rot="-2596399">
            <a:off x="8374062" y="2981326"/>
            <a:ext cx="1192213" cy="517525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45"/>
          <p:cNvGrpSpPr>
            <a:grpSpLocks/>
          </p:cNvGrpSpPr>
          <p:nvPr/>
        </p:nvGrpSpPr>
        <p:grpSpPr bwMode="auto">
          <a:xfrm>
            <a:off x="2740025" y="2833688"/>
            <a:ext cx="236538" cy="201612"/>
            <a:chOff x="839" y="2750"/>
            <a:chExt cx="181" cy="181"/>
          </a:xfrm>
        </p:grpSpPr>
        <p:sp>
          <p:nvSpPr>
            <p:cNvPr id="924718" name="Line 46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19" name="Line 47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0" name="Line 48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49"/>
          <p:cNvGrpSpPr>
            <a:grpSpLocks/>
          </p:cNvGrpSpPr>
          <p:nvPr/>
        </p:nvGrpSpPr>
        <p:grpSpPr bwMode="auto">
          <a:xfrm>
            <a:off x="8455025" y="722313"/>
            <a:ext cx="236538" cy="203200"/>
            <a:chOff x="839" y="2750"/>
            <a:chExt cx="181" cy="181"/>
          </a:xfrm>
        </p:grpSpPr>
        <p:sp>
          <p:nvSpPr>
            <p:cNvPr id="924722" name="Line 50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3" name="Line 51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4" name="Line 52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53"/>
          <p:cNvGrpSpPr>
            <a:grpSpLocks/>
          </p:cNvGrpSpPr>
          <p:nvPr/>
        </p:nvGrpSpPr>
        <p:grpSpPr bwMode="auto">
          <a:xfrm>
            <a:off x="7661275" y="3444875"/>
            <a:ext cx="236538" cy="201613"/>
            <a:chOff x="839" y="2750"/>
            <a:chExt cx="181" cy="181"/>
          </a:xfrm>
        </p:grpSpPr>
        <p:sp>
          <p:nvSpPr>
            <p:cNvPr id="924726" name="Line 5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7" name="Line 5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28" name="Line 5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Group 57"/>
          <p:cNvGrpSpPr>
            <a:grpSpLocks/>
          </p:cNvGrpSpPr>
          <p:nvPr/>
        </p:nvGrpSpPr>
        <p:grpSpPr bwMode="auto">
          <a:xfrm>
            <a:off x="2341563" y="3784600"/>
            <a:ext cx="236538" cy="203200"/>
            <a:chOff x="839" y="2750"/>
            <a:chExt cx="181" cy="181"/>
          </a:xfrm>
        </p:grpSpPr>
        <p:sp>
          <p:nvSpPr>
            <p:cNvPr id="924730" name="Line 5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1" name="Line 5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2" name="Line 6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61"/>
          <p:cNvGrpSpPr>
            <a:grpSpLocks/>
          </p:cNvGrpSpPr>
          <p:nvPr/>
        </p:nvGrpSpPr>
        <p:grpSpPr bwMode="auto">
          <a:xfrm>
            <a:off x="833438" y="5757864"/>
            <a:ext cx="236538" cy="201612"/>
            <a:chOff x="839" y="2750"/>
            <a:chExt cx="181" cy="181"/>
          </a:xfrm>
        </p:grpSpPr>
        <p:sp>
          <p:nvSpPr>
            <p:cNvPr id="924734" name="Line 62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5" name="Line 63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6" name="Line 64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65"/>
          <p:cNvGrpSpPr>
            <a:grpSpLocks/>
          </p:cNvGrpSpPr>
          <p:nvPr/>
        </p:nvGrpSpPr>
        <p:grpSpPr bwMode="auto">
          <a:xfrm>
            <a:off x="4803775" y="5008563"/>
            <a:ext cx="236538" cy="203200"/>
            <a:chOff x="839" y="2750"/>
            <a:chExt cx="181" cy="181"/>
          </a:xfrm>
        </p:grpSpPr>
        <p:sp>
          <p:nvSpPr>
            <p:cNvPr id="924738" name="Line 66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39" name="Line 67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0" name="Line 68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Group 69"/>
          <p:cNvGrpSpPr>
            <a:grpSpLocks/>
          </p:cNvGrpSpPr>
          <p:nvPr/>
        </p:nvGrpSpPr>
        <p:grpSpPr bwMode="auto">
          <a:xfrm>
            <a:off x="5518150" y="1198563"/>
            <a:ext cx="236538" cy="203200"/>
            <a:chOff x="839" y="2750"/>
            <a:chExt cx="181" cy="181"/>
          </a:xfrm>
        </p:grpSpPr>
        <p:sp>
          <p:nvSpPr>
            <p:cNvPr id="924742" name="Line 70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3" name="Line 71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4" name="Line 72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Group 73"/>
          <p:cNvGrpSpPr>
            <a:grpSpLocks/>
          </p:cNvGrpSpPr>
          <p:nvPr/>
        </p:nvGrpSpPr>
        <p:grpSpPr bwMode="auto">
          <a:xfrm>
            <a:off x="7739063" y="2151063"/>
            <a:ext cx="236538" cy="203200"/>
            <a:chOff x="839" y="2750"/>
            <a:chExt cx="181" cy="181"/>
          </a:xfrm>
        </p:grpSpPr>
        <p:sp>
          <p:nvSpPr>
            <p:cNvPr id="924746" name="Line 7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7" name="Line 7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48" name="Line 7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0" name="Group 77"/>
          <p:cNvGrpSpPr>
            <a:grpSpLocks/>
          </p:cNvGrpSpPr>
          <p:nvPr/>
        </p:nvGrpSpPr>
        <p:grpSpPr bwMode="auto">
          <a:xfrm>
            <a:off x="515938" y="2287588"/>
            <a:ext cx="236538" cy="203200"/>
            <a:chOff x="839" y="2750"/>
            <a:chExt cx="181" cy="181"/>
          </a:xfrm>
        </p:grpSpPr>
        <p:sp>
          <p:nvSpPr>
            <p:cNvPr id="924750" name="Line 7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51" name="Line 7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4752" name="Line 8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Group 81"/>
          <p:cNvGrpSpPr>
            <a:grpSpLocks/>
          </p:cNvGrpSpPr>
          <p:nvPr/>
        </p:nvGrpSpPr>
        <p:grpSpPr bwMode="auto">
          <a:xfrm>
            <a:off x="2022475" y="519114"/>
            <a:ext cx="2566988" cy="1470025"/>
            <a:chOff x="1278" y="999"/>
            <a:chExt cx="3204" cy="2241"/>
          </a:xfrm>
        </p:grpSpPr>
        <p:sp>
          <p:nvSpPr>
            <p:cNvPr id="924754" name="AutoShape 82"/>
            <p:cNvSpPr>
              <a:spLocks noChangeArrowheads="1"/>
            </p:cNvSpPr>
            <p:nvPr userDrawn="1"/>
          </p:nvSpPr>
          <p:spPr bwMode="auto">
            <a:xfrm rot="-2676118">
              <a:off x="1278" y="999"/>
              <a:ext cx="3204" cy="2241"/>
            </a:xfrm>
            <a:prstGeom prst="leftRightArrow">
              <a:avLst>
                <a:gd name="adj1" fmla="val 100000"/>
                <a:gd name="adj2" fmla="val 50920"/>
              </a:avLst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924755" name="WordArt 83"/>
            <p:cNvSpPr>
              <a:spLocks noChangeArrowheads="1" noChangeShapeType="1" noTextEdit="1"/>
            </p:cNvSpPr>
            <p:nvPr userDrawn="1"/>
          </p:nvSpPr>
          <p:spPr bwMode="auto">
            <a:xfrm>
              <a:off x="1928" y="1486"/>
              <a:ext cx="398" cy="31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黑体"/>
                  <a:ea typeface="黑体"/>
                </a:rPr>
                <a:t>从</a:t>
              </a:r>
            </a:p>
          </p:txBody>
        </p:sp>
        <p:sp>
          <p:nvSpPr>
            <p:cNvPr id="924756" name="WordArt 84"/>
            <p:cNvSpPr>
              <a:spLocks noChangeArrowheads="1" noChangeShapeType="1" noTextEdit="1"/>
            </p:cNvSpPr>
            <p:nvPr userDrawn="1"/>
          </p:nvSpPr>
          <p:spPr bwMode="auto">
            <a:xfrm>
              <a:off x="3470" y="1486"/>
              <a:ext cx="363" cy="31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zh-CN" altLang="en-US" sz="3600" b="1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黑体"/>
                  <a:ea typeface="黑体"/>
                </a:rPr>
                <a:t>到</a:t>
              </a:r>
            </a:p>
          </p:txBody>
        </p:sp>
        <p:sp>
          <p:nvSpPr>
            <p:cNvPr id="924757" name="WordArt 85"/>
            <p:cNvSpPr>
              <a:spLocks noChangeArrowheads="1" noChangeShapeType="1" noTextEdit="1"/>
            </p:cNvSpPr>
            <p:nvPr userDrawn="1"/>
          </p:nvSpPr>
          <p:spPr bwMode="auto">
            <a:xfrm>
              <a:off x="1927" y="2886"/>
              <a:ext cx="1543" cy="181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r>
                <a:rPr lang="en-US" altLang="zh-CN" sz="3600" kern="10">
                  <a:ln w="9525">
                    <a:noFill/>
                    <a:round/>
                    <a:headEnd/>
                    <a:tailEnd/>
                  </a:ln>
                  <a:gradFill rotWithShape="1">
                    <a:gsLst>
                      <a:gs pos="0">
                        <a:schemeClr val="folHlink"/>
                      </a:gs>
                      <a:gs pos="100000">
                        <a:srgbClr val="004C00"/>
                      </a:gs>
                    </a:gsLst>
                    <a:lin ang="5400000" scaled="1"/>
                  </a:gradFill>
                  <a:effectLst>
                    <a:outerShdw dist="35921" dir="2700000" algn="ctr" rotWithShape="0">
                      <a:schemeClr val="tx1"/>
                    </a:outerShdw>
                  </a:effectLst>
                  <a:latin typeface="Impact"/>
                </a:rPr>
                <a:t>GOOD TO GREAT</a:t>
              </a:r>
              <a:endParaRPr lang="zh-CN" altLang="en-US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endParaRPr>
            </a:p>
          </p:txBody>
        </p:sp>
        <p:pic>
          <p:nvPicPr>
            <p:cNvPr id="924758" name="Picture 86" descr="卓越"/>
            <p:cNvPicPr>
              <a:picLocks noChangeAspect="1" noChangeArrowheads="1"/>
            </p:cNvPicPr>
            <p:nvPr userDrawn="1"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927" y="1910"/>
              <a:ext cx="1793" cy="885"/>
            </a:xfrm>
            <a:prstGeom prst="rect">
              <a:avLst/>
            </a:prstGeom>
            <a:noFill/>
          </p:spPr>
        </p:pic>
        <p:pic>
          <p:nvPicPr>
            <p:cNvPr id="924759" name="Picture 87" descr="优秀"/>
            <p:cNvPicPr>
              <a:picLocks noChangeAspect="1" noChangeArrowheads="1"/>
            </p:cNvPicPr>
            <p:nvPr userDrawn="1"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336" y="1298"/>
              <a:ext cx="1114" cy="523"/>
            </a:xfrm>
            <a:prstGeom prst="rect">
              <a:avLst/>
            </a:prstGeom>
            <a:noFill/>
          </p:spPr>
        </p:pic>
      </p:grpSp>
      <p:sp>
        <p:nvSpPr>
          <p:cNvPr id="924760" name="Rectangle 88"/>
          <p:cNvSpPr>
            <a:spLocks noChangeArrowheads="1"/>
          </p:cNvSpPr>
          <p:nvPr/>
        </p:nvSpPr>
        <p:spPr bwMode="auto">
          <a:xfrm>
            <a:off x="0" y="2016125"/>
            <a:ext cx="10080625" cy="3197225"/>
          </a:xfrm>
          <a:prstGeom prst="rect">
            <a:avLst/>
          </a:prstGeom>
          <a:solidFill>
            <a:schemeClr val="bg1">
              <a:alpha val="89999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82296" tIns="41148" rIns="82296" bIns="41148" anchor="ctr"/>
          <a:lstStyle/>
          <a:p>
            <a:endParaRPr lang="zh-CN" altLang="en-US"/>
          </a:p>
        </p:txBody>
      </p:sp>
      <p:pic>
        <p:nvPicPr>
          <p:cNvPr id="90" name="Picture 3"/>
          <p:cNvPicPr>
            <a:picLocks noChangeAspect="1" noChangeArrowheads="1"/>
          </p:cNvPicPr>
          <p:nvPr userDrawn="1"/>
        </p:nvPicPr>
        <p:blipFill>
          <a:blip r:embed="rId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4716" name="WordArt 44"/>
          <p:cNvSpPr>
            <a:spLocks noChangeArrowheads="1" noChangeShapeType="1" noTextEdit="1"/>
          </p:cNvSpPr>
          <p:nvPr/>
        </p:nvSpPr>
        <p:spPr bwMode="auto">
          <a:xfrm>
            <a:off x="3611562" y="382567"/>
            <a:ext cx="557213" cy="203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rgbClr val="006600"/>
                </a:solidFill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rgbClr val="006600"/>
              </a:solidFill>
              <a:latin typeface="Arial Blac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微软雅黑" pitchFamily="34" charset="-122"/>
                <a:ea typeface="微软雅黑" pitchFamily="34" charset="-122"/>
              </a:defRPr>
            </a:lvl1pPr>
            <a:lvl2pPr>
              <a:defRPr sz="2400">
                <a:latin typeface="微软雅黑" pitchFamily="34" charset="-122"/>
                <a:ea typeface="微软雅黑" pitchFamily="34" charset="-122"/>
              </a:defRPr>
            </a:lvl2pPr>
            <a:lvl3pPr>
              <a:defRPr sz="2000">
                <a:latin typeface="微软雅黑" pitchFamily="34" charset="-122"/>
                <a:ea typeface="微软雅黑" pitchFamily="34" charset="-122"/>
              </a:defRPr>
            </a:lvl3pPr>
            <a:lvl4pPr>
              <a:defRPr sz="1800">
                <a:latin typeface="微软雅黑" pitchFamily="34" charset="-122"/>
                <a:ea typeface="微软雅黑" pitchFamily="34" charset="-122"/>
              </a:defRPr>
            </a:lvl4pPr>
            <a:lvl5pPr>
              <a:defRPr sz="1800">
                <a:latin typeface="微软雅黑" pitchFamily="34" charset="-122"/>
                <a:ea typeface="微软雅黑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微软雅黑" pitchFamily="34" charset="-122"/>
                <a:ea typeface="微软雅黑" pitchFamily="34" charset="-122"/>
              </a:defRPr>
            </a:lvl1pPr>
            <a:lvl2pPr>
              <a:defRPr sz="2400">
                <a:latin typeface="微软雅黑" pitchFamily="34" charset="-122"/>
                <a:ea typeface="微软雅黑" pitchFamily="34" charset="-122"/>
              </a:defRPr>
            </a:lvl2pPr>
            <a:lvl3pPr>
              <a:defRPr sz="2000">
                <a:latin typeface="微软雅黑" pitchFamily="34" charset="-122"/>
                <a:ea typeface="微软雅黑" pitchFamily="34" charset="-122"/>
              </a:defRPr>
            </a:lvl3pPr>
            <a:lvl4pPr>
              <a:defRPr sz="1800">
                <a:latin typeface="微软雅黑" pitchFamily="34" charset="-122"/>
                <a:ea typeface="微软雅黑" pitchFamily="34" charset="-122"/>
              </a:defRPr>
            </a:lvl4pPr>
            <a:lvl5pPr>
              <a:defRPr sz="1800">
                <a:latin typeface="微软雅黑" pitchFamily="34" charset="-122"/>
                <a:ea typeface="微软雅黑" pitchFamily="34" charset="-122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  <a:lvl2pPr>
              <a:defRPr sz="2000">
                <a:latin typeface="微软雅黑" pitchFamily="34" charset="-122"/>
                <a:ea typeface="微软雅黑" pitchFamily="34" charset="-122"/>
              </a:defRPr>
            </a:lvl2pPr>
            <a:lvl3pPr>
              <a:defRPr sz="1800">
                <a:latin typeface="微软雅黑" pitchFamily="34" charset="-122"/>
                <a:ea typeface="微软雅黑" pitchFamily="34" charset="-122"/>
              </a:defRPr>
            </a:lvl3pPr>
            <a:lvl4pPr>
              <a:defRPr sz="1600">
                <a:latin typeface="微软雅黑" pitchFamily="34" charset="-122"/>
                <a:ea typeface="微软雅黑" pitchFamily="34" charset="-122"/>
              </a:defRPr>
            </a:lvl4pPr>
            <a:lvl5pPr>
              <a:defRPr sz="1600">
                <a:latin typeface="微软雅黑" pitchFamily="34" charset="-122"/>
                <a:ea typeface="微软雅黑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微软雅黑" pitchFamily="34" charset="-122"/>
                <a:ea typeface="微软雅黑" pitchFamily="34" charset="-122"/>
              </a:defRPr>
            </a:lvl1pPr>
            <a:lvl2pPr>
              <a:defRPr sz="2000">
                <a:latin typeface="微软雅黑" pitchFamily="34" charset="-122"/>
                <a:ea typeface="微软雅黑" pitchFamily="34" charset="-122"/>
              </a:defRPr>
            </a:lvl2pPr>
            <a:lvl3pPr>
              <a:defRPr sz="1800">
                <a:latin typeface="微软雅黑" pitchFamily="34" charset="-122"/>
                <a:ea typeface="微软雅黑" pitchFamily="34" charset="-122"/>
              </a:defRPr>
            </a:lvl3pPr>
            <a:lvl4pPr>
              <a:defRPr sz="1600">
                <a:latin typeface="微软雅黑" pitchFamily="34" charset="-122"/>
                <a:ea typeface="微软雅黑" pitchFamily="34" charset="-122"/>
              </a:defRPr>
            </a:lvl4pPr>
            <a:lvl5pPr>
              <a:defRPr sz="1600">
                <a:latin typeface="微软雅黑" pitchFamily="34" charset="-122"/>
                <a:ea typeface="微软雅黑" pitchFamily="34" charset="-122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微软雅黑" pitchFamily="34" charset="-122"/>
                <a:ea typeface="微软雅黑" pitchFamily="34" charset="-122"/>
              </a:defRPr>
            </a:lvl1pPr>
            <a:lvl2pPr>
              <a:defRPr sz="2800">
                <a:latin typeface="微软雅黑" pitchFamily="34" charset="-122"/>
                <a:ea typeface="微软雅黑" pitchFamily="34" charset="-122"/>
              </a:defRPr>
            </a:lvl2pPr>
            <a:lvl3pPr>
              <a:defRPr sz="2400">
                <a:latin typeface="微软雅黑" pitchFamily="34" charset="-122"/>
                <a:ea typeface="微软雅黑" pitchFamily="34" charset="-122"/>
              </a:defRPr>
            </a:lvl3pPr>
            <a:lvl4pPr>
              <a:defRPr sz="2000">
                <a:latin typeface="微软雅黑" pitchFamily="34" charset="-122"/>
                <a:ea typeface="微软雅黑" pitchFamily="34" charset="-122"/>
              </a:defRPr>
            </a:lvl4pPr>
            <a:lvl5pPr>
              <a:defRPr sz="2000">
                <a:latin typeface="微软雅黑" pitchFamily="34" charset="-122"/>
                <a:ea typeface="微软雅黑" pitchFamily="34" charset="-122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微软雅黑" pitchFamily="34" charset="-122"/>
                <a:ea typeface="微软雅黑" pitchFamily="34" charset="-122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  <a:prstGeom prst="rect">
            <a:avLst/>
          </a:prstGeom>
        </p:spPr>
        <p:txBody>
          <a:bodyPr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1511301"/>
            <a:ext cx="9072563" cy="42767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微软雅黑" pitchFamily="34" charset="-122"/>
                <a:ea typeface="微软雅黑" pitchFamily="34" charset="-122"/>
              </a:defRPr>
            </a:lvl1pPr>
            <a:lvl2pPr>
              <a:defRPr>
                <a:latin typeface="微软雅黑" pitchFamily="34" charset="-122"/>
                <a:ea typeface="微软雅黑" pitchFamily="34" charset="-122"/>
              </a:defRPr>
            </a:lvl2pPr>
            <a:lvl3pPr>
              <a:defRPr>
                <a:latin typeface="微软雅黑" pitchFamily="34" charset="-122"/>
                <a:ea typeface="微软雅黑" pitchFamily="34" charset="-122"/>
              </a:defRPr>
            </a:lvl3pPr>
            <a:lvl4pPr>
              <a:defRPr>
                <a:latin typeface="微软雅黑" pitchFamily="34" charset="-122"/>
                <a:ea typeface="微软雅黑" pitchFamily="34" charset="-122"/>
              </a:defRPr>
            </a:lvl4pPr>
            <a:lvl5pPr>
              <a:defRPr>
                <a:latin typeface="微软雅黑" pitchFamily="34" charset="-122"/>
                <a:ea typeface="微软雅黑" pitchFamily="34" charset="-122"/>
              </a:defRPr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5" name="Rectangle 7" descr="浅色上对角线"/>
          <p:cNvSpPr>
            <a:spLocks noChangeArrowheads="1"/>
          </p:cNvSpPr>
          <p:nvPr/>
        </p:nvSpPr>
        <p:spPr bwMode="auto">
          <a:xfrm>
            <a:off x="0" y="1"/>
            <a:ext cx="10080625" cy="6480175"/>
          </a:xfrm>
          <a:prstGeom prst="rect">
            <a:avLst/>
          </a:prstGeom>
          <a:pattFill prst="ltUpDiag">
            <a:fgClr>
              <a:srgbClr val="EFFFC1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6" name="Rectangle 8"/>
          <p:cNvSpPr>
            <a:spLocks noChangeArrowheads="1"/>
          </p:cNvSpPr>
          <p:nvPr/>
        </p:nvSpPr>
        <p:spPr bwMode="auto">
          <a:xfrm>
            <a:off x="0" y="1844675"/>
            <a:ext cx="10080625" cy="2744788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7" name="AutoShape 9"/>
          <p:cNvSpPr>
            <a:spLocks noChangeArrowheads="1"/>
          </p:cNvSpPr>
          <p:nvPr/>
        </p:nvSpPr>
        <p:spPr bwMode="auto">
          <a:xfrm rot="-2725901">
            <a:off x="5320508" y="4231482"/>
            <a:ext cx="900112" cy="301625"/>
          </a:xfrm>
          <a:prstGeom prst="roundRect">
            <a:avLst>
              <a:gd name="adj" fmla="val 50000"/>
            </a:avLst>
          </a:prstGeom>
          <a:solidFill>
            <a:srgbClr val="0066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8" name="AutoShape 10"/>
          <p:cNvSpPr>
            <a:spLocks noChangeArrowheads="1"/>
          </p:cNvSpPr>
          <p:nvPr/>
        </p:nvSpPr>
        <p:spPr bwMode="auto">
          <a:xfrm rot="-24325895">
            <a:off x="6152357" y="2724944"/>
            <a:ext cx="1035050" cy="300038"/>
          </a:xfrm>
          <a:prstGeom prst="roundRect">
            <a:avLst>
              <a:gd name="adj" fmla="val 50000"/>
            </a:avLst>
          </a:prstGeom>
          <a:solidFill>
            <a:srgbClr val="006600">
              <a:alpha val="5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79" name="AutoShape 11"/>
          <p:cNvSpPr>
            <a:spLocks noChangeArrowheads="1"/>
          </p:cNvSpPr>
          <p:nvPr/>
        </p:nvSpPr>
        <p:spPr bwMode="auto">
          <a:xfrm rot="-24324304">
            <a:off x="6896101" y="2136775"/>
            <a:ext cx="2298700" cy="288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0" name="AutoShape 12"/>
          <p:cNvSpPr>
            <a:spLocks noChangeArrowheads="1"/>
          </p:cNvSpPr>
          <p:nvPr/>
        </p:nvSpPr>
        <p:spPr bwMode="auto">
          <a:xfrm rot="-24323016">
            <a:off x="4183064" y="4146550"/>
            <a:ext cx="2940050" cy="28257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1" name="AutoShape 13"/>
          <p:cNvSpPr>
            <a:spLocks noChangeArrowheads="1"/>
          </p:cNvSpPr>
          <p:nvPr/>
        </p:nvSpPr>
        <p:spPr bwMode="auto">
          <a:xfrm rot="-24325508">
            <a:off x="5208589" y="3716338"/>
            <a:ext cx="1216025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2" name="AutoShape 14"/>
          <p:cNvSpPr>
            <a:spLocks noChangeArrowheads="1"/>
          </p:cNvSpPr>
          <p:nvPr/>
        </p:nvSpPr>
        <p:spPr bwMode="auto">
          <a:xfrm rot="-24325115">
            <a:off x="3816351" y="3967163"/>
            <a:ext cx="1789113" cy="2936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3" name="AutoShape 15"/>
          <p:cNvSpPr>
            <a:spLocks noChangeArrowheads="1"/>
          </p:cNvSpPr>
          <p:nvPr/>
        </p:nvSpPr>
        <p:spPr bwMode="auto">
          <a:xfrm rot="-24324714">
            <a:off x="4401345" y="3679031"/>
            <a:ext cx="1844675" cy="290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4" name="AutoShape 16"/>
          <p:cNvSpPr>
            <a:spLocks noChangeArrowheads="1"/>
          </p:cNvSpPr>
          <p:nvPr/>
        </p:nvSpPr>
        <p:spPr bwMode="auto">
          <a:xfrm rot="-24325115">
            <a:off x="4785520" y="2666206"/>
            <a:ext cx="2565400" cy="2936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5" name="AutoShape 17"/>
          <p:cNvSpPr>
            <a:spLocks noChangeArrowheads="1"/>
          </p:cNvSpPr>
          <p:nvPr/>
        </p:nvSpPr>
        <p:spPr bwMode="auto">
          <a:xfrm rot="-24324304">
            <a:off x="5942014" y="1828801"/>
            <a:ext cx="2327275" cy="2889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6" name="AutoShape 18"/>
          <p:cNvSpPr>
            <a:spLocks noChangeArrowheads="1"/>
          </p:cNvSpPr>
          <p:nvPr/>
        </p:nvSpPr>
        <p:spPr bwMode="auto">
          <a:xfrm rot="-2725901">
            <a:off x="4800601" y="2968625"/>
            <a:ext cx="1141412" cy="3000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7" name="AutoShape 19"/>
          <p:cNvSpPr>
            <a:spLocks noChangeArrowheads="1"/>
          </p:cNvSpPr>
          <p:nvPr/>
        </p:nvSpPr>
        <p:spPr bwMode="auto">
          <a:xfrm rot="-2725518">
            <a:off x="6378576" y="3267075"/>
            <a:ext cx="1125537" cy="2968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89" name="AutoShape 21"/>
          <p:cNvSpPr>
            <a:spLocks noChangeArrowheads="1"/>
          </p:cNvSpPr>
          <p:nvPr/>
        </p:nvSpPr>
        <p:spPr bwMode="auto">
          <a:xfrm rot="-24324304">
            <a:off x="7394575" y="793750"/>
            <a:ext cx="2327275" cy="28892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0" name="AutoShape 22"/>
          <p:cNvSpPr>
            <a:spLocks noChangeArrowheads="1"/>
          </p:cNvSpPr>
          <p:nvPr/>
        </p:nvSpPr>
        <p:spPr bwMode="auto">
          <a:xfrm rot="-24324304">
            <a:off x="3559970" y="5364957"/>
            <a:ext cx="2867025" cy="287338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1" name="AutoShape 23"/>
          <p:cNvSpPr>
            <a:spLocks noChangeArrowheads="1"/>
          </p:cNvSpPr>
          <p:nvPr/>
        </p:nvSpPr>
        <p:spPr bwMode="auto">
          <a:xfrm rot="-24324304">
            <a:off x="3786189" y="5213351"/>
            <a:ext cx="1336675" cy="26987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2" name="AutoShape 24"/>
          <p:cNvSpPr>
            <a:spLocks noChangeArrowheads="1"/>
          </p:cNvSpPr>
          <p:nvPr/>
        </p:nvSpPr>
        <p:spPr bwMode="auto">
          <a:xfrm rot="-24324304">
            <a:off x="7385845" y="1027907"/>
            <a:ext cx="1336675" cy="271463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3" name="AutoShape 25"/>
          <p:cNvSpPr>
            <a:spLocks noChangeArrowheads="1"/>
          </p:cNvSpPr>
          <p:nvPr/>
        </p:nvSpPr>
        <p:spPr bwMode="auto">
          <a:xfrm rot="-2725901">
            <a:off x="5241133" y="2451894"/>
            <a:ext cx="915987" cy="3016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4" name="AutoShape 26"/>
          <p:cNvSpPr>
            <a:spLocks noChangeArrowheads="1"/>
          </p:cNvSpPr>
          <p:nvPr/>
        </p:nvSpPr>
        <p:spPr bwMode="auto">
          <a:xfrm rot="-2725901">
            <a:off x="4254501" y="3098801"/>
            <a:ext cx="1123950" cy="301625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5" name="AutoShape 27"/>
          <p:cNvSpPr>
            <a:spLocks noChangeArrowheads="1"/>
          </p:cNvSpPr>
          <p:nvPr/>
        </p:nvSpPr>
        <p:spPr bwMode="auto">
          <a:xfrm rot="-2725901">
            <a:off x="5340351" y="1828800"/>
            <a:ext cx="1439863" cy="3032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6" name="AutoShape 28"/>
          <p:cNvSpPr>
            <a:spLocks noChangeArrowheads="1"/>
          </p:cNvSpPr>
          <p:nvPr/>
        </p:nvSpPr>
        <p:spPr bwMode="auto">
          <a:xfrm rot="-2725518">
            <a:off x="7505700" y="3832225"/>
            <a:ext cx="1125538" cy="3000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7" name="AutoShape 29"/>
          <p:cNvSpPr>
            <a:spLocks noChangeArrowheads="1"/>
          </p:cNvSpPr>
          <p:nvPr/>
        </p:nvSpPr>
        <p:spPr bwMode="auto">
          <a:xfrm rot="-2725518">
            <a:off x="8176420" y="3474244"/>
            <a:ext cx="855662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8" name="AutoShape 30"/>
          <p:cNvSpPr>
            <a:spLocks noChangeArrowheads="1"/>
          </p:cNvSpPr>
          <p:nvPr/>
        </p:nvSpPr>
        <p:spPr bwMode="auto">
          <a:xfrm>
            <a:off x="5940425" y="1831976"/>
            <a:ext cx="4140200" cy="2757488"/>
          </a:xfrm>
          <a:prstGeom prst="parallelogram">
            <a:avLst>
              <a:gd name="adj" fmla="val 95835"/>
            </a:avLst>
          </a:prstGeom>
          <a:solidFill>
            <a:srgbClr val="EEFFB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799" name="AutoShape 31"/>
          <p:cNvSpPr>
            <a:spLocks noChangeArrowheads="1"/>
          </p:cNvSpPr>
          <p:nvPr/>
        </p:nvSpPr>
        <p:spPr bwMode="auto">
          <a:xfrm rot="-2725518">
            <a:off x="6630195" y="2456657"/>
            <a:ext cx="1125537" cy="2984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800" name="WordArt 32"/>
          <p:cNvSpPr>
            <a:spLocks noChangeArrowheads="1" noChangeShapeType="1" noTextEdit="1"/>
          </p:cNvSpPr>
          <p:nvPr/>
        </p:nvSpPr>
        <p:spPr bwMode="auto">
          <a:xfrm rot="-2753011">
            <a:off x="6746875" y="3113088"/>
            <a:ext cx="3502025" cy="228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二月关注月平台底线（</a:t>
            </a:r>
            <a:r>
              <a:rPr lang="en-US" altLang="zh-CN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200</a:t>
            </a:r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万）、关注客户经理全员活动率</a:t>
            </a:r>
            <a:r>
              <a:rPr lang="en-US" altLang="zh-CN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008000"/>
                </a:solidFill>
                <a:latin typeface="黑体"/>
                <a:ea typeface="黑体"/>
              </a:rPr>
              <a:t>100%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solidFill>
                <a:srgbClr val="008000"/>
              </a:solidFill>
              <a:latin typeface="黑体"/>
              <a:ea typeface="黑体"/>
            </a:endParaRPr>
          </a:p>
        </p:txBody>
      </p:sp>
      <p:sp>
        <p:nvSpPr>
          <p:cNvPr id="32801" name="Line 33"/>
          <p:cNvSpPr>
            <a:spLocks noChangeShapeType="1"/>
          </p:cNvSpPr>
          <p:nvPr/>
        </p:nvSpPr>
        <p:spPr bwMode="auto">
          <a:xfrm flipV="1">
            <a:off x="7426325" y="1844675"/>
            <a:ext cx="2654300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2802" name="AutoShape 34"/>
          <p:cNvSpPr>
            <a:spLocks noChangeArrowheads="1"/>
          </p:cNvSpPr>
          <p:nvPr/>
        </p:nvSpPr>
        <p:spPr bwMode="auto">
          <a:xfrm rot="-24324304">
            <a:off x="5227639" y="4718050"/>
            <a:ext cx="1336675" cy="269875"/>
          </a:xfrm>
          <a:prstGeom prst="roundRect">
            <a:avLst>
              <a:gd name="adj" fmla="val 50000"/>
            </a:avLst>
          </a:prstGeom>
          <a:solidFill>
            <a:schemeClr val="folHlink">
              <a:alpha val="30000"/>
            </a:schemeClr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2803" name="Line 35"/>
          <p:cNvSpPr>
            <a:spLocks noChangeShapeType="1"/>
          </p:cNvSpPr>
          <p:nvPr/>
        </p:nvSpPr>
        <p:spPr bwMode="auto">
          <a:xfrm flipV="1">
            <a:off x="5940425" y="1844675"/>
            <a:ext cx="2655888" cy="2744788"/>
          </a:xfrm>
          <a:prstGeom prst="line">
            <a:avLst/>
          </a:prstGeom>
          <a:noFill/>
          <a:ln w="28575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zh-CN" altLang="en-US"/>
          </a:p>
        </p:txBody>
      </p:sp>
      <p:sp>
        <p:nvSpPr>
          <p:cNvPr id="32804" name="Rectangle 3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008000"/>
                </a:solidFill>
              </a:defRPr>
            </a:lvl1pPr>
          </a:lstStyle>
          <a:p>
            <a:fld id="{D6DAF822-E3F6-4A94-88AF-4826F0097B0A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32806" name="Rectangle 38"/>
          <p:cNvSpPr>
            <a:spLocks noGrp="1" noChangeArrowheads="1"/>
          </p:cNvSpPr>
          <p:nvPr>
            <p:ph type="subTitle" idx="1"/>
          </p:nvPr>
        </p:nvSpPr>
        <p:spPr>
          <a:xfrm>
            <a:off x="676275" y="4645025"/>
            <a:ext cx="3959225" cy="106997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>
                <a:ea typeface="黑体" pitchFamily="2" charset="-122"/>
              </a:defRPr>
            </a:lvl1pPr>
          </a:lstStyle>
          <a:p>
            <a:r>
              <a:rPr lang="zh-CN" altLang="en-US"/>
              <a:t>单击此处编辑母版副标题样式</a:t>
            </a:r>
          </a:p>
        </p:txBody>
      </p:sp>
      <p:pic>
        <p:nvPicPr>
          <p:cNvPr id="34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136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图片 34" descr="图片2.png"/>
          <p:cNvPicPr>
            <a:picLocks noChangeAspect="1"/>
          </p:cNvPicPr>
          <p:nvPr userDrawn="1"/>
        </p:nvPicPr>
        <p:blipFill>
          <a:blip r:embed="rId3" cstate="email"/>
          <a:stretch>
            <a:fillRect/>
          </a:stretch>
        </p:blipFill>
        <p:spPr>
          <a:xfrm>
            <a:off x="396842" y="2168517"/>
            <a:ext cx="5077549" cy="186522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DDEF6848-8417-42DB-A503-8A0D20722C90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0814E67-9DE0-4BDE-BCE5-74269DAFD8D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439864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439864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8514F7F2-3ACD-4D28-BC0A-21AB5CE0D7E7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6" y="258763"/>
            <a:ext cx="9072563" cy="1081087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FE42389-771B-47DF-A6D6-F2531DABC74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6CE1DE59-8AB7-4ADB-896D-040D30D76D3D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BC078A9-E77F-441F-8E1B-EB99D371281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AFE390B4-E346-4096-BD3B-275747E4A2E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F2461F5B-BE98-4B91-8114-FE99EDF955D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98DC8B02-8962-42F1-9166-D2A44DBBB7F6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25426"/>
            <a:ext cx="2266950" cy="549116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25426"/>
            <a:ext cx="6653213" cy="549116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fld id="{58FAF648-6CD8-448F-B54B-03F022B64453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504826" y="225426"/>
            <a:ext cx="9072563" cy="54911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>
          <a:xfrm>
            <a:off x="7727950" y="6029325"/>
            <a:ext cx="2352675" cy="450850"/>
          </a:xfrm>
        </p:spPr>
        <p:txBody>
          <a:bodyPr/>
          <a:lstStyle>
            <a:lvl1pPr>
              <a:defRPr/>
            </a:lvl1pPr>
          </a:lstStyle>
          <a:p>
            <a:fld id="{8CBF7E00-8813-41A7-B905-425F1B6D0FA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755650" y="2012950"/>
            <a:ext cx="8569325" cy="13890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12888" y="3671888"/>
            <a:ext cx="7056438" cy="1655762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8016F5-DC68-4880-B370-8F67A9ED7F92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7" name="Rectangle 2"/>
          <p:cNvSpPr txBox="1">
            <a:spLocks noChangeArrowheads="1"/>
          </p:cNvSpPr>
          <p:nvPr userDrawn="1"/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400" b="0" i="0" u="none" strike="noStrike" kern="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单击此处编辑母版标题样式</a:t>
            </a:r>
          </a:p>
        </p:txBody>
      </p:sp>
      <p:sp>
        <p:nvSpPr>
          <p:cNvPr id="8" name="AutoShape 9"/>
          <p:cNvSpPr>
            <a:spLocks noChangeArrowheads="1"/>
          </p:cNvSpPr>
          <p:nvPr userDrawn="1"/>
        </p:nvSpPr>
        <p:spPr bwMode="auto">
          <a:xfrm rot="5400000">
            <a:off x="3487739" y="-3487737"/>
            <a:ext cx="3105150" cy="10080625"/>
          </a:xfrm>
          <a:prstGeom prst="flowChartDelay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54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9" name="Group 10"/>
          <p:cNvGrpSpPr>
            <a:grpSpLocks/>
          </p:cNvGrpSpPr>
          <p:nvPr userDrawn="1"/>
        </p:nvGrpSpPr>
        <p:grpSpPr bwMode="auto">
          <a:xfrm>
            <a:off x="1709738" y="2160588"/>
            <a:ext cx="1035050" cy="1035050"/>
            <a:chOff x="3175" y="2353"/>
            <a:chExt cx="652" cy="652"/>
          </a:xfrm>
        </p:grpSpPr>
        <p:sp>
          <p:nvSpPr>
            <p:cNvPr id="10" name="Oval 11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1" name="Oval 12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2" name="Group 13"/>
          <p:cNvGrpSpPr>
            <a:grpSpLocks/>
          </p:cNvGrpSpPr>
          <p:nvPr userDrawn="1"/>
        </p:nvGrpSpPr>
        <p:grpSpPr bwMode="auto">
          <a:xfrm>
            <a:off x="9134475" y="1214439"/>
            <a:ext cx="946150" cy="946150"/>
            <a:chOff x="4025" y="2211"/>
            <a:chExt cx="596" cy="596"/>
          </a:xfrm>
        </p:grpSpPr>
        <p:sp>
          <p:nvSpPr>
            <p:cNvPr id="13" name="Oval 14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Oval 15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5" name="Group 16"/>
          <p:cNvGrpSpPr>
            <a:grpSpLocks/>
          </p:cNvGrpSpPr>
          <p:nvPr userDrawn="1"/>
        </p:nvGrpSpPr>
        <p:grpSpPr bwMode="auto">
          <a:xfrm>
            <a:off x="9090025" y="1800225"/>
            <a:ext cx="630238" cy="630238"/>
            <a:chOff x="4025" y="2211"/>
            <a:chExt cx="596" cy="596"/>
          </a:xfrm>
        </p:grpSpPr>
        <p:sp>
          <p:nvSpPr>
            <p:cNvPr id="16" name="Oval 17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18" name="Group 19"/>
          <p:cNvGrpSpPr>
            <a:grpSpLocks/>
          </p:cNvGrpSpPr>
          <p:nvPr userDrawn="1"/>
        </p:nvGrpSpPr>
        <p:grpSpPr bwMode="auto">
          <a:xfrm>
            <a:off x="6211888" y="2700339"/>
            <a:ext cx="628650" cy="630237"/>
            <a:chOff x="4025" y="2211"/>
            <a:chExt cx="596" cy="596"/>
          </a:xfrm>
        </p:grpSpPr>
        <p:sp>
          <p:nvSpPr>
            <p:cNvPr id="19" name="Oval 2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0" name="Oval 2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1" name="Group 22"/>
          <p:cNvGrpSpPr>
            <a:grpSpLocks/>
          </p:cNvGrpSpPr>
          <p:nvPr userDrawn="1"/>
        </p:nvGrpSpPr>
        <p:grpSpPr bwMode="auto">
          <a:xfrm>
            <a:off x="3914776" y="2249488"/>
            <a:ext cx="1484313" cy="1484312"/>
            <a:chOff x="3175" y="2353"/>
            <a:chExt cx="652" cy="652"/>
          </a:xfrm>
        </p:grpSpPr>
        <p:sp>
          <p:nvSpPr>
            <p:cNvPr id="22" name="Oval 23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3" name="Oval 24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4" name="Group 25"/>
          <p:cNvGrpSpPr>
            <a:grpSpLocks/>
          </p:cNvGrpSpPr>
          <p:nvPr userDrawn="1"/>
        </p:nvGrpSpPr>
        <p:grpSpPr bwMode="auto">
          <a:xfrm>
            <a:off x="-46038" y="1081088"/>
            <a:ext cx="1484313" cy="1484312"/>
            <a:chOff x="3175" y="2353"/>
            <a:chExt cx="652" cy="652"/>
          </a:xfrm>
        </p:grpSpPr>
        <p:sp>
          <p:nvSpPr>
            <p:cNvPr id="25" name="Oval 26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6" name="Oval 27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27" name="Group 28"/>
          <p:cNvGrpSpPr>
            <a:grpSpLocks/>
          </p:cNvGrpSpPr>
          <p:nvPr userDrawn="1"/>
        </p:nvGrpSpPr>
        <p:grpSpPr bwMode="auto">
          <a:xfrm>
            <a:off x="1260475" y="2160589"/>
            <a:ext cx="630238" cy="630237"/>
            <a:chOff x="4025" y="2211"/>
            <a:chExt cx="596" cy="596"/>
          </a:xfrm>
        </p:grpSpPr>
        <p:sp>
          <p:nvSpPr>
            <p:cNvPr id="28" name="Oval 2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29" name="Oval 3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0" name="Group 31"/>
          <p:cNvGrpSpPr>
            <a:grpSpLocks/>
          </p:cNvGrpSpPr>
          <p:nvPr userDrawn="1"/>
        </p:nvGrpSpPr>
        <p:grpSpPr bwMode="auto">
          <a:xfrm>
            <a:off x="4635500" y="1979614"/>
            <a:ext cx="630238" cy="630237"/>
            <a:chOff x="4025" y="2211"/>
            <a:chExt cx="596" cy="596"/>
          </a:xfrm>
        </p:grpSpPr>
        <p:sp>
          <p:nvSpPr>
            <p:cNvPr id="31" name="Oval 3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2" name="Oval 3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3" name="Group 34"/>
          <p:cNvGrpSpPr>
            <a:grpSpLocks/>
          </p:cNvGrpSpPr>
          <p:nvPr userDrawn="1"/>
        </p:nvGrpSpPr>
        <p:grpSpPr bwMode="auto">
          <a:xfrm>
            <a:off x="2565401" y="2025650"/>
            <a:ext cx="1484313" cy="1484313"/>
            <a:chOff x="3175" y="2353"/>
            <a:chExt cx="652" cy="652"/>
          </a:xfrm>
        </p:grpSpPr>
        <p:sp>
          <p:nvSpPr>
            <p:cNvPr id="34" name="Oval 3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5" name="Oval 3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6" name="Group 37"/>
          <p:cNvGrpSpPr>
            <a:grpSpLocks/>
          </p:cNvGrpSpPr>
          <p:nvPr userDrawn="1"/>
        </p:nvGrpSpPr>
        <p:grpSpPr bwMode="auto">
          <a:xfrm>
            <a:off x="5040312" y="1979613"/>
            <a:ext cx="1350963" cy="1350962"/>
            <a:chOff x="3175" y="2353"/>
            <a:chExt cx="652" cy="652"/>
          </a:xfrm>
        </p:grpSpPr>
        <p:sp>
          <p:nvSpPr>
            <p:cNvPr id="37" name="Oval 38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38" name="Oval 39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9" name="Group 40"/>
          <p:cNvGrpSpPr>
            <a:grpSpLocks/>
          </p:cNvGrpSpPr>
          <p:nvPr userDrawn="1"/>
        </p:nvGrpSpPr>
        <p:grpSpPr bwMode="auto">
          <a:xfrm>
            <a:off x="3554413" y="2790825"/>
            <a:ext cx="630238" cy="630238"/>
            <a:chOff x="4025" y="2211"/>
            <a:chExt cx="596" cy="596"/>
          </a:xfrm>
        </p:grpSpPr>
        <p:sp>
          <p:nvSpPr>
            <p:cNvPr id="40" name="Oval 4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1" name="Oval 4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2" name="Group 43"/>
          <p:cNvGrpSpPr>
            <a:grpSpLocks/>
          </p:cNvGrpSpPr>
          <p:nvPr userDrawn="1"/>
        </p:nvGrpSpPr>
        <p:grpSpPr bwMode="auto">
          <a:xfrm>
            <a:off x="7065962" y="1800226"/>
            <a:ext cx="1484313" cy="1484313"/>
            <a:chOff x="3175" y="2353"/>
            <a:chExt cx="652" cy="652"/>
          </a:xfrm>
        </p:grpSpPr>
        <p:sp>
          <p:nvSpPr>
            <p:cNvPr id="43" name="Oval 44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4" name="Oval 45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5" name="Group 46"/>
          <p:cNvGrpSpPr>
            <a:grpSpLocks/>
          </p:cNvGrpSpPr>
          <p:nvPr userDrawn="1"/>
        </p:nvGrpSpPr>
        <p:grpSpPr bwMode="auto">
          <a:xfrm>
            <a:off x="3509963" y="1484314"/>
            <a:ext cx="946150" cy="946150"/>
            <a:chOff x="4025" y="2211"/>
            <a:chExt cx="596" cy="596"/>
          </a:xfrm>
        </p:grpSpPr>
        <p:sp>
          <p:nvSpPr>
            <p:cNvPr id="46" name="Oval 47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47" name="Oval 48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48" name="Group 49"/>
          <p:cNvGrpSpPr>
            <a:grpSpLocks/>
          </p:cNvGrpSpPr>
          <p:nvPr userDrawn="1"/>
        </p:nvGrpSpPr>
        <p:grpSpPr bwMode="auto">
          <a:xfrm>
            <a:off x="7202487" y="1395413"/>
            <a:ext cx="944563" cy="946150"/>
            <a:chOff x="4025" y="2211"/>
            <a:chExt cx="596" cy="596"/>
          </a:xfrm>
        </p:grpSpPr>
        <p:sp>
          <p:nvSpPr>
            <p:cNvPr id="49" name="Oval 5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0" name="Oval 5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1" name="Group 52"/>
          <p:cNvGrpSpPr>
            <a:grpSpLocks/>
          </p:cNvGrpSpPr>
          <p:nvPr userDrawn="1"/>
        </p:nvGrpSpPr>
        <p:grpSpPr bwMode="auto">
          <a:xfrm>
            <a:off x="8461375" y="1979614"/>
            <a:ext cx="946150" cy="946150"/>
            <a:chOff x="4025" y="2211"/>
            <a:chExt cx="596" cy="596"/>
          </a:xfrm>
        </p:grpSpPr>
        <p:sp>
          <p:nvSpPr>
            <p:cNvPr id="52" name="Oval 53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" name="Oval 54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4" name="Group 55"/>
          <p:cNvGrpSpPr>
            <a:grpSpLocks/>
          </p:cNvGrpSpPr>
          <p:nvPr userDrawn="1"/>
        </p:nvGrpSpPr>
        <p:grpSpPr bwMode="auto">
          <a:xfrm>
            <a:off x="6435725" y="1979613"/>
            <a:ext cx="1035050" cy="1035050"/>
            <a:chOff x="3175" y="2353"/>
            <a:chExt cx="652" cy="652"/>
          </a:xfrm>
        </p:grpSpPr>
        <p:sp>
          <p:nvSpPr>
            <p:cNvPr id="55" name="Oval 56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6" name="Oval 57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57" name="Group 58"/>
          <p:cNvGrpSpPr>
            <a:grpSpLocks/>
          </p:cNvGrpSpPr>
          <p:nvPr userDrawn="1"/>
        </p:nvGrpSpPr>
        <p:grpSpPr bwMode="auto">
          <a:xfrm>
            <a:off x="8054975" y="2025650"/>
            <a:ext cx="630238" cy="630238"/>
            <a:chOff x="4025" y="2211"/>
            <a:chExt cx="596" cy="596"/>
          </a:xfrm>
        </p:grpSpPr>
        <p:sp>
          <p:nvSpPr>
            <p:cNvPr id="58" name="Oval 5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9" name="Oval 6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0" name="Group 61"/>
          <p:cNvGrpSpPr>
            <a:grpSpLocks/>
          </p:cNvGrpSpPr>
          <p:nvPr userDrawn="1"/>
        </p:nvGrpSpPr>
        <p:grpSpPr bwMode="auto">
          <a:xfrm>
            <a:off x="900113" y="2205039"/>
            <a:ext cx="630238" cy="630237"/>
            <a:chOff x="4025" y="2211"/>
            <a:chExt cx="596" cy="596"/>
          </a:xfrm>
        </p:grpSpPr>
        <p:sp>
          <p:nvSpPr>
            <p:cNvPr id="61" name="Oval 6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2" name="Oval 6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solidFill>
                <a:srgbClr val="C00000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63" name="Group 64"/>
          <p:cNvGrpSpPr>
            <a:grpSpLocks/>
          </p:cNvGrpSpPr>
          <p:nvPr userDrawn="1"/>
        </p:nvGrpSpPr>
        <p:grpSpPr bwMode="auto">
          <a:xfrm>
            <a:off x="2070100" y="1979614"/>
            <a:ext cx="630238" cy="630237"/>
            <a:chOff x="4025" y="2211"/>
            <a:chExt cx="596" cy="596"/>
          </a:xfrm>
        </p:grpSpPr>
        <p:sp>
          <p:nvSpPr>
            <p:cNvPr id="64" name="Oval 65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65" name="Oval 66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/>
            </a:p>
          </p:txBody>
        </p:sp>
      </p:grpSp>
      <p:pic>
        <p:nvPicPr>
          <p:cNvPr id="66" name="Picture 3"/>
          <p:cNvPicPr>
            <a:picLocks noChangeAspect="1" noChangeArrowheads="1"/>
          </p:cNvPicPr>
          <p:nvPr userDrawn="1"/>
        </p:nvPicPr>
        <p:blipFill>
          <a:blip r:embed="rId2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3454" y="5740418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F3003A-3532-46B8-A35E-7947F94B3E5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164014"/>
            <a:ext cx="8567738" cy="1287462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6925" y="2746376"/>
            <a:ext cx="8567738" cy="1417638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D7CB4-FE96-4679-833B-AD471BF095FF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504825" y="1511301"/>
            <a:ext cx="4459288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16514" y="1511301"/>
            <a:ext cx="4460875" cy="4276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7B44D5-C6E9-4D7D-9CB9-FC3E05C98811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04825" y="1450976"/>
            <a:ext cx="4452938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04825" y="2055813"/>
            <a:ext cx="4452938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121276" y="1450976"/>
            <a:ext cx="4456113" cy="604838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121276" y="2055813"/>
            <a:ext cx="4456113" cy="37322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5FFEE11-86F1-439A-AD03-3B6CA370B19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138E31-01FA-4A62-8612-6F6D94D0CB65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0E1B59-06BA-4A20-9EC7-39BD1E1D97B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4825" y="258763"/>
            <a:ext cx="3316288" cy="109696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4" y="258763"/>
            <a:ext cx="5635625" cy="5529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04825" y="1355725"/>
            <a:ext cx="3316288" cy="44323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F1DE75-7393-4CF9-9ED2-AACE68F928DE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76439" y="4535489"/>
            <a:ext cx="6048375" cy="5365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976439" y="579439"/>
            <a:ext cx="6048375" cy="38877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976439" y="5072063"/>
            <a:ext cx="6048375" cy="760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B6805E-9DFA-434C-97F9-367D8E91911C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27CFD-9A4B-45C2-B416-C23769B76352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310438" y="258763"/>
            <a:ext cx="2266950" cy="552926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504826" y="258763"/>
            <a:ext cx="6653213" cy="552926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4B4354-F387-4BD3-A660-26F094BAAEEA}" type="slidenum">
              <a:rPr lang="en-US" altLang="zh-CN"/>
              <a:pPr/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image" Target="../media/image3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image" Target="../media/image5.png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5" Type="http://schemas.openxmlformats.org/officeDocument/2006/relationships/image" Target="../media/image7.emf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6.emf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image" Target="../media/image6.emf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5" Type="http://schemas.openxmlformats.org/officeDocument/2006/relationships/image" Target="../media/image8.png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7.emf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8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264" name="Rectangle 40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CC0000"/>
              </a:gs>
              <a:gs pos="100000">
                <a:srgbClr val="80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20265" name="AutoShape 41"/>
          <p:cNvSpPr>
            <a:spLocks noChangeArrowheads="1"/>
          </p:cNvSpPr>
          <p:nvPr/>
        </p:nvSpPr>
        <p:spPr bwMode="auto">
          <a:xfrm>
            <a:off x="360363" y="5719763"/>
            <a:ext cx="406400" cy="355600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6" name="AutoShape 42"/>
          <p:cNvSpPr>
            <a:spLocks noChangeArrowheads="1"/>
          </p:cNvSpPr>
          <p:nvPr/>
        </p:nvSpPr>
        <p:spPr bwMode="auto">
          <a:xfrm>
            <a:off x="134937" y="5761038"/>
            <a:ext cx="449263" cy="404812"/>
          </a:xfrm>
          <a:prstGeom prst="star5">
            <a:avLst/>
          </a:prstGeom>
          <a:solidFill>
            <a:srgbClr val="CC0000">
              <a:alpha val="39999"/>
            </a:srgbClr>
          </a:soli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7" name="AutoShape 43"/>
          <p:cNvSpPr>
            <a:spLocks noChangeArrowheads="1"/>
          </p:cNvSpPr>
          <p:nvPr/>
        </p:nvSpPr>
        <p:spPr bwMode="auto">
          <a:xfrm>
            <a:off x="0" y="5878513"/>
            <a:ext cx="450850" cy="393700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8" name="AutoShape 44"/>
          <p:cNvSpPr>
            <a:spLocks noChangeArrowheads="1"/>
          </p:cNvSpPr>
          <p:nvPr/>
        </p:nvSpPr>
        <p:spPr bwMode="auto">
          <a:xfrm>
            <a:off x="269875" y="5959476"/>
            <a:ext cx="584200" cy="50958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69" name="AutoShape 45"/>
          <p:cNvSpPr>
            <a:spLocks noChangeArrowheads="1"/>
          </p:cNvSpPr>
          <p:nvPr/>
        </p:nvSpPr>
        <p:spPr bwMode="auto">
          <a:xfrm>
            <a:off x="495300" y="5819776"/>
            <a:ext cx="584200" cy="509588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71" name="AutoShape 47"/>
          <p:cNvSpPr>
            <a:spLocks noChangeArrowheads="1"/>
          </p:cNvSpPr>
          <p:nvPr/>
        </p:nvSpPr>
        <p:spPr bwMode="auto">
          <a:xfrm>
            <a:off x="809625" y="6030914"/>
            <a:ext cx="450850" cy="393700"/>
          </a:xfrm>
          <a:prstGeom prst="star5">
            <a:avLst/>
          </a:prstGeom>
          <a:gradFill rotWithShape="1">
            <a:gsLst>
              <a:gs pos="0">
                <a:srgbClr val="CC0000">
                  <a:alpha val="39999"/>
                </a:srgbClr>
              </a:gs>
              <a:gs pos="100000">
                <a:srgbClr val="CC0000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zh-CN" altLang="en-US"/>
          </a:p>
        </p:txBody>
      </p:sp>
      <p:sp>
        <p:nvSpPr>
          <p:cNvPr id="820272" name="WordArt 48"/>
          <p:cNvSpPr>
            <a:spLocks noChangeArrowheads="1" noChangeShapeType="1" noTextEdit="1"/>
          </p:cNvSpPr>
          <p:nvPr/>
        </p:nvSpPr>
        <p:spPr bwMode="auto">
          <a:xfrm>
            <a:off x="13493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FFD9D9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FFD9D9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820273" name="Rectangle 49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820274" name="Rectangle 5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1"/>
            <a:endParaRPr lang="zh-CN" altLang="en-US" dirty="0" smtClean="0"/>
          </a:p>
          <a:p>
            <a:pPr lvl="1"/>
            <a:endParaRPr lang="zh-CN" altLang="en-US" dirty="0" smtClean="0"/>
          </a:p>
          <a:p>
            <a:pPr lvl="1"/>
            <a:endParaRPr lang="en-US" altLang="zh-CN" dirty="0" smtClean="0"/>
          </a:p>
        </p:txBody>
      </p:sp>
      <p:sp>
        <p:nvSpPr>
          <p:cNvPr id="820275" name="Rectangle 5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696200" y="6030913"/>
            <a:ext cx="23526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6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23EF1172-CA1A-48C5-9DFC-792DC2678709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15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09" y="327514"/>
            <a:ext cx="252652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图片 13" descr="马年和2014图标组合.png"/>
          <p:cNvPicPr>
            <a:picLocks noChangeAspect="1"/>
          </p:cNvPicPr>
          <p:nvPr/>
        </p:nvPicPr>
        <p:blipFill>
          <a:blip r:embed="rId16" cstate="email"/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  <p:sldLayoutId id="214748373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3" name="Rectangle 7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003366"/>
              </a:gs>
              <a:gs pos="100000">
                <a:srgbClr val="006699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4" name="Oval 8"/>
          <p:cNvSpPr>
            <a:spLocks noChangeArrowheads="1"/>
          </p:cNvSpPr>
          <p:nvPr/>
        </p:nvSpPr>
        <p:spPr bwMode="auto">
          <a:xfrm>
            <a:off x="990600" y="6076950"/>
            <a:ext cx="314325" cy="312738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5" name="Oval 9"/>
          <p:cNvSpPr>
            <a:spLocks noChangeArrowheads="1"/>
          </p:cNvSpPr>
          <p:nvPr/>
        </p:nvSpPr>
        <p:spPr bwMode="auto">
          <a:xfrm>
            <a:off x="450850" y="5737225"/>
            <a:ext cx="541338" cy="539750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6" name="Oval 10"/>
          <p:cNvSpPr>
            <a:spLocks noChangeArrowheads="1"/>
          </p:cNvSpPr>
          <p:nvPr/>
        </p:nvSpPr>
        <p:spPr bwMode="auto">
          <a:xfrm>
            <a:off x="585787" y="6121401"/>
            <a:ext cx="360363" cy="358775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7" name="Oval 11"/>
          <p:cNvSpPr>
            <a:spLocks noChangeArrowheads="1"/>
          </p:cNvSpPr>
          <p:nvPr/>
        </p:nvSpPr>
        <p:spPr bwMode="auto">
          <a:xfrm>
            <a:off x="317500" y="6165850"/>
            <a:ext cx="268288" cy="268288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8" name="Oval 12"/>
          <p:cNvSpPr>
            <a:spLocks noChangeArrowheads="1"/>
          </p:cNvSpPr>
          <p:nvPr/>
        </p:nvSpPr>
        <p:spPr bwMode="auto">
          <a:xfrm>
            <a:off x="900112" y="5807075"/>
            <a:ext cx="271463" cy="2682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09" name="Oval 13"/>
          <p:cNvSpPr>
            <a:spLocks noChangeArrowheads="1"/>
          </p:cNvSpPr>
          <p:nvPr/>
        </p:nvSpPr>
        <p:spPr bwMode="auto">
          <a:xfrm>
            <a:off x="855664" y="6121400"/>
            <a:ext cx="269875" cy="268288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0" name="Oval 14"/>
          <p:cNvSpPr>
            <a:spLocks noChangeArrowheads="1"/>
          </p:cNvSpPr>
          <p:nvPr/>
        </p:nvSpPr>
        <p:spPr bwMode="auto">
          <a:xfrm>
            <a:off x="90489" y="6075364"/>
            <a:ext cx="269875" cy="268287"/>
          </a:xfrm>
          <a:prstGeom prst="ellipse">
            <a:avLst/>
          </a:prstGeom>
          <a:gradFill rotWithShape="1">
            <a:gsLst>
              <a:gs pos="0">
                <a:srgbClr val="D3EBED">
                  <a:alpha val="39999"/>
                </a:srgbClr>
              </a:gs>
              <a:gs pos="100000">
                <a:srgbClr val="006699">
                  <a:alpha val="39999"/>
                </a:srgbClr>
              </a:gs>
            </a:gsLst>
            <a:lin ang="189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1" name="Oval 15"/>
          <p:cNvSpPr>
            <a:spLocks noChangeArrowheads="1"/>
          </p:cNvSpPr>
          <p:nvPr/>
        </p:nvSpPr>
        <p:spPr bwMode="auto">
          <a:xfrm>
            <a:off x="0" y="6213475"/>
            <a:ext cx="223838" cy="222250"/>
          </a:xfrm>
          <a:prstGeom prst="ellipse">
            <a:avLst/>
          </a:prstGeom>
          <a:gradFill rotWithShape="1">
            <a:gsLst>
              <a:gs pos="0">
                <a:srgbClr val="006699">
                  <a:alpha val="39999"/>
                </a:srgbClr>
              </a:gs>
              <a:gs pos="100000">
                <a:srgbClr val="006699">
                  <a:gamma/>
                  <a:shade val="46275"/>
                  <a:invGamma/>
                </a:srgbClr>
              </a:gs>
            </a:gsLst>
            <a:lin ang="540000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9712" name="WordArt 16"/>
          <p:cNvSpPr>
            <a:spLocks noChangeArrowheads="1" noChangeShapeType="1" noTextEdit="1"/>
          </p:cNvSpPr>
          <p:nvPr/>
        </p:nvSpPr>
        <p:spPr bwMode="auto">
          <a:xfrm>
            <a:off x="13493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FF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FF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29713" name="Rectangle 17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9714" name="Rectangle 18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1"/>
            <a:endParaRPr lang="zh-CN" altLang="en-US" dirty="0" smtClean="0"/>
          </a:p>
          <a:p>
            <a:pPr lvl="1"/>
            <a:endParaRPr lang="en-US" altLang="zh-CN" dirty="0" smtClean="0"/>
          </a:p>
        </p:txBody>
      </p:sp>
      <p:sp>
        <p:nvSpPr>
          <p:cNvPr id="29715" name="Rectangle 1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27950" y="6029325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EAD6BBA2-4B71-4282-8C65-AFAECDB50CAB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5" name="图片 14" descr="马年和2014图标组合.png"/>
          <p:cNvPicPr>
            <a:picLocks noChangeAspect="1"/>
          </p:cNvPicPr>
          <p:nvPr/>
        </p:nvPicPr>
        <p:blipFill>
          <a:blip r:embed="rId13" cstate="email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1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9210" y="327514"/>
            <a:ext cx="2597962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6699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rgbClr val="006699"/>
        </a:buClr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Rectangle 7"/>
          <p:cNvSpPr>
            <a:spLocks noChangeArrowheads="1"/>
          </p:cNvSpPr>
          <p:nvPr userDrawn="1"/>
        </p:nvSpPr>
        <p:spPr bwMode="auto">
          <a:xfrm>
            <a:off x="-7090" y="6071887"/>
            <a:ext cx="10080625" cy="404812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3" name="AutoShape 8"/>
          <p:cNvSpPr>
            <a:spLocks noChangeArrowheads="1"/>
          </p:cNvSpPr>
          <p:nvPr userDrawn="1"/>
        </p:nvSpPr>
        <p:spPr bwMode="auto">
          <a:xfrm rot="18874482">
            <a:off x="161979" y="6006006"/>
            <a:ext cx="434975" cy="1793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4" name="AutoShape 9"/>
          <p:cNvSpPr>
            <a:spLocks noChangeArrowheads="1"/>
          </p:cNvSpPr>
          <p:nvPr userDrawn="1"/>
        </p:nvSpPr>
        <p:spPr bwMode="auto">
          <a:xfrm rot="18874482">
            <a:off x="619974" y="5843287"/>
            <a:ext cx="292100" cy="1651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5" name="AutoShape 10"/>
          <p:cNvSpPr>
            <a:spLocks noChangeArrowheads="1"/>
          </p:cNvSpPr>
          <p:nvPr userDrawn="1"/>
        </p:nvSpPr>
        <p:spPr bwMode="auto">
          <a:xfrm rot="18874482">
            <a:off x="957318" y="6204442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6" name="AutoShape 11"/>
          <p:cNvSpPr>
            <a:spLocks noChangeArrowheads="1"/>
          </p:cNvSpPr>
          <p:nvPr userDrawn="1"/>
        </p:nvSpPr>
        <p:spPr bwMode="auto">
          <a:xfrm rot="18874482">
            <a:off x="485829" y="6383830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7" name="AutoShape 12"/>
          <p:cNvSpPr>
            <a:spLocks noChangeArrowheads="1"/>
          </p:cNvSpPr>
          <p:nvPr userDrawn="1"/>
        </p:nvSpPr>
        <p:spPr bwMode="auto">
          <a:xfrm rot="18874482">
            <a:off x="339779" y="6102843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8" name="AutoShape 13"/>
          <p:cNvSpPr>
            <a:spLocks noChangeArrowheads="1"/>
          </p:cNvSpPr>
          <p:nvPr userDrawn="1"/>
        </p:nvSpPr>
        <p:spPr bwMode="auto">
          <a:xfrm rot="18874482">
            <a:off x="145310" y="6252862"/>
            <a:ext cx="404813" cy="1349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59" name="AutoShape 14"/>
          <p:cNvSpPr>
            <a:spLocks noChangeArrowheads="1"/>
          </p:cNvSpPr>
          <p:nvPr userDrawn="1"/>
        </p:nvSpPr>
        <p:spPr bwMode="auto">
          <a:xfrm rot="18874482">
            <a:off x="-31696" y="6113955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0" name="AutoShape 15"/>
          <p:cNvSpPr>
            <a:spLocks noChangeArrowheads="1"/>
          </p:cNvSpPr>
          <p:nvPr userDrawn="1"/>
        </p:nvSpPr>
        <p:spPr bwMode="auto">
          <a:xfrm rot="18874482">
            <a:off x="755704" y="6136180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1" name="AutoShape 16"/>
          <p:cNvSpPr>
            <a:spLocks noChangeArrowheads="1"/>
          </p:cNvSpPr>
          <p:nvPr userDrawn="1"/>
        </p:nvSpPr>
        <p:spPr bwMode="auto">
          <a:xfrm rot="18874482">
            <a:off x="-80909" y="6342556"/>
            <a:ext cx="404813" cy="1333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2" name="AutoShape 17"/>
          <p:cNvSpPr>
            <a:spLocks noChangeArrowheads="1"/>
          </p:cNvSpPr>
          <p:nvPr userDrawn="1"/>
        </p:nvSpPr>
        <p:spPr bwMode="auto">
          <a:xfrm rot="18874482">
            <a:off x="609654" y="5990131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64" name="Rectangle 21"/>
          <p:cNvSpPr txBox="1">
            <a:spLocks noChangeArrowheads="1"/>
          </p:cNvSpPr>
          <p:nvPr userDrawn="1"/>
        </p:nvSpPr>
        <p:spPr bwMode="auto">
          <a:xfrm>
            <a:off x="7720860" y="602584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 marL="0" marR="0" lvl="0" indent="0" algn="r" defTabSz="10906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801431E-D4C5-4C52-ACF2-C7FCF6C373D5}" type="slidenum">
              <a:rPr kumimoji="0" lang="en-US" altLang="zh-CN" sz="17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109061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altLang="zh-CN" sz="17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88" name="Picture 3"/>
          <p:cNvPicPr>
            <a:picLocks noChangeAspect="1" noChangeArrowheads="1"/>
          </p:cNvPicPr>
          <p:nvPr/>
        </p:nvPicPr>
        <p:blipFill>
          <a:blip r:embed="rId1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77414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6" name="灯片编号占位符 1"/>
          <p:cNvSpPr>
            <a:spLocks noGrp="1"/>
          </p:cNvSpPr>
          <p:nvPr>
            <p:ph type="sldNum" sz="quarter" idx="4"/>
          </p:nvPr>
        </p:nvSpPr>
        <p:spPr>
          <a:xfrm>
            <a:off x="7727950" y="6029325"/>
            <a:ext cx="2352675" cy="450850"/>
          </a:xfrm>
          <a:prstGeom prst="rect">
            <a:avLst/>
          </a:prstGeom>
        </p:spPr>
        <p:txBody>
          <a:bodyPr/>
          <a:lstStyle/>
          <a:p>
            <a:fld id="{651DDCE7-2F82-41D4-BC31-2ACED3E5A829}" type="slidenum">
              <a:rPr lang="en-US" altLang="zh-CN"/>
              <a:pPr/>
              <a:t>‹#›</a:t>
            </a:fld>
            <a:endParaRPr lang="en-US" altLang="zh-CN"/>
          </a:p>
        </p:txBody>
      </p:sp>
      <p:sp>
        <p:nvSpPr>
          <p:cNvPr id="93" name="Rectangle 7"/>
          <p:cNvSpPr>
            <a:spLocks noChangeArrowheads="1"/>
          </p:cNvSpPr>
          <p:nvPr userDrawn="1"/>
        </p:nvSpPr>
        <p:spPr bwMode="auto">
          <a:xfrm>
            <a:off x="468281" y="62420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l"/>
            <a:endParaRPr lang="en-US" altLang="zh-CN" sz="1400"/>
          </a:p>
        </p:txBody>
      </p:sp>
      <p:sp>
        <p:nvSpPr>
          <p:cNvPr id="94" name="AutoShape 8"/>
          <p:cNvSpPr>
            <a:spLocks noChangeArrowheads="1"/>
          </p:cNvSpPr>
          <p:nvPr userDrawn="1"/>
        </p:nvSpPr>
        <p:spPr bwMode="auto">
          <a:xfrm rot="13500000">
            <a:off x="1920876" y="5218113"/>
            <a:ext cx="1116012" cy="563563"/>
          </a:xfrm>
          <a:prstGeom prst="leftRightArrow">
            <a:avLst>
              <a:gd name="adj1" fmla="val 100000"/>
              <a:gd name="adj2" fmla="val 5093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5" name="AutoShape 9"/>
          <p:cNvSpPr>
            <a:spLocks noChangeArrowheads="1"/>
          </p:cNvSpPr>
          <p:nvPr userDrawn="1"/>
        </p:nvSpPr>
        <p:spPr bwMode="auto">
          <a:xfrm rot="19003601">
            <a:off x="3490913" y="404814"/>
            <a:ext cx="2160588" cy="1095375"/>
          </a:xfrm>
          <a:prstGeom prst="leftRightArrow">
            <a:avLst>
              <a:gd name="adj1" fmla="val 100000"/>
              <a:gd name="adj2" fmla="val 5073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6" name="AutoShape 10"/>
          <p:cNvSpPr>
            <a:spLocks noChangeArrowheads="1"/>
          </p:cNvSpPr>
          <p:nvPr userDrawn="1"/>
        </p:nvSpPr>
        <p:spPr bwMode="auto">
          <a:xfrm rot="19003601">
            <a:off x="3276600" y="476251"/>
            <a:ext cx="1079500" cy="547688"/>
          </a:xfrm>
          <a:prstGeom prst="leftRightArrow">
            <a:avLst>
              <a:gd name="adj1" fmla="val 100000"/>
              <a:gd name="adj2" fmla="val 50699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7" name="AutoShape 11"/>
          <p:cNvSpPr>
            <a:spLocks noChangeArrowheads="1"/>
          </p:cNvSpPr>
          <p:nvPr userDrawn="1"/>
        </p:nvSpPr>
        <p:spPr bwMode="auto">
          <a:xfrm rot="19003601">
            <a:off x="4572001" y="908051"/>
            <a:ext cx="900113" cy="455613"/>
          </a:xfrm>
          <a:prstGeom prst="leftRightArrow">
            <a:avLst>
              <a:gd name="adj1" fmla="val 100000"/>
              <a:gd name="adj2" fmla="val 5081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8" name="AutoShape 12"/>
          <p:cNvSpPr>
            <a:spLocks noChangeArrowheads="1"/>
          </p:cNvSpPr>
          <p:nvPr userDrawn="1"/>
        </p:nvSpPr>
        <p:spPr bwMode="auto">
          <a:xfrm rot="13500000">
            <a:off x="-234950" y="2403476"/>
            <a:ext cx="5184775" cy="2628900"/>
          </a:xfrm>
          <a:prstGeom prst="leftRightArrow">
            <a:avLst>
              <a:gd name="adj1" fmla="val 100000"/>
              <a:gd name="adj2" fmla="val 5073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9" name="AutoShape 13"/>
          <p:cNvSpPr>
            <a:spLocks noChangeArrowheads="1"/>
          </p:cNvSpPr>
          <p:nvPr userDrawn="1"/>
        </p:nvSpPr>
        <p:spPr bwMode="auto">
          <a:xfrm rot="13500000">
            <a:off x="1576388" y="1744662"/>
            <a:ext cx="1346200" cy="682625"/>
          </a:xfrm>
          <a:prstGeom prst="leftRightArrow">
            <a:avLst>
              <a:gd name="adj1" fmla="val 100000"/>
              <a:gd name="adj2" fmla="val 5072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0" name="AutoShape 14"/>
          <p:cNvSpPr>
            <a:spLocks noChangeArrowheads="1"/>
          </p:cNvSpPr>
          <p:nvPr userDrawn="1"/>
        </p:nvSpPr>
        <p:spPr bwMode="auto">
          <a:xfrm rot="13500000">
            <a:off x="3197226" y="5983287"/>
            <a:ext cx="900112" cy="455613"/>
          </a:xfrm>
          <a:prstGeom prst="leftRightArrow">
            <a:avLst>
              <a:gd name="adj1" fmla="val 100000"/>
              <a:gd name="adj2" fmla="val 50817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1" name="AutoShape 15"/>
          <p:cNvSpPr>
            <a:spLocks noChangeArrowheads="1"/>
          </p:cNvSpPr>
          <p:nvPr userDrawn="1"/>
        </p:nvSpPr>
        <p:spPr bwMode="auto">
          <a:xfrm rot="13500000">
            <a:off x="2390775" y="5591175"/>
            <a:ext cx="1417637" cy="944563"/>
          </a:xfrm>
          <a:prstGeom prst="leftRightArrow">
            <a:avLst>
              <a:gd name="adj1" fmla="val 100000"/>
              <a:gd name="adj2" fmla="val 53454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" name="AutoShape 16"/>
          <p:cNvSpPr>
            <a:spLocks noChangeArrowheads="1"/>
          </p:cNvSpPr>
          <p:nvPr userDrawn="1"/>
        </p:nvSpPr>
        <p:spPr bwMode="auto">
          <a:xfrm rot="13500000">
            <a:off x="-381794" y="4883944"/>
            <a:ext cx="2655888" cy="1346200"/>
          </a:xfrm>
          <a:prstGeom prst="leftRightArrow">
            <a:avLst>
              <a:gd name="adj1" fmla="val 100000"/>
              <a:gd name="adj2" fmla="val 50747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3" name="AutoShape 17"/>
          <p:cNvSpPr>
            <a:spLocks noChangeArrowheads="1"/>
          </p:cNvSpPr>
          <p:nvPr userDrawn="1"/>
        </p:nvSpPr>
        <p:spPr bwMode="auto">
          <a:xfrm rot="13500000">
            <a:off x="24607" y="3583781"/>
            <a:ext cx="3590925" cy="1408113"/>
          </a:xfrm>
          <a:prstGeom prst="leftRightArrow">
            <a:avLst>
              <a:gd name="adj1" fmla="val 100000"/>
              <a:gd name="adj2" fmla="val 52940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4" name="AutoShape 18"/>
          <p:cNvSpPr>
            <a:spLocks noChangeArrowheads="1"/>
          </p:cNvSpPr>
          <p:nvPr userDrawn="1"/>
        </p:nvSpPr>
        <p:spPr bwMode="auto">
          <a:xfrm rot="13500000">
            <a:off x="59532" y="3623469"/>
            <a:ext cx="2665412" cy="1701800"/>
          </a:xfrm>
          <a:prstGeom prst="leftRightArrow">
            <a:avLst>
              <a:gd name="adj1" fmla="val 100000"/>
              <a:gd name="adj2" fmla="val 49539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5" name="AutoShape 19"/>
          <p:cNvSpPr>
            <a:spLocks noChangeArrowheads="1"/>
          </p:cNvSpPr>
          <p:nvPr userDrawn="1"/>
        </p:nvSpPr>
        <p:spPr bwMode="auto">
          <a:xfrm rot="19003601">
            <a:off x="1908176" y="2060576"/>
            <a:ext cx="3490913" cy="1368425"/>
          </a:xfrm>
          <a:prstGeom prst="leftRightArrow">
            <a:avLst>
              <a:gd name="adj1" fmla="val 100000"/>
              <a:gd name="adj2" fmla="val 5295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6" name="AutoShape 20"/>
          <p:cNvSpPr>
            <a:spLocks noChangeArrowheads="1"/>
          </p:cNvSpPr>
          <p:nvPr userDrawn="1"/>
        </p:nvSpPr>
        <p:spPr bwMode="auto">
          <a:xfrm rot="19003601">
            <a:off x="2916237" y="3429000"/>
            <a:ext cx="2138363" cy="1423988"/>
          </a:xfrm>
          <a:prstGeom prst="leftRightArrow">
            <a:avLst>
              <a:gd name="adj1" fmla="val 100000"/>
              <a:gd name="adj2" fmla="val 5348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7" name="AutoShape 21"/>
          <p:cNvSpPr>
            <a:spLocks noChangeArrowheads="1"/>
          </p:cNvSpPr>
          <p:nvPr userDrawn="1"/>
        </p:nvSpPr>
        <p:spPr bwMode="auto">
          <a:xfrm rot="13500000">
            <a:off x="-161130" y="2402682"/>
            <a:ext cx="3490912" cy="1368425"/>
          </a:xfrm>
          <a:prstGeom prst="leftRightArrow">
            <a:avLst>
              <a:gd name="adj1" fmla="val 100000"/>
              <a:gd name="adj2" fmla="val 52958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8" name="AutoShape 22"/>
          <p:cNvSpPr>
            <a:spLocks noChangeArrowheads="1"/>
          </p:cNvSpPr>
          <p:nvPr userDrawn="1"/>
        </p:nvSpPr>
        <p:spPr bwMode="auto">
          <a:xfrm rot="19003601">
            <a:off x="4175126" y="260351"/>
            <a:ext cx="792163" cy="401638"/>
          </a:xfrm>
          <a:prstGeom prst="leftRightArrow">
            <a:avLst>
              <a:gd name="adj1" fmla="val 100000"/>
              <a:gd name="adj2" fmla="val 5073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9" name="AutoShape 23"/>
          <p:cNvSpPr>
            <a:spLocks noChangeArrowheads="1"/>
          </p:cNvSpPr>
          <p:nvPr userDrawn="1"/>
        </p:nvSpPr>
        <p:spPr bwMode="auto">
          <a:xfrm rot="13500000">
            <a:off x="-380999" y="1784350"/>
            <a:ext cx="2438400" cy="955675"/>
          </a:xfrm>
          <a:prstGeom prst="leftRightArrow">
            <a:avLst>
              <a:gd name="adj1" fmla="val 100000"/>
              <a:gd name="adj2" fmla="val 52967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0" name="AutoShape 24"/>
          <p:cNvSpPr>
            <a:spLocks noChangeArrowheads="1"/>
          </p:cNvSpPr>
          <p:nvPr userDrawn="1"/>
        </p:nvSpPr>
        <p:spPr bwMode="auto">
          <a:xfrm rot="8100000">
            <a:off x="-58738" y="2411413"/>
            <a:ext cx="4283076" cy="2108200"/>
          </a:xfrm>
          <a:prstGeom prst="leftRightArrow">
            <a:avLst>
              <a:gd name="adj1" fmla="val 100000"/>
              <a:gd name="adj2" fmla="val 49596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1" name="AutoShape 25"/>
          <p:cNvSpPr>
            <a:spLocks noChangeArrowheads="1"/>
          </p:cNvSpPr>
          <p:nvPr userDrawn="1"/>
        </p:nvSpPr>
        <p:spPr bwMode="auto">
          <a:xfrm rot="13500000">
            <a:off x="-492124" y="2506663"/>
            <a:ext cx="3095625" cy="1212850"/>
          </a:xfrm>
          <a:prstGeom prst="leftRightArrow">
            <a:avLst>
              <a:gd name="adj1" fmla="val 100000"/>
              <a:gd name="adj2" fmla="val 52985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" name="AutoShape 26"/>
          <p:cNvSpPr>
            <a:spLocks noChangeArrowheads="1"/>
          </p:cNvSpPr>
          <p:nvPr userDrawn="1"/>
        </p:nvSpPr>
        <p:spPr bwMode="auto">
          <a:xfrm rot="19003601">
            <a:off x="-180975" y="1989139"/>
            <a:ext cx="4752975" cy="1862137"/>
          </a:xfrm>
          <a:prstGeom prst="leftRightArrow">
            <a:avLst>
              <a:gd name="adj1" fmla="val 100000"/>
              <a:gd name="adj2" fmla="val 50068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chemeClr val="accent2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3" name="AutoShape 27"/>
          <p:cNvSpPr>
            <a:spLocks noChangeArrowheads="1"/>
          </p:cNvSpPr>
          <p:nvPr userDrawn="1"/>
        </p:nvSpPr>
        <p:spPr bwMode="auto">
          <a:xfrm rot="19003601">
            <a:off x="1619250" y="1052513"/>
            <a:ext cx="2555875" cy="1001712"/>
          </a:xfrm>
          <a:prstGeom prst="leftRightArrow">
            <a:avLst>
              <a:gd name="adj1" fmla="val 100000"/>
              <a:gd name="adj2" fmla="val 52967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4" name="AutoShape 28"/>
          <p:cNvSpPr>
            <a:spLocks noChangeArrowheads="1"/>
          </p:cNvSpPr>
          <p:nvPr userDrawn="1"/>
        </p:nvSpPr>
        <p:spPr bwMode="auto">
          <a:xfrm rot="18923882">
            <a:off x="180975" y="1968500"/>
            <a:ext cx="4173538" cy="2921000"/>
          </a:xfrm>
          <a:prstGeom prst="leftRightArrow">
            <a:avLst>
              <a:gd name="adj1" fmla="val 100000"/>
              <a:gd name="adj2" fmla="val 50888"/>
            </a:avLst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5" name="AutoShape 29"/>
          <p:cNvSpPr>
            <a:spLocks noChangeArrowheads="1"/>
          </p:cNvSpPr>
          <p:nvPr userDrawn="1"/>
        </p:nvSpPr>
        <p:spPr bwMode="auto">
          <a:xfrm rot="13500000">
            <a:off x="1047751" y="5368925"/>
            <a:ext cx="1439863" cy="728663"/>
          </a:xfrm>
          <a:prstGeom prst="leftRightArrow">
            <a:avLst>
              <a:gd name="adj1" fmla="val 100000"/>
              <a:gd name="adj2" fmla="val 50828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6" name="AutoShape 30"/>
          <p:cNvSpPr>
            <a:spLocks noChangeArrowheads="1"/>
          </p:cNvSpPr>
          <p:nvPr userDrawn="1"/>
        </p:nvSpPr>
        <p:spPr bwMode="auto">
          <a:xfrm rot="19003601">
            <a:off x="4572000" y="90488"/>
            <a:ext cx="1081088" cy="547687"/>
          </a:xfrm>
          <a:prstGeom prst="leftRightArrow">
            <a:avLst>
              <a:gd name="adj1" fmla="val 100000"/>
              <a:gd name="adj2" fmla="val 50773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7" name="WordArt 32"/>
          <p:cNvSpPr>
            <a:spLocks noChangeArrowheads="1" noChangeShapeType="1" noTextEdit="1"/>
          </p:cNvSpPr>
          <p:nvPr userDrawn="1"/>
        </p:nvSpPr>
        <p:spPr bwMode="auto">
          <a:xfrm>
            <a:off x="1019175" y="2586038"/>
            <a:ext cx="520700" cy="406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黑体"/>
                <a:ea typeface="黑体"/>
              </a:rPr>
              <a:t>从</a:t>
            </a:r>
          </a:p>
        </p:txBody>
      </p:sp>
      <p:sp>
        <p:nvSpPr>
          <p:cNvPr id="118" name="WordArt 33"/>
          <p:cNvSpPr>
            <a:spLocks noChangeArrowheads="1" noChangeShapeType="1" noTextEdit="1"/>
          </p:cNvSpPr>
          <p:nvPr userDrawn="1"/>
        </p:nvSpPr>
        <p:spPr bwMode="auto">
          <a:xfrm>
            <a:off x="3035301" y="2589214"/>
            <a:ext cx="474663" cy="4079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黑体"/>
                <a:ea typeface="黑体"/>
              </a:rPr>
              <a:t>到</a:t>
            </a:r>
          </a:p>
        </p:txBody>
      </p:sp>
      <p:sp>
        <p:nvSpPr>
          <p:cNvPr id="119" name="WordArt 34"/>
          <p:cNvSpPr>
            <a:spLocks noChangeArrowheads="1" noChangeShapeType="1" noTextEdit="1"/>
          </p:cNvSpPr>
          <p:nvPr userDrawn="1"/>
        </p:nvSpPr>
        <p:spPr bwMode="auto">
          <a:xfrm>
            <a:off x="1017587" y="4416426"/>
            <a:ext cx="2017713" cy="2365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rPr>
              <a:t>GOOD TO GREAT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chemeClr val="folHlink"/>
                  </a:gs>
                  <a:gs pos="100000">
                    <a:srgbClr val="004C00"/>
                  </a:gs>
                </a:gsLst>
                <a:lin ang="5400000" scaled="1"/>
              </a:gradFill>
              <a:effectLst>
                <a:outerShdw dist="35921" dir="2700000" algn="ctr" rotWithShape="0">
                  <a:schemeClr val="tx1"/>
                </a:outerShdw>
              </a:effectLst>
              <a:latin typeface="Impact"/>
            </a:endParaRPr>
          </a:p>
        </p:txBody>
      </p:sp>
      <p:sp>
        <p:nvSpPr>
          <p:cNvPr id="120" name="WordArt 35"/>
          <p:cNvSpPr>
            <a:spLocks noChangeArrowheads="1" noChangeShapeType="1" noTextEdit="1"/>
          </p:cNvSpPr>
          <p:nvPr userDrawn="1"/>
        </p:nvSpPr>
        <p:spPr bwMode="auto">
          <a:xfrm>
            <a:off x="2857500" y="1628776"/>
            <a:ext cx="890588" cy="296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tx1"/>
                  </a:outerShdw>
                </a:effectLst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algn="ctr" rotWithShape="0">
                  <a:schemeClr val="tx1"/>
                </a:outerShdw>
              </a:effectLst>
              <a:latin typeface="Arial Black"/>
            </a:endParaRPr>
          </a:p>
        </p:txBody>
      </p:sp>
      <p:pic>
        <p:nvPicPr>
          <p:cNvPr id="121" name="Picture 36" descr="卓越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017588" y="3140075"/>
            <a:ext cx="2344738" cy="1157288"/>
          </a:xfrm>
          <a:prstGeom prst="rect">
            <a:avLst/>
          </a:prstGeom>
          <a:noFill/>
        </p:spPr>
      </p:pic>
      <p:grpSp>
        <p:nvGrpSpPr>
          <p:cNvPr id="122" name="Group 37"/>
          <p:cNvGrpSpPr>
            <a:grpSpLocks/>
          </p:cNvGrpSpPr>
          <p:nvPr userDrawn="1"/>
        </p:nvGrpSpPr>
        <p:grpSpPr bwMode="auto">
          <a:xfrm>
            <a:off x="3492501" y="765175"/>
            <a:ext cx="214313" cy="214313"/>
            <a:chOff x="839" y="2750"/>
            <a:chExt cx="181" cy="181"/>
          </a:xfrm>
        </p:grpSpPr>
        <p:sp>
          <p:nvSpPr>
            <p:cNvPr id="123" name="Line 38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4" name="Line 39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5" name="Line 40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6" name="Group 41"/>
          <p:cNvGrpSpPr>
            <a:grpSpLocks/>
          </p:cNvGrpSpPr>
          <p:nvPr userDrawn="1"/>
        </p:nvGrpSpPr>
        <p:grpSpPr bwMode="auto">
          <a:xfrm>
            <a:off x="684212" y="2492375"/>
            <a:ext cx="214313" cy="214313"/>
            <a:chOff x="839" y="2750"/>
            <a:chExt cx="181" cy="181"/>
          </a:xfrm>
        </p:grpSpPr>
        <p:sp>
          <p:nvSpPr>
            <p:cNvPr id="127" name="Line 42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8" name="Line 43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9" name="Line 44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0" name="Group 45"/>
          <p:cNvGrpSpPr>
            <a:grpSpLocks/>
          </p:cNvGrpSpPr>
          <p:nvPr userDrawn="1"/>
        </p:nvGrpSpPr>
        <p:grpSpPr bwMode="auto">
          <a:xfrm>
            <a:off x="2124076" y="5229225"/>
            <a:ext cx="214313" cy="214313"/>
            <a:chOff x="839" y="2750"/>
            <a:chExt cx="181" cy="181"/>
          </a:xfrm>
        </p:grpSpPr>
        <p:sp>
          <p:nvSpPr>
            <p:cNvPr id="131" name="Line 46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2" name="Line 47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3" name="Line 48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4" name="Group 49"/>
          <p:cNvGrpSpPr>
            <a:grpSpLocks/>
          </p:cNvGrpSpPr>
          <p:nvPr userDrawn="1"/>
        </p:nvGrpSpPr>
        <p:grpSpPr bwMode="auto">
          <a:xfrm>
            <a:off x="468312" y="4508501"/>
            <a:ext cx="214313" cy="214313"/>
            <a:chOff x="839" y="2750"/>
            <a:chExt cx="181" cy="181"/>
          </a:xfrm>
        </p:grpSpPr>
        <p:sp>
          <p:nvSpPr>
            <p:cNvPr id="135" name="Line 50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6" name="Line 51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Line 52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8" name="Group 53"/>
          <p:cNvGrpSpPr>
            <a:grpSpLocks/>
          </p:cNvGrpSpPr>
          <p:nvPr userDrawn="1"/>
        </p:nvGrpSpPr>
        <p:grpSpPr bwMode="auto">
          <a:xfrm>
            <a:off x="4572001" y="1628775"/>
            <a:ext cx="214313" cy="214313"/>
            <a:chOff x="839" y="2750"/>
            <a:chExt cx="181" cy="181"/>
          </a:xfrm>
        </p:grpSpPr>
        <p:sp>
          <p:nvSpPr>
            <p:cNvPr id="139" name="Line 54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0" name="Line 55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1" name="Line 56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2" name="Group 57"/>
          <p:cNvGrpSpPr>
            <a:grpSpLocks/>
          </p:cNvGrpSpPr>
          <p:nvPr userDrawn="1"/>
        </p:nvGrpSpPr>
        <p:grpSpPr bwMode="auto">
          <a:xfrm>
            <a:off x="3419476" y="4508501"/>
            <a:ext cx="214313" cy="214313"/>
            <a:chOff x="839" y="2750"/>
            <a:chExt cx="181" cy="181"/>
          </a:xfrm>
        </p:grpSpPr>
        <p:sp>
          <p:nvSpPr>
            <p:cNvPr id="143" name="Line 58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Line 59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5" name="Line 60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6" name="Group 61"/>
          <p:cNvGrpSpPr>
            <a:grpSpLocks/>
          </p:cNvGrpSpPr>
          <p:nvPr userDrawn="1"/>
        </p:nvGrpSpPr>
        <p:grpSpPr bwMode="auto">
          <a:xfrm>
            <a:off x="827087" y="6165850"/>
            <a:ext cx="214313" cy="214313"/>
            <a:chOff x="839" y="2750"/>
            <a:chExt cx="181" cy="181"/>
          </a:xfrm>
        </p:grpSpPr>
        <p:sp>
          <p:nvSpPr>
            <p:cNvPr id="147" name="Line 62"/>
            <p:cNvSpPr>
              <a:spLocks noChangeShapeType="1"/>
            </p:cNvSpPr>
            <p:nvPr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8" name="Line 63"/>
            <p:cNvSpPr>
              <a:spLocks noChangeShapeType="1"/>
            </p:cNvSpPr>
            <p:nvPr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9" name="Line 64"/>
            <p:cNvSpPr>
              <a:spLocks noChangeShapeType="1"/>
            </p:cNvSpPr>
            <p:nvPr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0" name="Picture 65" descr="优秀"/>
          <p:cNvPicPr>
            <a:picLocks noChangeAspect="1" noChangeArrowheads="1"/>
          </p:cNvPicPr>
          <p:nvPr userDrawn="1"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619250" y="2392364"/>
            <a:ext cx="1368425" cy="642937"/>
          </a:xfrm>
          <a:prstGeom prst="rect">
            <a:avLst/>
          </a:prstGeom>
          <a:noFill/>
        </p:spPr>
      </p:pic>
      <p:sp>
        <p:nvSpPr>
          <p:cNvPr id="163" name="WordArt 18"/>
          <p:cNvSpPr>
            <a:spLocks noChangeArrowheads="1" noChangeShapeType="1" noTextEdit="1"/>
          </p:cNvSpPr>
          <p:nvPr userDrawn="1"/>
        </p:nvSpPr>
        <p:spPr bwMode="auto">
          <a:xfrm>
            <a:off x="1253385" y="6116337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CC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CC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3650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32325" y="5894388"/>
            <a:ext cx="2352675" cy="449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 dirty="0"/>
          </a:p>
        </p:txBody>
      </p:sp>
      <p:sp>
        <p:nvSpPr>
          <p:cNvPr id="923651" name="AutoShape 3"/>
          <p:cNvSpPr>
            <a:spLocks noChangeArrowheads="1"/>
          </p:cNvSpPr>
          <p:nvPr/>
        </p:nvSpPr>
        <p:spPr bwMode="auto">
          <a:xfrm rot="29700000">
            <a:off x="3810001" y="-68263"/>
            <a:ext cx="1230313" cy="534988"/>
          </a:xfrm>
          <a:prstGeom prst="leftRightArrow">
            <a:avLst>
              <a:gd name="adj1" fmla="val 100000"/>
              <a:gd name="adj2" fmla="val 5915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2" name="AutoShape 4"/>
          <p:cNvSpPr>
            <a:spLocks noChangeArrowheads="1"/>
          </p:cNvSpPr>
          <p:nvPr/>
        </p:nvSpPr>
        <p:spPr bwMode="auto">
          <a:xfrm rot="-2596399">
            <a:off x="5911851" y="-68263"/>
            <a:ext cx="1192213" cy="517526"/>
          </a:xfrm>
          <a:prstGeom prst="leftRightArrow">
            <a:avLst>
              <a:gd name="adj1" fmla="val 100000"/>
              <a:gd name="adj2" fmla="val 5925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3" name="AutoShape 5"/>
          <p:cNvSpPr>
            <a:spLocks noChangeArrowheads="1"/>
          </p:cNvSpPr>
          <p:nvPr/>
        </p:nvSpPr>
        <p:spPr bwMode="auto">
          <a:xfrm rot="-2596399">
            <a:off x="5516563" y="-68262"/>
            <a:ext cx="992188" cy="431801"/>
          </a:xfrm>
          <a:prstGeom prst="leftRightArrow">
            <a:avLst>
              <a:gd name="adj1" fmla="val 100000"/>
              <a:gd name="adj2" fmla="val 59104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4" name="AutoShape 6"/>
          <p:cNvSpPr>
            <a:spLocks noChangeArrowheads="1"/>
          </p:cNvSpPr>
          <p:nvPr/>
        </p:nvSpPr>
        <p:spPr bwMode="auto">
          <a:xfrm rot="8100000">
            <a:off x="3214689" y="-93662"/>
            <a:ext cx="1292225" cy="596901"/>
          </a:xfrm>
          <a:prstGeom prst="leftRightArrow">
            <a:avLst>
              <a:gd name="adj1" fmla="val 100000"/>
              <a:gd name="adj2" fmla="val 55686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5" name="AutoShape 7"/>
          <p:cNvSpPr>
            <a:spLocks noChangeArrowheads="1"/>
          </p:cNvSpPr>
          <p:nvPr/>
        </p:nvSpPr>
        <p:spPr bwMode="auto">
          <a:xfrm rot="8100000">
            <a:off x="7762875" y="-58738"/>
            <a:ext cx="1485900" cy="644526"/>
          </a:xfrm>
          <a:prstGeom prst="leftRightArrow">
            <a:avLst>
              <a:gd name="adj1" fmla="val 100000"/>
              <a:gd name="adj2" fmla="val 5930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6" name="AutoShape 8"/>
          <p:cNvSpPr>
            <a:spLocks noChangeArrowheads="1"/>
          </p:cNvSpPr>
          <p:nvPr/>
        </p:nvSpPr>
        <p:spPr bwMode="auto">
          <a:xfrm rot="13500000">
            <a:off x="-509587" y="-39687"/>
            <a:ext cx="1130301" cy="666751"/>
          </a:xfrm>
          <a:prstGeom prst="leftRightArrow">
            <a:avLst>
              <a:gd name="adj1" fmla="val 100000"/>
              <a:gd name="adj2" fmla="val 43605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7" name="AutoShape 9"/>
          <p:cNvSpPr>
            <a:spLocks noChangeArrowheads="1"/>
          </p:cNvSpPr>
          <p:nvPr/>
        </p:nvSpPr>
        <p:spPr bwMode="auto">
          <a:xfrm rot="13500000">
            <a:off x="246063" y="-119063"/>
            <a:ext cx="995363" cy="773113"/>
          </a:xfrm>
          <a:prstGeom prst="leftRightArrow">
            <a:avLst>
              <a:gd name="adj1" fmla="val 100000"/>
              <a:gd name="adj2" fmla="val 45854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8" name="AutoShape 10"/>
          <p:cNvSpPr>
            <a:spLocks noChangeArrowheads="1"/>
          </p:cNvSpPr>
          <p:nvPr/>
        </p:nvSpPr>
        <p:spPr bwMode="auto">
          <a:xfrm rot="13500000">
            <a:off x="492126" y="-171450"/>
            <a:ext cx="1463676" cy="939800"/>
          </a:xfrm>
          <a:prstGeom prst="leftRightArrow">
            <a:avLst>
              <a:gd name="adj1" fmla="val 100000"/>
              <a:gd name="adj2" fmla="val 42217"/>
            </a:avLst>
          </a:prstGeom>
          <a:gradFill rotWithShape="1">
            <a:gsLst>
              <a:gs pos="0">
                <a:srgbClr val="003366">
                  <a:alpha val="80000"/>
                </a:srgbClr>
              </a:gs>
              <a:gs pos="100000">
                <a:srgbClr val="000066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59" name="AutoShape 11"/>
          <p:cNvSpPr>
            <a:spLocks noChangeArrowheads="1"/>
          </p:cNvSpPr>
          <p:nvPr/>
        </p:nvSpPr>
        <p:spPr bwMode="auto">
          <a:xfrm rot="-2596399">
            <a:off x="2260600" y="-37941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0" name="AutoShape 12"/>
          <p:cNvSpPr>
            <a:spLocks noChangeArrowheads="1"/>
          </p:cNvSpPr>
          <p:nvPr/>
        </p:nvSpPr>
        <p:spPr bwMode="auto">
          <a:xfrm rot="-2596399">
            <a:off x="911225" y="-296862"/>
            <a:ext cx="1722438" cy="982663"/>
          </a:xfrm>
          <a:prstGeom prst="leftRightArrow">
            <a:avLst>
              <a:gd name="adj1" fmla="val 100000"/>
              <a:gd name="adj2" fmla="val 62428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1" name="AutoShape 13"/>
          <p:cNvSpPr>
            <a:spLocks noChangeArrowheads="1"/>
          </p:cNvSpPr>
          <p:nvPr/>
        </p:nvSpPr>
        <p:spPr bwMode="auto">
          <a:xfrm rot="-2596399">
            <a:off x="8374062" y="-68262"/>
            <a:ext cx="874713" cy="381001"/>
          </a:xfrm>
          <a:prstGeom prst="leftRightArrow">
            <a:avLst>
              <a:gd name="adj1" fmla="val 100000"/>
              <a:gd name="adj2" fmla="val 59054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2" name="AutoShape 14"/>
          <p:cNvSpPr>
            <a:spLocks noChangeArrowheads="1"/>
          </p:cNvSpPr>
          <p:nvPr/>
        </p:nvSpPr>
        <p:spPr bwMode="auto">
          <a:xfrm rot="29700000">
            <a:off x="8515351" y="-231775"/>
            <a:ext cx="2081213" cy="877888"/>
          </a:xfrm>
          <a:prstGeom prst="leftRightArrow">
            <a:avLst>
              <a:gd name="adj1" fmla="val 100000"/>
              <a:gd name="adj2" fmla="val 57874"/>
            </a:avLst>
          </a:prstGeom>
          <a:gradFill rotWithShape="1">
            <a:gsLst>
              <a:gs pos="0">
                <a:srgbClr val="001E00">
                  <a:alpha val="70000"/>
                </a:srgbClr>
              </a:gs>
              <a:gs pos="100000">
                <a:srgbClr val="004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3" name="AutoShape 15"/>
          <p:cNvSpPr>
            <a:spLocks noChangeArrowheads="1"/>
          </p:cNvSpPr>
          <p:nvPr/>
        </p:nvSpPr>
        <p:spPr bwMode="auto">
          <a:xfrm rot="-2596399">
            <a:off x="6708776" y="41276"/>
            <a:ext cx="1230313" cy="544513"/>
          </a:xfrm>
          <a:prstGeom prst="leftRightArrow">
            <a:avLst>
              <a:gd name="adj1" fmla="val 100000"/>
              <a:gd name="adj2" fmla="val 64897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4" name="AutoShape 16"/>
          <p:cNvSpPr>
            <a:spLocks noChangeArrowheads="1"/>
          </p:cNvSpPr>
          <p:nvPr/>
        </p:nvSpPr>
        <p:spPr bwMode="auto">
          <a:xfrm rot="13500000">
            <a:off x="-108744" y="-50006"/>
            <a:ext cx="885826" cy="525463"/>
          </a:xfrm>
          <a:prstGeom prst="leftRightArrow">
            <a:avLst>
              <a:gd name="adj1" fmla="val 100000"/>
              <a:gd name="adj2" fmla="val 43363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65" name="AutoShape 17"/>
          <p:cNvSpPr>
            <a:spLocks noChangeArrowheads="1"/>
          </p:cNvSpPr>
          <p:nvPr/>
        </p:nvSpPr>
        <p:spPr bwMode="auto">
          <a:xfrm rot="-2596399">
            <a:off x="6497638" y="-22225"/>
            <a:ext cx="954088" cy="476250"/>
          </a:xfrm>
          <a:prstGeom prst="leftRightArrow">
            <a:avLst>
              <a:gd name="adj1" fmla="val 100000"/>
              <a:gd name="adj2" fmla="val 51530"/>
            </a:avLst>
          </a:prstGeom>
          <a:gradFill rotWithShape="1">
            <a:gsLst>
              <a:gs pos="0">
                <a:srgbClr val="3399FF">
                  <a:alpha val="80000"/>
                </a:srgbClr>
              </a:gs>
              <a:gs pos="100000">
                <a:schemeClr val="accent1">
                  <a:alpha val="80000"/>
                </a:scheme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2" name="Group 18"/>
          <p:cNvGrpSpPr>
            <a:grpSpLocks/>
          </p:cNvGrpSpPr>
          <p:nvPr/>
        </p:nvGrpSpPr>
        <p:grpSpPr bwMode="auto">
          <a:xfrm>
            <a:off x="7978775" y="655639"/>
            <a:ext cx="236538" cy="201612"/>
            <a:chOff x="839" y="2750"/>
            <a:chExt cx="181" cy="181"/>
          </a:xfrm>
        </p:grpSpPr>
        <p:sp>
          <p:nvSpPr>
            <p:cNvPr id="923667" name="Line 19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68" name="Line 20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69" name="Line 21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Group 22"/>
          <p:cNvGrpSpPr>
            <a:grpSpLocks/>
          </p:cNvGrpSpPr>
          <p:nvPr/>
        </p:nvGrpSpPr>
        <p:grpSpPr bwMode="auto">
          <a:xfrm>
            <a:off x="9169400" y="1471613"/>
            <a:ext cx="234950" cy="203200"/>
            <a:chOff x="839" y="2750"/>
            <a:chExt cx="181" cy="181"/>
          </a:xfrm>
        </p:grpSpPr>
        <p:sp>
          <p:nvSpPr>
            <p:cNvPr id="923671" name="Line 23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2" name="Line 24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3" name="Line 25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Group 26"/>
          <p:cNvGrpSpPr>
            <a:grpSpLocks/>
          </p:cNvGrpSpPr>
          <p:nvPr/>
        </p:nvGrpSpPr>
        <p:grpSpPr bwMode="auto">
          <a:xfrm>
            <a:off x="6230938" y="177800"/>
            <a:ext cx="234950" cy="203200"/>
            <a:chOff x="839" y="2750"/>
            <a:chExt cx="181" cy="181"/>
          </a:xfrm>
        </p:grpSpPr>
        <p:sp>
          <p:nvSpPr>
            <p:cNvPr id="923675" name="Line 27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6" name="Line 28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77" name="Line 29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78" name="AutoShape 30"/>
          <p:cNvSpPr>
            <a:spLocks noChangeArrowheads="1"/>
          </p:cNvSpPr>
          <p:nvPr/>
        </p:nvSpPr>
        <p:spPr bwMode="auto">
          <a:xfrm rot="-2596399">
            <a:off x="4405314" y="-36671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chemeClr val="accent2">
                  <a:alpha val="80000"/>
                </a:schemeClr>
              </a:gs>
              <a:gs pos="100000">
                <a:srgbClr val="3399FF">
                  <a:alpha val="80000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79" name="AutoShape 31"/>
          <p:cNvSpPr>
            <a:spLocks noChangeArrowheads="1"/>
          </p:cNvSpPr>
          <p:nvPr/>
        </p:nvSpPr>
        <p:spPr bwMode="auto">
          <a:xfrm rot="-2596399">
            <a:off x="1741488" y="-76199"/>
            <a:ext cx="1665288" cy="912813"/>
          </a:xfrm>
          <a:prstGeom prst="leftRightArrow">
            <a:avLst>
              <a:gd name="adj1" fmla="val 100000"/>
              <a:gd name="adj2" fmla="val 61893"/>
            </a:avLst>
          </a:prstGeom>
          <a:gradFill rotWithShape="1">
            <a:gsLst>
              <a:gs pos="0">
                <a:srgbClr val="003300">
                  <a:alpha val="70000"/>
                </a:srgbClr>
              </a:gs>
              <a:gs pos="100000">
                <a:srgbClr val="99CC00">
                  <a:alpha val="70000"/>
                </a:srgbClr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80" name="AutoShape 32"/>
          <p:cNvSpPr>
            <a:spLocks noChangeArrowheads="1"/>
          </p:cNvSpPr>
          <p:nvPr/>
        </p:nvSpPr>
        <p:spPr bwMode="auto">
          <a:xfrm rot="-2596399">
            <a:off x="7024689" y="-296862"/>
            <a:ext cx="1825625" cy="1035051"/>
          </a:xfrm>
          <a:prstGeom prst="leftRightArrow">
            <a:avLst>
              <a:gd name="adj1" fmla="val 100000"/>
              <a:gd name="adj2" fmla="val 60770"/>
            </a:avLst>
          </a:prstGeom>
          <a:gradFill rotWithShape="1">
            <a:gsLst>
              <a:gs pos="0">
                <a:srgbClr val="33CC33">
                  <a:alpha val="60001"/>
                </a:srgbClr>
              </a:gs>
              <a:gs pos="100000">
                <a:srgbClr val="99CC00">
                  <a:alpha val="60001"/>
                </a:srgbClr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" name="Group 33"/>
          <p:cNvGrpSpPr>
            <a:grpSpLocks/>
          </p:cNvGrpSpPr>
          <p:nvPr/>
        </p:nvGrpSpPr>
        <p:grpSpPr bwMode="auto">
          <a:xfrm>
            <a:off x="4802189" y="384176"/>
            <a:ext cx="238125" cy="201613"/>
            <a:chOff x="839" y="2750"/>
            <a:chExt cx="181" cy="181"/>
          </a:xfrm>
        </p:grpSpPr>
        <p:sp>
          <p:nvSpPr>
            <p:cNvPr id="923682" name="Line 34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3" name="Line 35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4" name="Line 36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" name="Group 37"/>
          <p:cNvGrpSpPr>
            <a:grpSpLocks/>
          </p:cNvGrpSpPr>
          <p:nvPr/>
        </p:nvGrpSpPr>
        <p:grpSpPr bwMode="auto">
          <a:xfrm>
            <a:off x="4010025" y="111126"/>
            <a:ext cx="234950" cy="201613"/>
            <a:chOff x="839" y="2750"/>
            <a:chExt cx="181" cy="181"/>
          </a:xfrm>
        </p:grpSpPr>
        <p:sp>
          <p:nvSpPr>
            <p:cNvPr id="923686" name="Line 38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7" name="Line 39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88" name="Line 40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Group 41"/>
          <p:cNvGrpSpPr>
            <a:grpSpLocks/>
          </p:cNvGrpSpPr>
          <p:nvPr/>
        </p:nvGrpSpPr>
        <p:grpSpPr bwMode="auto">
          <a:xfrm>
            <a:off x="7821614" y="382588"/>
            <a:ext cx="231775" cy="203200"/>
            <a:chOff x="839" y="2750"/>
            <a:chExt cx="181" cy="181"/>
          </a:xfrm>
        </p:grpSpPr>
        <p:sp>
          <p:nvSpPr>
            <p:cNvPr id="923690" name="Line 42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91" name="Line 43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692" name="Line 44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23693" name="Rectangle 45"/>
          <p:cNvSpPr>
            <a:spLocks noChangeArrowheads="1"/>
          </p:cNvSpPr>
          <p:nvPr/>
        </p:nvSpPr>
        <p:spPr bwMode="auto">
          <a:xfrm>
            <a:off x="1" y="30164"/>
            <a:ext cx="3770313" cy="612775"/>
          </a:xfrm>
          <a:prstGeom prst="rect">
            <a:avLst/>
          </a:prstGeom>
          <a:solidFill>
            <a:schemeClr val="bg1">
              <a:alpha val="8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694" name="WordArt 46"/>
          <p:cNvSpPr>
            <a:spLocks noChangeArrowheads="1" noChangeShapeType="1" noTextEdit="1"/>
          </p:cNvSpPr>
          <p:nvPr/>
        </p:nvSpPr>
        <p:spPr bwMode="auto">
          <a:xfrm>
            <a:off x="119064" y="41276"/>
            <a:ext cx="352425" cy="2333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latin typeface="黑体"/>
                <a:ea typeface="黑体"/>
              </a:rPr>
              <a:t>从</a:t>
            </a:r>
          </a:p>
        </p:txBody>
      </p:sp>
      <p:sp>
        <p:nvSpPr>
          <p:cNvPr id="923695" name="WordArt 47"/>
          <p:cNvSpPr>
            <a:spLocks noChangeArrowheads="1" noChangeShapeType="1" noTextEdit="1"/>
          </p:cNvSpPr>
          <p:nvPr/>
        </p:nvSpPr>
        <p:spPr bwMode="auto">
          <a:xfrm>
            <a:off x="1416050" y="41275"/>
            <a:ext cx="319088" cy="2349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latin typeface="黑体"/>
                <a:ea typeface="黑体"/>
              </a:rPr>
              <a:t>到</a:t>
            </a:r>
          </a:p>
        </p:txBody>
      </p:sp>
      <p:sp>
        <p:nvSpPr>
          <p:cNvPr id="923696" name="WordArt 48"/>
          <p:cNvSpPr>
            <a:spLocks noChangeArrowheads="1" noChangeShapeType="1" noTextEdit="1"/>
          </p:cNvSpPr>
          <p:nvPr/>
        </p:nvSpPr>
        <p:spPr bwMode="auto">
          <a:xfrm>
            <a:off x="119063" y="463550"/>
            <a:ext cx="1587500" cy="134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chemeClr val="folHlink"/>
                    </a:gs>
                    <a:gs pos="100000">
                      <a:srgbClr val="004C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chemeClr val="tx1"/>
                  </a:outerShdw>
                </a:effectLst>
                <a:latin typeface="Impact"/>
              </a:rPr>
              <a:t>GOOD TO GREAT</a:t>
            </a:r>
            <a:endParaRPr lang="zh-CN" altLang="en-US" sz="3600" kern="1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chemeClr val="folHlink"/>
                  </a:gs>
                  <a:gs pos="100000">
                    <a:srgbClr val="004C00"/>
                  </a:gs>
                </a:gsLst>
                <a:lin ang="5400000" scaled="1"/>
              </a:gradFill>
              <a:effectLst>
                <a:outerShdw dist="35921" dir="2700000" algn="ctr" rotWithShape="0">
                  <a:schemeClr val="tx1"/>
                </a:outerShdw>
              </a:effectLst>
              <a:latin typeface="Impact"/>
            </a:endParaRPr>
          </a:p>
        </p:txBody>
      </p:sp>
      <p:pic>
        <p:nvPicPr>
          <p:cNvPr id="923697" name="Picture 49" descr="卓越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757362" y="49214"/>
            <a:ext cx="1268413" cy="536575"/>
          </a:xfrm>
          <a:prstGeom prst="rect">
            <a:avLst/>
          </a:prstGeom>
          <a:noFill/>
        </p:spPr>
      </p:pic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7897813" y="4397375"/>
            <a:ext cx="236538" cy="201613"/>
            <a:chOff x="839" y="2750"/>
            <a:chExt cx="181" cy="181"/>
          </a:xfrm>
        </p:grpSpPr>
        <p:sp>
          <p:nvSpPr>
            <p:cNvPr id="923699" name="Line 51"/>
            <p:cNvSpPr>
              <a:spLocks noChangeShapeType="1"/>
            </p:cNvSpPr>
            <p:nvPr userDrawn="1"/>
          </p:nvSpPr>
          <p:spPr bwMode="auto">
            <a:xfrm flipV="1">
              <a:off x="839" y="2750"/>
              <a:ext cx="181" cy="181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00" name="Line 52"/>
            <p:cNvSpPr>
              <a:spLocks noChangeShapeType="1"/>
            </p:cNvSpPr>
            <p:nvPr userDrawn="1"/>
          </p:nvSpPr>
          <p:spPr bwMode="auto">
            <a:xfrm flipH="1">
              <a:off x="884" y="2750"/>
              <a:ext cx="136" cy="0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23701" name="Line 53"/>
            <p:cNvSpPr>
              <a:spLocks noChangeShapeType="1"/>
            </p:cNvSpPr>
            <p:nvPr userDrawn="1"/>
          </p:nvSpPr>
          <p:spPr bwMode="auto">
            <a:xfrm>
              <a:off x="1020" y="2750"/>
              <a:ext cx="0" cy="136"/>
            </a:xfrm>
            <a:prstGeom prst="line">
              <a:avLst/>
            </a:prstGeom>
            <a:noFill/>
            <a:ln w="25400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923702" name="Picture 54" descr="优秀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515938" y="111125"/>
            <a:ext cx="871538" cy="349250"/>
          </a:xfrm>
          <a:prstGeom prst="rect">
            <a:avLst/>
          </a:prstGeom>
          <a:noFill/>
        </p:spPr>
      </p:pic>
      <p:sp>
        <p:nvSpPr>
          <p:cNvPr id="923703" name="WordArt 55"/>
          <p:cNvSpPr>
            <a:spLocks noChangeArrowheads="1" noChangeShapeType="1" noTextEdit="1"/>
          </p:cNvSpPr>
          <p:nvPr/>
        </p:nvSpPr>
        <p:spPr bwMode="auto">
          <a:xfrm>
            <a:off x="3082925" y="66676"/>
            <a:ext cx="636588" cy="1809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en-US" altLang="zh-CN" sz="3600" kern="10" spc="-180" dirty="0" smtClean="0">
                <a:ln w="9525">
                  <a:noFill/>
                  <a:round/>
                  <a:headEnd/>
                  <a:tailEnd/>
                </a:ln>
                <a:solidFill>
                  <a:schemeClr val="folHlink"/>
                </a:solidFill>
                <a:latin typeface="Arial Black"/>
              </a:rPr>
              <a:t>2014</a:t>
            </a:r>
            <a:endParaRPr lang="zh-CN" altLang="en-US" sz="3600" kern="10" spc="-180" dirty="0">
              <a:ln w="9525">
                <a:noFill/>
                <a:round/>
                <a:headEnd/>
                <a:tailEnd/>
              </a:ln>
              <a:solidFill>
                <a:schemeClr val="folHlink"/>
              </a:solidFill>
              <a:latin typeface="Arial Black"/>
            </a:endParaRPr>
          </a:p>
        </p:txBody>
      </p:sp>
      <p:pic>
        <p:nvPicPr>
          <p:cNvPr id="57" name="Picture 3"/>
          <p:cNvPicPr>
            <a:picLocks noChangeAspect="1" noChangeArrowheads="1"/>
          </p:cNvPicPr>
          <p:nvPr/>
        </p:nvPicPr>
        <p:blipFill>
          <a:blip r:embed="rId15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183454" y="5720533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/>
          <p:cNvPicPr>
            <a:picLocks noChangeAspect="1" noChangeArrowheads="1"/>
          </p:cNvPicPr>
          <p:nvPr userDrawn="1"/>
        </p:nvPicPr>
        <p:blipFill>
          <a:blip r:embed="rId14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2583" y="322853"/>
            <a:ext cx="2643206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1" name="Rectangle 7"/>
          <p:cNvSpPr>
            <a:spLocks noChangeArrowheads="1"/>
          </p:cNvSpPr>
          <p:nvPr/>
        </p:nvSpPr>
        <p:spPr bwMode="auto">
          <a:xfrm>
            <a:off x="0" y="6075363"/>
            <a:ext cx="10080625" cy="404812"/>
          </a:xfrm>
          <a:prstGeom prst="rect">
            <a:avLst/>
          </a:prstGeom>
          <a:gradFill rotWithShape="1">
            <a:gsLst>
              <a:gs pos="0">
                <a:srgbClr val="006600"/>
              </a:gs>
              <a:gs pos="100000">
                <a:srgbClr val="006600">
                  <a:gamma/>
                  <a:shade val="69804"/>
                  <a:invGamma/>
                </a:srgb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2" name="AutoShape 8"/>
          <p:cNvSpPr>
            <a:spLocks noChangeArrowheads="1"/>
          </p:cNvSpPr>
          <p:nvPr/>
        </p:nvSpPr>
        <p:spPr bwMode="auto">
          <a:xfrm rot="-2725518">
            <a:off x="169070" y="6009482"/>
            <a:ext cx="434975" cy="17938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3" name="AutoShape 9"/>
          <p:cNvSpPr>
            <a:spLocks noChangeArrowheads="1"/>
          </p:cNvSpPr>
          <p:nvPr/>
        </p:nvSpPr>
        <p:spPr bwMode="auto">
          <a:xfrm rot="-2725518">
            <a:off x="627064" y="5846763"/>
            <a:ext cx="292100" cy="1651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4" name="AutoShape 10"/>
          <p:cNvSpPr>
            <a:spLocks noChangeArrowheads="1"/>
          </p:cNvSpPr>
          <p:nvPr/>
        </p:nvSpPr>
        <p:spPr bwMode="auto">
          <a:xfrm rot="-2725518">
            <a:off x="964407" y="6207919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5" name="AutoShape 11"/>
          <p:cNvSpPr>
            <a:spLocks noChangeArrowheads="1"/>
          </p:cNvSpPr>
          <p:nvPr/>
        </p:nvSpPr>
        <p:spPr bwMode="auto">
          <a:xfrm rot="-2725518">
            <a:off x="492920" y="6387306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6" name="AutoShape 12"/>
          <p:cNvSpPr>
            <a:spLocks noChangeArrowheads="1"/>
          </p:cNvSpPr>
          <p:nvPr/>
        </p:nvSpPr>
        <p:spPr bwMode="auto">
          <a:xfrm rot="-2725518">
            <a:off x="346869" y="6106318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7" name="AutoShape 13"/>
          <p:cNvSpPr>
            <a:spLocks noChangeArrowheads="1"/>
          </p:cNvSpPr>
          <p:nvPr/>
        </p:nvSpPr>
        <p:spPr bwMode="auto">
          <a:xfrm rot="-2725518">
            <a:off x="152401" y="6256338"/>
            <a:ext cx="404813" cy="134938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8" name="AutoShape 14"/>
          <p:cNvSpPr>
            <a:spLocks noChangeArrowheads="1"/>
          </p:cNvSpPr>
          <p:nvPr/>
        </p:nvSpPr>
        <p:spPr bwMode="auto">
          <a:xfrm rot="-2725518">
            <a:off x="-24605" y="6117432"/>
            <a:ext cx="292100" cy="20796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59" name="AutoShape 15"/>
          <p:cNvSpPr>
            <a:spLocks noChangeArrowheads="1"/>
          </p:cNvSpPr>
          <p:nvPr/>
        </p:nvSpPr>
        <p:spPr bwMode="auto">
          <a:xfrm rot="-2725518">
            <a:off x="762795" y="6139657"/>
            <a:ext cx="2921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0" name="AutoShape 16"/>
          <p:cNvSpPr>
            <a:spLocks noChangeArrowheads="1"/>
          </p:cNvSpPr>
          <p:nvPr/>
        </p:nvSpPr>
        <p:spPr bwMode="auto">
          <a:xfrm rot="-2725518">
            <a:off x="-73819" y="6346032"/>
            <a:ext cx="404813" cy="13335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1" name="AutoShape 17"/>
          <p:cNvSpPr>
            <a:spLocks noChangeArrowheads="1"/>
          </p:cNvSpPr>
          <p:nvPr/>
        </p:nvSpPr>
        <p:spPr bwMode="auto">
          <a:xfrm rot="-2725518">
            <a:off x="616744" y="5993607"/>
            <a:ext cx="584200" cy="163513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alpha val="50000"/>
                </a:schemeClr>
              </a:gs>
              <a:gs pos="100000">
                <a:srgbClr val="006600">
                  <a:alpha val="50000"/>
                </a:srgbClr>
              </a:gs>
            </a:gsLst>
            <a:lin ang="0" scaled="1"/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31762" name="WordArt 18"/>
          <p:cNvSpPr>
            <a:spLocks noChangeArrowheads="1" noChangeShapeType="1" noTextEdit="1"/>
          </p:cNvSpPr>
          <p:nvPr/>
        </p:nvSpPr>
        <p:spPr bwMode="auto">
          <a:xfrm>
            <a:off x="1260475" y="6119814"/>
            <a:ext cx="1035050" cy="269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zh-CN" altLang="en-US" sz="36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FFFF"/>
                    </a:gs>
                    <a:gs pos="100000">
                      <a:srgbClr val="CCFFCC"/>
                    </a:gs>
                  </a:gsLst>
                  <a:lin ang="5400000" scaled="1"/>
                </a:gradFill>
                <a:latin typeface="华文琥珀"/>
                <a:ea typeface="华文琥珀"/>
              </a:rPr>
              <a:t>华泰天空</a:t>
            </a:r>
            <a:endParaRPr lang="zh-CN" altLang="en-US" sz="3600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FFFFFF"/>
                  </a:gs>
                  <a:gs pos="100000">
                    <a:srgbClr val="CCFFCC"/>
                  </a:gs>
                </a:gsLst>
                <a:lin ang="5400000" scaled="1"/>
              </a:gradFill>
              <a:latin typeface="华文琥珀"/>
              <a:ea typeface="华文琥珀"/>
            </a:endParaRPr>
          </a:p>
        </p:txBody>
      </p:sp>
      <p:sp>
        <p:nvSpPr>
          <p:cNvPr id="31763" name="Rectangle 19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25425"/>
            <a:ext cx="9072563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31764" name="Rectangle 20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439864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1"/>
            <a:endParaRPr lang="zh-CN" altLang="en-US" smtClean="0"/>
          </a:p>
          <a:p>
            <a:pPr lvl="1"/>
            <a:endParaRPr lang="en-US" altLang="zh-CN" smtClean="0"/>
          </a:p>
        </p:txBody>
      </p:sp>
      <p:sp>
        <p:nvSpPr>
          <p:cNvPr id="31765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727950" y="6029325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>
            <a:lvl1pPr algn="r" defTabSz="1090613">
              <a:defRPr sz="17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fld id="{B801431E-D4C5-4C52-ACF2-C7FCF6C373D5}" type="slidenum">
              <a:rPr lang="en-US" altLang="zh-CN"/>
              <a:pPr/>
              <a:t>‹#›</a:t>
            </a:fld>
            <a:endParaRPr lang="en-US" altLang="zh-CN"/>
          </a:p>
        </p:txBody>
      </p:sp>
      <p:pic>
        <p:nvPicPr>
          <p:cNvPr id="18" name="图片 17" descr="马年和2014图标组合.png"/>
          <p:cNvPicPr>
            <a:picLocks noChangeAspect="1"/>
          </p:cNvPicPr>
          <p:nvPr userDrawn="1"/>
        </p:nvPicPr>
        <p:blipFill>
          <a:blip r:embed="rId15" cstate="email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2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008000"/>
          </a:solidFill>
          <a:latin typeface="Arial" charset="0"/>
          <a:ea typeface="黑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Wingdings" pitchFamily="2" charset="2"/>
        <a:buChar char="n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宋体" pitchFamily="2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宋体" pitchFamily="2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宋体" pitchFamily="2" charset="-122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" name="Picture 3"/>
          <p:cNvPicPr>
            <a:picLocks noChangeAspect="1" noChangeArrowheads="1"/>
          </p:cNvPicPr>
          <p:nvPr userDrawn="1"/>
        </p:nvPicPr>
        <p:blipFill>
          <a:blip r:embed="rId13" cstate="email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5406" y="311130"/>
            <a:ext cx="2571767" cy="44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04826" y="258763"/>
            <a:ext cx="9072563" cy="1081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4826" y="1511301"/>
            <a:ext cx="9072563" cy="427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301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825" y="5900739"/>
            <a:ext cx="2351088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  <p:sp>
        <p:nvSpPr>
          <p:cNvPr id="4301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444875" y="5900739"/>
            <a:ext cx="31908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endParaRPr lang="en-US" altLang="zh-CN"/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24714" y="5900739"/>
            <a:ext cx="2352675" cy="45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微软雅黑" pitchFamily="34" charset="-122"/>
                <a:ea typeface="微软雅黑" pitchFamily="34" charset="-122"/>
              </a:defRPr>
            </a:lvl1pPr>
          </a:lstStyle>
          <a:p>
            <a:fld id="{5778E58B-B0F3-4FE1-B9CD-BF22D85B480E}" type="slidenum">
              <a:rPr lang="en-US" altLang="zh-CN" smtClean="0"/>
              <a:pPr/>
              <a:t>‹#›</a:t>
            </a:fld>
            <a:endParaRPr lang="en-US" altLang="zh-CN"/>
          </a:p>
        </p:txBody>
      </p:sp>
      <p:sp>
        <p:nvSpPr>
          <p:cNvPr id="43016" name="AutoShape 8"/>
          <p:cNvSpPr>
            <a:spLocks noChangeArrowheads="1"/>
          </p:cNvSpPr>
          <p:nvPr/>
        </p:nvSpPr>
        <p:spPr bwMode="auto">
          <a:xfrm rot="16200000" flipV="1">
            <a:off x="4598988" y="998538"/>
            <a:ext cx="882650" cy="10080625"/>
          </a:xfrm>
          <a:prstGeom prst="flowChartDelay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2051050" y="5229225"/>
            <a:ext cx="839788" cy="846138"/>
            <a:chOff x="3175" y="2353"/>
            <a:chExt cx="652" cy="652"/>
          </a:xfrm>
        </p:grpSpPr>
        <p:sp>
          <p:nvSpPr>
            <p:cNvPr id="43018" name="Oval 10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19" name="Oval 11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3970337" y="5165725"/>
            <a:ext cx="766763" cy="774700"/>
            <a:chOff x="4025" y="2211"/>
            <a:chExt cx="596" cy="596"/>
          </a:xfrm>
        </p:grpSpPr>
        <p:sp>
          <p:nvSpPr>
            <p:cNvPr id="43021" name="Oval 13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2" name="Oval 14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9458325" y="5759450"/>
            <a:ext cx="622300" cy="630238"/>
            <a:chOff x="4025" y="2211"/>
            <a:chExt cx="596" cy="596"/>
          </a:xfrm>
        </p:grpSpPr>
        <p:sp>
          <p:nvSpPr>
            <p:cNvPr id="43024" name="Oval 16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5" name="Oval 17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5" name="Group 18"/>
          <p:cNvGrpSpPr>
            <a:grpSpLocks/>
          </p:cNvGrpSpPr>
          <p:nvPr/>
        </p:nvGrpSpPr>
        <p:grpSpPr bwMode="auto">
          <a:xfrm>
            <a:off x="6332539" y="5310189"/>
            <a:ext cx="511175" cy="515937"/>
            <a:chOff x="4025" y="2211"/>
            <a:chExt cx="596" cy="596"/>
          </a:xfrm>
        </p:grpSpPr>
        <p:sp>
          <p:nvSpPr>
            <p:cNvPr id="43027" name="Oval 1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28" name="Oval 2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6" name="Group 21"/>
          <p:cNvGrpSpPr>
            <a:grpSpLocks/>
          </p:cNvGrpSpPr>
          <p:nvPr/>
        </p:nvGrpSpPr>
        <p:grpSpPr bwMode="auto">
          <a:xfrm>
            <a:off x="4594225" y="5037139"/>
            <a:ext cx="1057275" cy="1038225"/>
            <a:chOff x="3175" y="2353"/>
            <a:chExt cx="652" cy="652"/>
          </a:xfrm>
        </p:grpSpPr>
        <p:sp>
          <p:nvSpPr>
            <p:cNvPr id="43030" name="Oval 22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1" name="Oval 23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7" name="Group 24"/>
          <p:cNvGrpSpPr>
            <a:grpSpLocks/>
          </p:cNvGrpSpPr>
          <p:nvPr/>
        </p:nvGrpSpPr>
        <p:grpSpPr bwMode="auto">
          <a:xfrm>
            <a:off x="0" y="5356225"/>
            <a:ext cx="1203325" cy="1214438"/>
            <a:chOff x="3175" y="2353"/>
            <a:chExt cx="652" cy="652"/>
          </a:xfrm>
        </p:grpSpPr>
        <p:sp>
          <p:nvSpPr>
            <p:cNvPr id="43033" name="Oval 2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4" name="Oval 2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8" name="Group 27"/>
          <p:cNvGrpSpPr>
            <a:grpSpLocks/>
          </p:cNvGrpSpPr>
          <p:nvPr/>
        </p:nvGrpSpPr>
        <p:grpSpPr bwMode="auto">
          <a:xfrm>
            <a:off x="981076" y="5559425"/>
            <a:ext cx="512763" cy="515938"/>
            <a:chOff x="4025" y="2211"/>
            <a:chExt cx="596" cy="596"/>
          </a:xfrm>
        </p:grpSpPr>
        <p:sp>
          <p:nvSpPr>
            <p:cNvPr id="43036" name="Oval 28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37" name="Oval 29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9" name="Group 30"/>
          <p:cNvGrpSpPr>
            <a:grpSpLocks/>
          </p:cNvGrpSpPr>
          <p:nvPr/>
        </p:nvGrpSpPr>
        <p:grpSpPr bwMode="auto">
          <a:xfrm>
            <a:off x="6958014" y="5559425"/>
            <a:ext cx="511175" cy="515938"/>
            <a:chOff x="4025" y="2211"/>
            <a:chExt cx="596" cy="596"/>
          </a:xfrm>
        </p:grpSpPr>
        <p:sp>
          <p:nvSpPr>
            <p:cNvPr id="43039" name="Oval 3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0" name="Oval 3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chemeClr val="folHlink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Group 33"/>
          <p:cNvGrpSpPr>
            <a:grpSpLocks/>
          </p:cNvGrpSpPr>
          <p:nvPr/>
        </p:nvGrpSpPr>
        <p:grpSpPr bwMode="auto">
          <a:xfrm>
            <a:off x="3167064" y="5354639"/>
            <a:ext cx="1057275" cy="1038225"/>
            <a:chOff x="3175" y="2353"/>
            <a:chExt cx="652" cy="652"/>
          </a:xfrm>
        </p:grpSpPr>
        <p:sp>
          <p:nvSpPr>
            <p:cNvPr id="43042" name="Oval 34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3" name="Oval 35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1" name="Group 36"/>
          <p:cNvGrpSpPr>
            <a:grpSpLocks/>
          </p:cNvGrpSpPr>
          <p:nvPr/>
        </p:nvGrpSpPr>
        <p:grpSpPr bwMode="auto">
          <a:xfrm>
            <a:off x="7091363" y="5400675"/>
            <a:ext cx="960438" cy="944563"/>
            <a:chOff x="3175" y="2353"/>
            <a:chExt cx="652" cy="652"/>
          </a:xfrm>
        </p:grpSpPr>
        <p:sp>
          <p:nvSpPr>
            <p:cNvPr id="43045" name="Oval 37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6" name="Oval 38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2" name="Group 39"/>
          <p:cNvGrpSpPr>
            <a:grpSpLocks/>
          </p:cNvGrpSpPr>
          <p:nvPr/>
        </p:nvGrpSpPr>
        <p:grpSpPr bwMode="auto">
          <a:xfrm>
            <a:off x="6688138" y="5559425"/>
            <a:ext cx="514350" cy="515938"/>
            <a:chOff x="4025" y="2211"/>
            <a:chExt cx="596" cy="596"/>
          </a:xfrm>
        </p:grpSpPr>
        <p:sp>
          <p:nvSpPr>
            <p:cNvPr id="43048" name="Oval 40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49" name="Oval 41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Group 42"/>
          <p:cNvGrpSpPr>
            <a:grpSpLocks/>
          </p:cNvGrpSpPr>
          <p:nvPr/>
        </p:nvGrpSpPr>
        <p:grpSpPr bwMode="auto">
          <a:xfrm>
            <a:off x="8520114" y="5311775"/>
            <a:ext cx="1114425" cy="1123950"/>
            <a:chOff x="3175" y="2353"/>
            <a:chExt cx="652" cy="652"/>
          </a:xfrm>
        </p:grpSpPr>
        <p:sp>
          <p:nvSpPr>
            <p:cNvPr id="43051" name="Oval 43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2" name="Oval 44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4" name="Group 45"/>
          <p:cNvGrpSpPr>
            <a:grpSpLocks/>
          </p:cNvGrpSpPr>
          <p:nvPr/>
        </p:nvGrpSpPr>
        <p:grpSpPr bwMode="auto">
          <a:xfrm>
            <a:off x="5797550" y="5300664"/>
            <a:ext cx="768350" cy="774700"/>
            <a:chOff x="4025" y="2211"/>
            <a:chExt cx="596" cy="596"/>
          </a:xfrm>
        </p:grpSpPr>
        <p:sp>
          <p:nvSpPr>
            <p:cNvPr id="43054" name="Oval 46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5" name="Oval 47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5" name="Group 48"/>
          <p:cNvGrpSpPr>
            <a:grpSpLocks/>
          </p:cNvGrpSpPr>
          <p:nvPr/>
        </p:nvGrpSpPr>
        <p:grpSpPr bwMode="auto">
          <a:xfrm>
            <a:off x="7983538" y="5300664"/>
            <a:ext cx="768350" cy="774700"/>
            <a:chOff x="4025" y="2211"/>
            <a:chExt cx="596" cy="596"/>
          </a:xfrm>
        </p:grpSpPr>
        <p:sp>
          <p:nvSpPr>
            <p:cNvPr id="43057" name="Oval 49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58" name="Oval 50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Group 51"/>
          <p:cNvGrpSpPr>
            <a:grpSpLocks/>
          </p:cNvGrpSpPr>
          <p:nvPr/>
        </p:nvGrpSpPr>
        <p:grpSpPr bwMode="auto">
          <a:xfrm>
            <a:off x="1382713" y="5580063"/>
            <a:ext cx="768350" cy="774700"/>
            <a:chOff x="4025" y="2211"/>
            <a:chExt cx="596" cy="596"/>
          </a:xfrm>
        </p:grpSpPr>
        <p:sp>
          <p:nvSpPr>
            <p:cNvPr id="43060" name="Oval 52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1" name="Oval 53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Group 54"/>
          <p:cNvGrpSpPr>
            <a:grpSpLocks/>
          </p:cNvGrpSpPr>
          <p:nvPr/>
        </p:nvGrpSpPr>
        <p:grpSpPr bwMode="auto">
          <a:xfrm>
            <a:off x="5307013" y="5535614"/>
            <a:ext cx="838200" cy="846137"/>
            <a:chOff x="3175" y="2353"/>
            <a:chExt cx="652" cy="652"/>
          </a:xfrm>
        </p:grpSpPr>
        <p:sp>
          <p:nvSpPr>
            <p:cNvPr id="43063" name="Oval 55"/>
            <p:cNvSpPr>
              <a:spLocks noChangeArrowheads="1"/>
            </p:cNvSpPr>
            <p:nvPr/>
          </p:nvSpPr>
          <p:spPr bwMode="auto">
            <a:xfrm>
              <a:off x="3175" y="2353"/>
              <a:ext cx="652" cy="652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4" name="Oval 56"/>
            <p:cNvSpPr>
              <a:spLocks noChangeArrowheads="1"/>
            </p:cNvSpPr>
            <p:nvPr/>
          </p:nvSpPr>
          <p:spPr bwMode="auto">
            <a:xfrm>
              <a:off x="3345" y="252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8" name="Group 57"/>
          <p:cNvGrpSpPr>
            <a:grpSpLocks/>
          </p:cNvGrpSpPr>
          <p:nvPr/>
        </p:nvGrpSpPr>
        <p:grpSpPr bwMode="auto">
          <a:xfrm>
            <a:off x="8251825" y="5873750"/>
            <a:ext cx="511175" cy="515938"/>
            <a:chOff x="4025" y="2211"/>
            <a:chExt cx="596" cy="596"/>
          </a:xfrm>
        </p:grpSpPr>
        <p:sp>
          <p:nvSpPr>
            <p:cNvPr id="43066" name="Oval 58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67" name="Oval 59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9" name="Group 60"/>
          <p:cNvGrpSpPr>
            <a:grpSpLocks/>
          </p:cNvGrpSpPr>
          <p:nvPr/>
        </p:nvGrpSpPr>
        <p:grpSpPr bwMode="auto">
          <a:xfrm>
            <a:off x="1738314" y="5289550"/>
            <a:ext cx="511175" cy="515938"/>
            <a:chOff x="4025" y="2211"/>
            <a:chExt cx="596" cy="596"/>
          </a:xfrm>
        </p:grpSpPr>
        <p:sp>
          <p:nvSpPr>
            <p:cNvPr id="43069" name="Oval 61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70" name="Oval 62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0" name="Group 63"/>
          <p:cNvGrpSpPr>
            <a:grpSpLocks/>
          </p:cNvGrpSpPr>
          <p:nvPr/>
        </p:nvGrpSpPr>
        <p:grpSpPr bwMode="auto">
          <a:xfrm>
            <a:off x="2811463" y="5468939"/>
            <a:ext cx="509588" cy="515937"/>
            <a:chOff x="4025" y="2211"/>
            <a:chExt cx="596" cy="596"/>
          </a:xfrm>
        </p:grpSpPr>
        <p:sp>
          <p:nvSpPr>
            <p:cNvPr id="43072" name="Oval 64"/>
            <p:cNvSpPr>
              <a:spLocks noChangeArrowheads="1"/>
            </p:cNvSpPr>
            <p:nvPr/>
          </p:nvSpPr>
          <p:spPr bwMode="auto">
            <a:xfrm>
              <a:off x="4025" y="2211"/>
              <a:ext cx="596" cy="596"/>
            </a:xfrm>
            <a:prstGeom prst="ellipse">
              <a:avLst/>
            </a:prstGeom>
            <a:solidFill>
              <a:schemeClr val="bg1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43073" name="Oval 65"/>
            <p:cNvSpPr>
              <a:spLocks noChangeArrowheads="1"/>
            </p:cNvSpPr>
            <p:nvPr/>
          </p:nvSpPr>
          <p:spPr bwMode="auto">
            <a:xfrm>
              <a:off x="4167" y="2353"/>
              <a:ext cx="312" cy="312"/>
            </a:xfrm>
            <a:prstGeom prst="ellipse">
              <a:avLst/>
            </a:prstGeom>
            <a:solidFill>
              <a:srgbClr val="FFCC0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zh-CN" altLang="en-US"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43074" name="Rectangle 66"/>
          <p:cNvSpPr>
            <a:spLocks noChangeArrowheads="1"/>
          </p:cNvSpPr>
          <p:nvPr/>
        </p:nvSpPr>
        <p:spPr bwMode="auto">
          <a:xfrm>
            <a:off x="0" y="1"/>
            <a:ext cx="10080625" cy="225425"/>
          </a:xfrm>
          <a:prstGeom prst="rec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lin ang="16200000" scaled="1"/>
            <a:tileRect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zh-CN" altLang="en-US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68" name="图片 67" descr="马年和2014图标组合.png"/>
          <p:cNvPicPr>
            <a:picLocks noChangeAspect="1"/>
          </p:cNvPicPr>
          <p:nvPr userDrawn="1"/>
        </p:nvPicPr>
        <p:blipFill>
          <a:blip r:embed="rId14" cstate="email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69061" y="115327"/>
            <a:ext cx="1685752" cy="276757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微软雅黑" pitchFamily="34" charset="-122"/>
          <a:ea typeface="微软雅黑" pitchFamily="34" charset="-122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微软雅黑" pitchFamily="34" charset="-122"/>
          <a:ea typeface="微软雅黑" pitchFamily="34" charset="-122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微软雅黑" pitchFamily="34" charset="-122"/>
          <a:ea typeface="微软雅黑" pitchFamily="34" charset="-122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微软雅黑" pitchFamily="34" charset="-122"/>
          <a:ea typeface="微软雅黑" pitchFamily="34" charset="-122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微软雅黑" pitchFamily="34" charset="-122"/>
          <a:ea typeface="微软雅黑" pitchFamily="34" charset="-122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微软雅黑" pitchFamily="34" charset="-122"/>
          <a:ea typeface="微软雅黑" pitchFamily="34" charset="-122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7.xml"/><Relationship Id="rId4" Type="http://schemas.openxmlformats.org/officeDocument/2006/relationships/image" Target="../media/image1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5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5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5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5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5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5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5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5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5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D6DAF822-E3F6-4A94-88AF-4826F0097B0A}" type="slidenum">
              <a:rPr lang="en-US" altLang="zh-CN" smtClean="0"/>
              <a:pPr/>
              <a:t>1</a:t>
            </a:fld>
            <a:endParaRPr lang="en-US" altLang="zh-CN"/>
          </a:p>
        </p:txBody>
      </p:sp>
      <p:pic>
        <p:nvPicPr>
          <p:cNvPr id="5" name="图片 4" descr="4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5754692" y="168253"/>
            <a:ext cx="4000528" cy="61879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图片 5" descr="图片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035" y="4588368"/>
            <a:ext cx="4713591" cy="136636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5092708"/>
            <a:ext cx="8567738" cy="647709"/>
          </a:xfrm>
        </p:spPr>
        <p:txBody>
          <a:bodyPr/>
          <a:lstStyle/>
          <a:p>
            <a:pPr algn="ctr"/>
            <a:r>
              <a:rPr lang="zh-CN" altLang="en-US" sz="3200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男人每天必吃食物，你懂的！</a:t>
            </a:r>
            <a:endParaRPr lang="zh-CN" altLang="en-US" sz="32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54032" y="3740153"/>
            <a:ext cx="8567738" cy="1417638"/>
          </a:xfrm>
        </p:spPr>
        <p:txBody>
          <a:bodyPr/>
          <a:lstStyle/>
          <a:p>
            <a:r>
              <a:rPr lang="zh-CN" altLang="en-US" dirty="0" smtClean="0">
                <a:solidFill>
                  <a:srgbClr val="003300"/>
                </a:solidFill>
              </a:rPr>
              <a:t>最近，美国某男性杂志日前刊登了一篇题为“男人每天必吃的八种食物”的文章。看后，觉得这几种食物在我们的生活中也是常见的，且比较便宜，值得推广。</a:t>
            </a:r>
            <a:endParaRPr lang="zh-CN" altLang="en-US" dirty="0">
              <a:solidFill>
                <a:srgbClr val="0033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14E67-9DE0-4BDE-BCE5-74269DAFD8D5}" type="slidenum">
              <a:rPr lang="en-US" altLang="zh-CN" smtClean="0"/>
              <a:pPr/>
              <a:t>2</a:t>
            </a:fld>
            <a:endParaRPr lang="en-US" altLang="zh-CN"/>
          </a:p>
        </p:txBody>
      </p:sp>
      <p:pic>
        <p:nvPicPr>
          <p:cNvPr id="6" name="图片 5" descr="2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682990" y="596881"/>
            <a:ext cx="2660351" cy="35004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003300"/>
                </a:solidFill>
              </a:rPr>
              <a:t>1</a:t>
            </a:r>
            <a:r>
              <a:rPr lang="zh-CN" altLang="en-US" dirty="0" smtClean="0">
                <a:solidFill>
                  <a:srgbClr val="003300"/>
                </a:solidFill>
              </a:rPr>
              <a:t>、菠菜</a:t>
            </a:r>
            <a:endParaRPr lang="zh-CN" altLang="en-US" dirty="0">
              <a:solidFill>
                <a:srgbClr val="003300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941765" y="568345"/>
            <a:ext cx="5456266" cy="5529262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 谈到菠菜，我们总觉得里面的叶酸比较多，吃容易产生结石。但有专家指出：叶酸对于男人来说是举足轻重的。叶酸不但可以帮助肱二头肌收缩有力，而且可与菠菜中同含的</a:t>
            </a:r>
            <a:r>
              <a:rPr lang="en-US" sz="2000" dirty="0" smtClean="0">
                <a:solidFill>
                  <a:srgbClr val="003300"/>
                </a:solidFill>
              </a:rPr>
              <a:t>3</a:t>
            </a:r>
            <a:r>
              <a:rPr lang="zh-CN" altLang="en-US" sz="2000" dirty="0" smtClean="0">
                <a:solidFill>
                  <a:srgbClr val="003300"/>
                </a:solidFill>
              </a:rPr>
              <a:t>脂肪酸一起提供肌肉生长所需要的能量，还可使肌肉对胰岛素更敏感，有利于增大肌肉减少脂肪。</a:t>
            </a:r>
          </a:p>
          <a:p>
            <a:r>
              <a:rPr lang="en-US" sz="2000" dirty="0" smtClean="0">
                <a:solidFill>
                  <a:srgbClr val="003300"/>
                </a:solidFill>
              </a:rPr>
              <a:t>    </a:t>
            </a:r>
            <a:r>
              <a:rPr lang="zh-CN" altLang="en-US" sz="2000" dirty="0" smtClean="0">
                <a:solidFill>
                  <a:srgbClr val="003300"/>
                </a:solidFill>
              </a:rPr>
              <a:t>美国专家认为，菠菜能促进肌肉生长，菠菜中含有的</a:t>
            </a:r>
            <a:r>
              <a:rPr lang="en-US" sz="2000" dirty="0" smtClean="0">
                <a:solidFill>
                  <a:srgbClr val="003300"/>
                </a:solidFill>
              </a:rPr>
              <a:t>3</a:t>
            </a:r>
            <a:r>
              <a:rPr lang="zh-CN" altLang="en-US" sz="2000" dirty="0" smtClean="0">
                <a:solidFill>
                  <a:srgbClr val="003300"/>
                </a:solidFill>
              </a:rPr>
              <a:t>脂肪酸和叶酸，能为肌肉的合成提供一定能量，叶酸还能够加快通往生殖器官的血液循环，提高性能力。</a:t>
            </a:r>
          </a:p>
          <a:p>
            <a:r>
              <a:rPr lang="en-US" sz="2000" dirty="0" smtClean="0">
                <a:solidFill>
                  <a:srgbClr val="003300"/>
                </a:solidFill>
              </a:rPr>
              <a:t>    </a:t>
            </a:r>
            <a:r>
              <a:rPr lang="zh-CN" altLang="en-US" sz="2000" dirty="0" smtClean="0">
                <a:solidFill>
                  <a:srgbClr val="003300"/>
                </a:solidFill>
              </a:rPr>
              <a:t>对于老年人来说，菠菜一个突出的优点是其富含的叶黄素能延缓老年黄斑的恶化。多吃菠菜能预防人体视网膜老化脱落，因为菠菜含有抗氧化物质，可防治老年人眼睛的“黄斑变性”，延缓老年人黄斑的退行性变与老化而导致的眼盲症或视力下降。</a:t>
            </a:r>
          </a:p>
          <a:p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3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WaUOYg9ndKH3oCMYK8IbLg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4032" y="1668451"/>
            <a:ext cx="2984500" cy="3813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82660" y="1025509"/>
            <a:ext cx="2714644" cy="536575"/>
          </a:xfrm>
        </p:spPr>
        <p:txBody>
          <a:bodyPr/>
          <a:lstStyle/>
          <a:p>
            <a:r>
              <a:rPr lang="en-US" altLang="zh-CN" dirty="0" smtClean="0">
                <a:solidFill>
                  <a:srgbClr val="003300"/>
                </a:solidFill>
              </a:rPr>
              <a:t>2</a:t>
            </a:r>
            <a:r>
              <a:rPr lang="zh-CN" altLang="en-US" dirty="0" smtClean="0">
                <a:solidFill>
                  <a:srgbClr val="003300"/>
                </a:solidFill>
              </a:rPr>
              <a:t>、酸奶</a:t>
            </a:r>
            <a:endParaRPr lang="zh-CN" altLang="en-US" dirty="0">
              <a:solidFill>
                <a:srgbClr val="003300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82660" y="4311657"/>
            <a:ext cx="7858180" cy="1500198"/>
          </a:xfrm>
        </p:spPr>
        <p:txBody>
          <a:bodyPr/>
          <a:lstStyle/>
          <a:p>
            <a:r>
              <a:rPr lang="zh-CN" altLang="en-US" sz="1600" b="1" dirty="0" smtClean="0">
                <a:solidFill>
                  <a:srgbClr val="003300"/>
                </a:solidFill>
              </a:rPr>
              <a:t>    生活中有一种说法：男人喝牛奶，女人喝酸奶营养更好。其实酸奶不仅女人要喝，男人更要喝。因为酸奶在发酵过程中</a:t>
            </a:r>
            <a:r>
              <a:rPr lang="en-US" sz="1600" b="1" dirty="0" smtClean="0">
                <a:solidFill>
                  <a:srgbClr val="003300"/>
                </a:solidFill>
              </a:rPr>
              <a:t>,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产生蛋白质分解酶</a:t>
            </a:r>
            <a:r>
              <a:rPr lang="en-US" sz="1600" b="1" dirty="0" smtClean="0">
                <a:solidFill>
                  <a:srgbClr val="003300"/>
                </a:solidFill>
              </a:rPr>
              <a:t>, 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它分解了部分蛋白质后产生大量氨基酸，使更易被人体所吸收。</a:t>
            </a:r>
          </a:p>
          <a:p>
            <a:r>
              <a:rPr lang="en-US" sz="1600" b="1" dirty="0" smtClean="0">
                <a:solidFill>
                  <a:srgbClr val="003300"/>
                </a:solidFill>
              </a:rPr>
              <a:t>    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乳酸菌经过消化道时</a:t>
            </a:r>
            <a:r>
              <a:rPr lang="en-US" sz="1600" b="1" dirty="0" smtClean="0">
                <a:solidFill>
                  <a:srgbClr val="003300"/>
                </a:solidFill>
              </a:rPr>
              <a:t>(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大肠、小肠</a:t>
            </a:r>
            <a:r>
              <a:rPr lang="en-US" sz="1600" b="1" dirty="0" smtClean="0">
                <a:solidFill>
                  <a:srgbClr val="003300"/>
                </a:solidFill>
              </a:rPr>
              <a:t>)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起着抗菌和防腐的作用，调节肠道中微生物菌群平衡。长期进食酸菌可降低人体胆固醇水平。防止白内障的形成。</a:t>
            </a:r>
          </a:p>
          <a:p>
            <a:endParaRPr lang="zh-CN" altLang="en-US" sz="1600" b="1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4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59Gpa4Mf3v1NLUaLpT8VWA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11486" y="1096947"/>
            <a:ext cx="3813175" cy="2984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68478" y="3954467"/>
            <a:ext cx="6048375" cy="536575"/>
          </a:xfrm>
        </p:spPr>
        <p:txBody>
          <a:bodyPr/>
          <a:lstStyle/>
          <a:p>
            <a:r>
              <a:rPr lang="en-US" altLang="zh-CN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、西红柿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39785" y="4597409"/>
            <a:ext cx="8143932" cy="1235066"/>
          </a:xfrm>
        </p:spPr>
        <p:txBody>
          <a:bodyPr/>
          <a:lstStyle/>
          <a:p>
            <a:r>
              <a:rPr lang="zh-CN" altLang="en-US" sz="1600" b="1" dirty="0" smtClean="0">
                <a:solidFill>
                  <a:srgbClr val="003300"/>
                </a:solidFill>
              </a:rPr>
              <a:t>      西红柿含有丰富的维生素</a:t>
            </a:r>
            <a:r>
              <a:rPr lang="en-US" sz="1600" b="1" dirty="0" smtClean="0">
                <a:solidFill>
                  <a:srgbClr val="003300"/>
                </a:solidFill>
              </a:rPr>
              <a:t>C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，是防癌抗癌的首选果蔬，被一些人番茄性甘、酸、微寒，有生津止渴，健胃消食，凉血平肝，清热解毒，降低血压之功效，对高血压、肾脏病人有良好的辅助治疗作用。</a:t>
            </a:r>
          </a:p>
          <a:p>
            <a:r>
              <a:rPr lang="en-US" sz="1600" b="1" dirty="0" smtClean="0">
                <a:solidFill>
                  <a:srgbClr val="003300"/>
                </a:solidFill>
              </a:rPr>
              <a:t>    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尤其是男人吃西红柿可以增加生殖细胞。西红柿炒鸡蛋是很好的营养菜哦。</a:t>
            </a:r>
          </a:p>
          <a:p>
            <a:endParaRPr lang="zh-CN" altLang="en-US" sz="1600" b="1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5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WQhfPriaaXYUokyydibPUWRA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4296" y="954071"/>
            <a:ext cx="4429156" cy="29289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、胡萝卜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11618" y="1239823"/>
            <a:ext cx="5170514" cy="4124332"/>
          </a:xfrm>
        </p:spPr>
        <p:txBody>
          <a:bodyPr/>
          <a:lstStyle/>
          <a:p>
            <a:r>
              <a:rPr lang="zh-CN" altLang="en-US" sz="2400" dirty="0" smtClean="0">
                <a:solidFill>
                  <a:srgbClr val="003300"/>
                </a:solidFill>
              </a:rPr>
              <a:t>胡萝卜在我国民间，人们称之为“小人参”。胡萝卜素在人体内可转化为维生素</a:t>
            </a:r>
            <a:r>
              <a:rPr lang="en-US" sz="2400" dirty="0" smtClean="0">
                <a:solidFill>
                  <a:srgbClr val="003300"/>
                </a:solidFill>
              </a:rPr>
              <a:t>A</a:t>
            </a:r>
            <a:r>
              <a:rPr lang="zh-CN" altLang="en-US" sz="2400" dirty="0" smtClean="0">
                <a:solidFill>
                  <a:srgbClr val="003300"/>
                </a:solidFill>
              </a:rPr>
              <a:t>。近几年研究发现，维生素</a:t>
            </a:r>
            <a:r>
              <a:rPr lang="en-US" sz="2400" dirty="0" smtClean="0">
                <a:solidFill>
                  <a:srgbClr val="003300"/>
                </a:solidFill>
              </a:rPr>
              <a:t>A</a:t>
            </a:r>
            <a:r>
              <a:rPr lang="zh-CN" altLang="en-US" sz="2400" dirty="0" smtClean="0">
                <a:solidFill>
                  <a:srgbClr val="003300"/>
                </a:solidFill>
              </a:rPr>
              <a:t>缺乏的人，癌症发病率要比普通人高</a:t>
            </a:r>
            <a:r>
              <a:rPr lang="en-US" sz="2400" dirty="0" smtClean="0">
                <a:solidFill>
                  <a:srgbClr val="003300"/>
                </a:solidFill>
              </a:rPr>
              <a:t>2</a:t>
            </a:r>
            <a:r>
              <a:rPr lang="zh-CN" altLang="en-US" sz="2400" dirty="0" smtClean="0">
                <a:solidFill>
                  <a:srgbClr val="003300"/>
                </a:solidFill>
              </a:rPr>
              <a:t>倍。</a:t>
            </a:r>
          </a:p>
          <a:p>
            <a:r>
              <a:rPr lang="en-US" sz="2400" dirty="0" smtClean="0">
                <a:solidFill>
                  <a:srgbClr val="003300"/>
                </a:solidFill>
              </a:rPr>
              <a:t>    </a:t>
            </a:r>
            <a:r>
              <a:rPr lang="zh-CN" altLang="en-US" sz="2400" dirty="0" smtClean="0">
                <a:solidFill>
                  <a:srgbClr val="003300"/>
                </a:solidFill>
              </a:rPr>
              <a:t>每天若吃适量的胡萝卜，就可以大大降低肺癌的发病率，甚至对已经转化了的癌细胞有抑制作用。实践证明，胡萝卜具有防癌、抗癌作用。另外，它还有保护眼睛的作用。</a:t>
            </a:r>
          </a:p>
          <a:p>
            <a:endParaRPr lang="zh-CN" altLang="en-US" sz="2400" dirty="0">
              <a:solidFill>
                <a:srgbClr val="003300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6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EkqIiadJsGHT36lXHfEy4LA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404" y="2025641"/>
            <a:ext cx="3813175" cy="280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968478" y="3954467"/>
            <a:ext cx="6048375" cy="536575"/>
          </a:xfrm>
        </p:spPr>
        <p:txBody>
          <a:bodyPr/>
          <a:lstStyle/>
          <a:p>
            <a:r>
              <a:rPr lang="en-US" altLang="zh-CN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、蓝莓、草莓、紫葡萄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039785" y="4597409"/>
            <a:ext cx="8143932" cy="1235066"/>
          </a:xfrm>
        </p:spPr>
        <p:txBody>
          <a:bodyPr/>
          <a:lstStyle/>
          <a:p>
            <a:r>
              <a:rPr lang="zh-CN" altLang="en-US" sz="1600" b="1" dirty="0" smtClean="0">
                <a:solidFill>
                  <a:srgbClr val="003300"/>
                </a:solidFill>
              </a:rPr>
              <a:t>      它们的营养价值相似，就拿紫葡萄来说吧，它的汁中含一种抗氧化剂多酚最高，活性最强。紧随其后的是苹果汁和酸果汁，而橘子汁中的多酚含量最少。</a:t>
            </a:r>
          </a:p>
          <a:p>
            <a:r>
              <a:rPr lang="en-US" sz="1600" b="1" dirty="0" smtClean="0">
                <a:solidFill>
                  <a:srgbClr val="003300"/>
                </a:solidFill>
              </a:rPr>
              <a:t>     </a:t>
            </a:r>
            <a:r>
              <a:rPr lang="zh-CN" altLang="en-US" sz="1600" b="1" dirty="0" smtClean="0">
                <a:solidFill>
                  <a:srgbClr val="003300"/>
                </a:solidFill>
              </a:rPr>
              <a:t>抗氧化剂在保护人体免受自由基损害方面发挥关键作用，它通过抑制自由基来维持身体氧化平衡，延缓衰老，并能降低癌症和心脏病等疾病的发病风险。</a:t>
            </a:r>
          </a:p>
          <a:p>
            <a:endParaRPr lang="zh-CN" altLang="en-US" sz="1600" b="1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7</a:t>
            </a:fld>
            <a:endParaRPr lang="en-US" altLang="zh-CN"/>
          </a:p>
        </p:txBody>
      </p:sp>
      <p:pic>
        <p:nvPicPr>
          <p:cNvPr id="7" name="图片 6" descr="http://mmsns.qpic.cn/mmsns/mFuibz1ZysFLVian6o9TcjFYV4snLs8fxrmMLebB034ckCn2fmgya54A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25734" y="954071"/>
            <a:ext cx="4357718" cy="30003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2454" y="258763"/>
            <a:ext cx="3316288" cy="1096962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6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、黑豆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183056" y="954071"/>
            <a:ext cx="4500594" cy="4714908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黑豆有豆中之王的美称。黑豆，主要产于印度、缅甸和巴基斯坦等国家，其含有丰富的蛋白质、维生素</a:t>
            </a:r>
            <a:r>
              <a:rPr lang="en-US" sz="2000" dirty="0" smtClean="0">
                <a:solidFill>
                  <a:srgbClr val="003300"/>
                </a:solidFill>
              </a:rPr>
              <a:t>E</a:t>
            </a:r>
            <a:r>
              <a:rPr lang="zh-CN" altLang="en-US" sz="2000" dirty="0" smtClean="0">
                <a:solidFill>
                  <a:srgbClr val="003300"/>
                </a:solidFill>
              </a:rPr>
              <a:t>、</a:t>
            </a:r>
            <a:r>
              <a:rPr lang="en-US" sz="2000" dirty="0" smtClean="0">
                <a:solidFill>
                  <a:srgbClr val="003300"/>
                </a:solidFill>
              </a:rPr>
              <a:t>B</a:t>
            </a:r>
            <a:r>
              <a:rPr lang="zh-CN" altLang="en-US" sz="2000" dirty="0" smtClean="0">
                <a:solidFill>
                  <a:srgbClr val="003300"/>
                </a:solidFill>
              </a:rPr>
              <a:t>群、钙、铁、亚麻油酸及卵磷脂等成份，在古代许多药典中，都曾经记载黑豆具有“驻颜、明目、乌发、使皮肤变白嫩”等效果。</a:t>
            </a:r>
          </a:p>
          <a:p>
            <a:r>
              <a:rPr lang="zh-CN" altLang="en-US" sz="2000" dirty="0" smtClean="0">
                <a:solidFill>
                  <a:srgbClr val="003300"/>
                </a:solidFill>
              </a:rPr>
              <a:t>比如唐代的</a:t>
            </a:r>
            <a:r>
              <a:rPr lang="en-US" altLang="zh-CN" sz="2000" dirty="0" smtClean="0">
                <a:solidFill>
                  <a:srgbClr val="003300"/>
                </a:solidFill>
              </a:rPr>
              <a:t>《</a:t>
            </a:r>
            <a:r>
              <a:rPr lang="zh-CN" altLang="en-US" sz="2000" dirty="0" smtClean="0">
                <a:solidFill>
                  <a:srgbClr val="003300"/>
                </a:solidFill>
              </a:rPr>
              <a:t>本草拾遗</a:t>
            </a:r>
            <a:r>
              <a:rPr lang="en-US" altLang="zh-CN" sz="2000" dirty="0" smtClean="0">
                <a:solidFill>
                  <a:srgbClr val="003300"/>
                </a:solidFill>
              </a:rPr>
              <a:t>》</a:t>
            </a:r>
            <a:r>
              <a:rPr lang="zh-CN" altLang="en-US" sz="2000" dirty="0" smtClean="0">
                <a:solidFill>
                  <a:srgbClr val="003300"/>
                </a:solidFill>
              </a:rPr>
              <a:t>记载，黑豆能“明目镇心，温补。久服，好颜色，变白不老。”；明代</a:t>
            </a:r>
            <a:r>
              <a:rPr lang="en-US" altLang="zh-CN" sz="2000" dirty="0" smtClean="0">
                <a:solidFill>
                  <a:srgbClr val="003300"/>
                </a:solidFill>
              </a:rPr>
              <a:t>《</a:t>
            </a:r>
            <a:r>
              <a:rPr lang="zh-CN" altLang="en-US" sz="2000" dirty="0" smtClean="0">
                <a:solidFill>
                  <a:srgbClr val="003300"/>
                </a:solidFill>
              </a:rPr>
              <a:t>本草纲目</a:t>
            </a:r>
            <a:r>
              <a:rPr lang="en-US" altLang="zh-CN" sz="2000" dirty="0" smtClean="0">
                <a:solidFill>
                  <a:srgbClr val="003300"/>
                </a:solidFill>
              </a:rPr>
              <a:t>》</a:t>
            </a:r>
            <a:r>
              <a:rPr lang="zh-CN" altLang="en-US" sz="2000" dirty="0" smtClean="0">
                <a:solidFill>
                  <a:srgbClr val="003300"/>
                </a:solidFill>
              </a:rPr>
              <a:t>记载“李守愚每晨水吞黑豆二十七枚，到老不衰”；而苏东坡也曾记述当时京城内外，少男少女为了养颜美容而服食黑豆。可见黑豆的营养价值。</a:t>
            </a:r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8</a:t>
            </a:fld>
            <a:endParaRPr lang="en-US" altLang="zh-CN"/>
          </a:p>
        </p:txBody>
      </p:sp>
      <p:pic>
        <p:nvPicPr>
          <p:cNvPr id="7" name="图片 6" descr="http://mmsns.qpic.cn/mmsns/mFuibz1ZysFLVian6o9TcjFYV4snLs8fxrH1A0EwYOtIVt7tHuxH8Abw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443" y="1597013"/>
            <a:ext cx="3813175" cy="35020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2454" y="258763"/>
            <a:ext cx="3316288" cy="1096962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、核桃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4032" y="1454137"/>
            <a:ext cx="4929222" cy="4124332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 核桃号称长寿食品。富含脂肪，其所含脂类有亚油酸甘油脂，并有亚麻酸及油酸甘油脂，对减少胆固醇在血中升高有益，适合动脉硬化、心脑血管病患者。核桃含磷脂较高，可维护细胞正常代谢，增强细胞活力，防止脑细胞的衰退，是良好的健脑食品。</a:t>
            </a:r>
          </a:p>
          <a:p>
            <a:r>
              <a:rPr lang="en-US" sz="2000" dirty="0" smtClean="0">
                <a:solidFill>
                  <a:srgbClr val="003300"/>
                </a:solidFill>
              </a:rPr>
              <a:t>    </a:t>
            </a:r>
            <a:r>
              <a:rPr lang="zh-CN" altLang="en-US" sz="2000" dirty="0" smtClean="0">
                <a:solidFill>
                  <a:srgbClr val="003300"/>
                </a:solidFill>
              </a:rPr>
              <a:t>磷脂中的胆碱可促进肝细胞中的脂肪代谢，从而减轻脂肪肝的程度，核桃中含赖氨酸较多，可升高血清白蛋白及维持体重，对治疗肿瘤、结核等消耗性疾病有利，并且核桃中含有胡桃醌，对某些移植性肿瘤有抑制作用</a:t>
            </a:r>
          </a:p>
          <a:p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9</a:t>
            </a:fld>
            <a:endParaRPr lang="en-US" altLang="zh-CN"/>
          </a:p>
        </p:txBody>
      </p:sp>
      <p:pic>
        <p:nvPicPr>
          <p:cNvPr id="7" name="图片 6" descr="http://mmsns.qpic.cn/mmsns/mFuibz1ZysFLVian6o9TcjFYV4snLs8fxrf8T8ia8W6bJmnV5b9yDz6Fw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40444" y="1454137"/>
            <a:ext cx="2545080" cy="3813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468412" y="3311525"/>
            <a:ext cx="6048375" cy="536575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8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、燕麦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68346" y="4454533"/>
            <a:ext cx="8143932" cy="1235066"/>
          </a:xfrm>
        </p:spPr>
        <p:txBody>
          <a:bodyPr/>
          <a:lstStyle/>
          <a:p>
            <a:r>
              <a:rPr lang="zh-CN" altLang="en-US" sz="1600" b="1" dirty="0" smtClean="0">
                <a:solidFill>
                  <a:srgbClr val="003300"/>
                </a:solidFill>
              </a:rPr>
              <a:t>     燕麦可以有效地降低人体中的胆固醇，经常食用，对中心脑血管病起到一定的预防作用；对糖尿病患者也有非常好的降糖、减肥的功效；燕麦粥有通大便的作用，很多老年人大便干，容易导致脑血管意外，燕麦能解便秘这忧；它还可以改善血液循环，缓解生活工作带来的压力；含有的钙、磷、铁、锌等矿物质有预防骨质疏松、促进伤口愈合、防止贫血的功效，是补钙佳品；燕麦中含有极其丰富的亚油酸，对脂肪肝、糖尿病、浮肿、便秘等也有辅助疗效</a:t>
            </a:r>
            <a:r>
              <a:rPr lang="en-US" sz="1600" b="1" dirty="0" smtClean="0">
                <a:solidFill>
                  <a:srgbClr val="003300"/>
                </a:solidFill>
              </a:rPr>
              <a:t>.</a:t>
            </a:r>
            <a:endParaRPr lang="zh-CN" altLang="en-US" sz="1600" b="1" dirty="0" smtClean="0">
              <a:solidFill>
                <a:srgbClr val="003300"/>
              </a:solidFill>
            </a:endParaRPr>
          </a:p>
          <a:p>
            <a:endParaRPr lang="zh-CN" altLang="en-US" sz="1600" b="1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10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2SToyZkjVuBjfHIeKN9UKQ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97304" y="596881"/>
            <a:ext cx="3269615" cy="3813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b="1" dirty="0" smtClean="0">
                <a:solidFill>
                  <a:srgbClr val="003300"/>
                </a:solidFill>
              </a:rPr>
              <a:t>      现代男人工作压力越来越大，拥有健康才能更好的应对工作。其实只要注意日常饮食，多吃一些有益食物，做健康男人并不难。为此，推荐八款对男性朋友的健康大有裨益的食物。</a:t>
            </a:r>
          </a:p>
          <a:p>
            <a:r>
              <a:rPr lang="en-US" b="1" dirty="0" smtClean="0">
                <a:solidFill>
                  <a:srgbClr val="003300"/>
                </a:solidFill>
              </a:rPr>
              <a:t>      </a:t>
            </a:r>
            <a:r>
              <a:rPr lang="zh-CN" altLang="en-US" b="1" dirty="0" smtClean="0">
                <a:solidFill>
                  <a:srgbClr val="003300"/>
                </a:solidFill>
              </a:rPr>
              <a:t>男人需要健康，有时候饮食上的调理比服用任何药物都要强。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14E67-9DE0-4BDE-BCE5-74269DAFD8D5}" type="slidenum">
              <a:rPr lang="en-US" altLang="zh-CN" smtClean="0"/>
              <a:pPr/>
              <a:t>11</a:t>
            </a:fld>
            <a:endParaRPr lang="en-US" altLang="zh-CN"/>
          </a:p>
        </p:txBody>
      </p:sp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6925" y="4664080"/>
            <a:ext cx="8567738" cy="647709"/>
          </a:xfrm>
        </p:spPr>
        <p:txBody>
          <a:bodyPr/>
          <a:lstStyle/>
          <a:p>
            <a:pPr algn="ctr"/>
            <a:r>
              <a:rPr lang="zh-CN" altLang="en-US" sz="3200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男人每天必吃水果，推荐的！</a:t>
            </a:r>
            <a:endParaRPr lang="zh-CN" altLang="en-US" sz="3200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814E67-9DE0-4BDE-BCE5-74269DAFD8D5}" type="slidenum">
              <a:rPr lang="en-US" altLang="zh-CN" smtClean="0"/>
              <a:pPr/>
              <a:t>12</a:t>
            </a:fld>
            <a:endParaRPr lang="en-US" altLang="zh-CN"/>
          </a:p>
        </p:txBody>
      </p:sp>
      <p:sp>
        <p:nvSpPr>
          <p:cNvPr id="6" name="文本占位符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7" name="图片 6" descr="00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111486" y="882633"/>
            <a:ext cx="3758149" cy="36433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25470" y="668319"/>
            <a:ext cx="3316288" cy="1096962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个苹果护心减肥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254494" y="1811327"/>
            <a:ext cx="4500594" cy="3286148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男人患冠心病的概率是女人的</a:t>
            </a:r>
            <a:r>
              <a:rPr lang="en-US" sz="2000" dirty="0" smtClean="0">
                <a:solidFill>
                  <a:srgbClr val="003300"/>
                </a:solidFill>
              </a:rPr>
              <a:t>3</a:t>
            </a:r>
            <a:r>
              <a:rPr lang="zh-CN" altLang="en-US" sz="2000" dirty="0" smtClean="0">
                <a:solidFill>
                  <a:srgbClr val="003300"/>
                </a:solidFill>
              </a:rPr>
              <a:t>倍之多。荷兰科学家发现，每天吃</a:t>
            </a:r>
            <a:r>
              <a:rPr lang="en-US" sz="2000" dirty="0" smtClean="0">
                <a:solidFill>
                  <a:srgbClr val="003300"/>
                </a:solidFill>
              </a:rPr>
              <a:t>1</a:t>
            </a:r>
            <a:r>
              <a:rPr lang="zh-CN" altLang="en-US" sz="2000" dirty="0" smtClean="0">
                <a:solidFill>
                  <a:srgbClr val="003300"/>
                </a:solidFill>
              </a:rPr>
              <a:t>个苹果就可将冠心病的患病率减少</a:t>
            </a:r>
            <a:r>
              <a:rPr lang="en-US" sz="2000" dirty="0" smtClean="0">
                <a:solidFill>
                  <a:srgbClr val="003300"/>
                </a:solidFill>
              </a:rPr>
              <a:t>50%</a:t>
            </a:r>
            <a:r>
              <a:rPr lang="zh-CN" altLang="en-US" sz="2000" dirty="0" smtClean="0">
                <a:solidFill>
                  <a:srgbClr val="003300"/>
                </a:solidFill>
              </a:rPr>
              <a:t>。如果每周安排一天作为“苹果日”，这一天只吃</a:t>
            </a:r>
            <a:r>
              <a:rPr lang="en-US" sz="2000" dirty="0" smtClean="0">
                <a:solidFill>
                  <a:srgbClr val="003300"/>
                </a:solidFill>
              </a:rPr>
              <a:t>400</a:t>
            </a:r>
            <a:r>
              <a:rPr lang="zh-CN" altLang="en-US" sz="2000" dirty="0" smtClean="0">
                <a:solidFill>
                  <a:srgbClr val="003300"/>
                </a:solidFill>
              </a:rPr>
              <a:t>克苹果，一般经过</a:t>
            </a:r>
            <a:r>
              <a:rPr lang="en-US" sz="2000" dirty="0" smtClean="0">
                <a:solidFill>
                  <a:srgbClr val="003300"/>
                </a:solidFill>
              </a:rPr>
              <a:t>5</a:t>
            </a:r>
            <a:r>
              <a:rPr lang="zh-CN" altLang="en-US" sz="2000" dirty="0" smtClean="0">
                <a:solidFill>
                  <a:srgbClr val="003300"/>
                </a:solidFill>
              </a:rPr>
              <a:t>个“苹果日”便可远离冠心病。苹果还有减肥功效，在“苹果日”这一天分</a:t>
            </a:r>
            <a:r>
              <a:rPr lang="en-US" sz="2000" dirty="0" smtClean="0">
                <a:solidFill>
                  <a:srgbClr val="003300"/>
                </a:solidFill>
              </a:rPr>
              <a:t>6</a:t>
            </a:r>
            <a:r>
              <a:rPr lang="zh-CN" altLang="en-US" sz="2000" dirty="0" smtClean="0">
                <a:solidFill>
                  <a:srgbClr val="003300"/>
                </a:solidFill>
              </a:rPr>
              <a:t>次吃完</a:t>
            </a:r>
            <a:r>
              <a:rPr lang="en-US" sz="2000" dirty="0" smtClean="0">
                <a:solidFill>
                  <a:srgbClr val="003300"/>
                </a:solidFill>
              </a:rPr>
              <a:t>1500</a:t>
            </a:r>
            <a:r>
              <a:rPr lang="zh-CN" altLang="en-US" sz="2000" dirty="0" smtClean="0">
                <a:solidFill>
                  <a:srgbClr val="003300"/>
                </a:solidFill>
              </a:rPr>
              <a:t>克新鲜苹果，持续</a:t>
            </a:r>
            <a:r>
              <a:rPr lang="en-US" sz="2000" dirty="0" smtClean="0">
                <a:solidFill>
                  <a:srgbClr val="003300"/>
                </a:solidFill>
              </a:rPr>
              <a:t>10</a:t>
            </a:r>
            <a:r>
              <a:rPr lang="zh-CN" altLang="en-US" sz="2000" dirty="0" smtClean="0">
                <a:solidFill>
                  <a:srgbClr val="003300"/>
                </a:solidFill>
              </a:rPr>
              <a:t>个苹果日即可初见成效。</a:t>
            </a:r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13</a:t>
            </a:fld>
            <a:endParaRPr lang="en-US" altLang="zh-CN"/>
          </a:p>
        </p:txBody>
      </p:sp>
      <p:pic>
        <p:nvPicPr>
          <p:cNvPr id="8" name="图片 7" descr="http://mmsns.qpic.cn/mmsns/mFuibz1ZysFLVian6o9TcjFYV4snLs8fxrnXte2DdlicGdf9UBpkaPxiaQ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6842" y="1954203"/>
            <a:ext cx="3813175" cy="285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52454" y="258763"/>
            <a:ext cx="3316288" cy="1096962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</a:rPr>
              <a:t>2</a:t>
            </a:r>
            <a:r>
              <a:rPr lang="zh-CN" altLang="en-US" dirty="0" smtClean="0">
                <a:solidFill>
                  <a:srgbClr val="003300"/>
                </a:solidFill>
              </a:rPr>
              <a:t>个橘子护胃防癌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54032" y="1454137"/>
            <a:ext cx="4929222" cy="4124332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 </a:t>
            </a:r>
            <a:r>
              <a:rPr lang="en-US" sz="2000" dirty="0" smtClean="0">
                <a:solidFill>
                  <a:srgbClr val="003300"/>
                </a:solidFill>
              </a:rPr>
              <a:t>    </a:t>
            </a:r>
            <a:r>
              <a:rPr lang="zh-CN" altLang="en-US" sz="2000" dirty="0" smtClean="0">
                <a:solidFill>
                  <a:srgbClr val="003300"/>
                </a:solidFill>
              </a:rPr>
              <a:t>男人的胃比女人的胃使用率要高得多，患胃癌的概率也高。澳大利亚医学专家研究发现，每天吃两个柑橘类水果，便可使胃癌的风险降低</a:t>
            </a:r>
            <a:r>
              <a:rPr lang="en-US" sz="2000" dirty="0" smtClean="0">
                <a:solidFill>
                  <a:srgbClr val="003300"/>
                </a:solidFill>
              </a:rPr>
              <a:t>50%</a:t>
            </a:r>
            <a:r>
              <a:rPr lang="zh-CN" altLang="en-US" sz="2000" dirty="0" smtClean="0">
                <a:solidFill>
                  <a:srgbClr val="003300"/>
                </a:solidFill>
              </a:rPr>
              <a:t>。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14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yENN3a49Ghelrq7IjTotcg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25866" y="2811459"/>
            <a:ext cx="3813175" cy="27774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96974" y="1811327"/>
            <a:ext cx="1928826" cy="536575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个西瓜相当于</a:t>
            </a:r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粒“伟哥”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68346" y="4576789"/>
            <a:ext cx="8143932" cy="1235066"/>
          </a:xfrm>
        </p:spPr>
        <p:txBody>
          <a:bodyPr/>
          <a:lstStyle/>
          <a:p>
            <a:r>
              <a:rPr lang="zh-CN" altLang="en-US" sz="1800" b="1" dirty="0" smtClean="0">
                <a:solidFill>
                  <a:srgbClr val="003300"/>
                </a:solidFill>
              </a:rPr>
              <a:t>       西瓜中大量的瓜氨酸具有与“伟哥”类似的药理作用。多吃西瓜对男性有益，但是肠胃不好的男性朋友就要节制一下，因为西瓜是寒性食物，吃多了会对肠胃造成一定的影响。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15</a:t>
            </a:fld>
            <a:endParaRPr lang="en-US" altLang="zh-CN"/>
          </a:p>
        </p:txBody>
      </p:sp>
      <p:pic>
        <p:nvPicPr>
          <p:cNvPr id="7" name="图片 6" descr="http://mmsns.qpic.cn/mmsns/mFuibz1ZysFLVian6o9TcjFYV4snLs8fxrszksDMkIaF4u88hBbVt5Lg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40114" y="1096947"/>
            <a:ext cx="4357718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1222" y="668319"/>
            <a:ext cx="3316288" cy="1096962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10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颗葡萄阻击中风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11750" y="1811327"/>
            <a:ext cx="2928958" cy="2000264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男人患心脏病和中风的概率比女人大。只要坚持每天吃</a:t>
            </a:r>
            <a:r>
              <a:rPr lang="en-US" sz="2000" dirty="0" smtClean="0">
                <a:solidFill>
                  <a:srgbClr val="003300"/>
                </a:solidFill>
              </a:rPr>
              <a:t>10</a:t>
            </a:r>
            <a:r>
              <a:rPr lang="zh-CN" altLang="en-US" sz="2000" dirty="0" smtClean="0">
                <a:solidFill>
                  <a:srgbClr val="003300"/>
                </a:solidFill>
              </a:rPr>
              <a:t>颗葡萄，最好不要去皮，便可轻松解决问题。</a:t>
            </a:r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16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pFZnthU0EderjMbzYTbY9Q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098" y="2097079"/>
            <a:ext cx="3813175" cy="285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1222" y="1525575"/>
            <a:ext cx="2143140" cy="750889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20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个樱桃对抗关节炎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68346" y="4576789"/>
            <a:ext cx="8143932" cy="1235066"/>
          </a:xfrm>
        </p:spPr>
        <p:txBody>
          <a:bodyPr/>
          <a:lstStyle/>
          <a:p>
            <a:r>
              <a:rPr lang="zh-CN" altLang="en-US" sz="1800" b="1" dirty="0" smtClean="0">
                <a:solidFill>
                  <a:srgbClr val="003300"/>
                </a:solidFill>
              </a:rPr>
              <a:t>经常在户外奔走的男人容易得关节炎。经常吃樱桃或饮用樱桃果汁，便可预防关节炎。每天吃</a:t>
            </a:r>
            <a:r>
              <a:rPr lang="en-US" sz="1800" b="1" dirty="0" smtClean="0">
                <a:solidFill>
                  <a:srgbClr val="003300"/>
                </a:solidFill>
              </a:rPr>
              <a:t>20</a:t>
            </a:r>
            <a:r>
              <a:rPr lang="zh-CN" altLang="en-US" sz="1800" b="1" dirty="0" smtClean="0">
                <a:solidFill>
                  <a:srgbClr val="003300"/>
                </a:solidFill>
              </a:rPr>
              <a:t>个带有酸味的樱桃，就能基本上控制关节炎引起的疼痛。</a:t>
            </a:r>
            <a:endParaRPr lang="zh-CN" altLang="en-US" sz="1800" b="1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17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nJianKoDiadR9GtibziaGbjzPg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97238" y="1382699"/>
            <a:ext cx="4143404" cy="2927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96974" y="1811327"/>
            <a:ext cx="1928826" cy="536575"/>
          </a:xfrm>
        </p:spPr>
        <p:txBody>
          <a:bodyPr/>
          <a:lstStyle/>
          <a:p>
            <a:r>
              <a:rPr 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50</a:t>
            </a:r>
            <a:r>
              <a:rPr lang="zh-CN" altLang="en-US" dirty="0" smtClean="0">
                <a:solidFill>
                  <a:srgbClr val="003300"/>
                </a:solidFill>
                <a:latin typeface="微软雅黑" pitchFamily="34" charset="-122"/>
                <a:ea typeface="微软雅黑" pitchFamily="34" charset="-122"/>
              </a:rPr>
              <a:t>克南瓜子保护前列腺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968346" y="4811723"/>
            <a:ext cx="8143932" cy="857256"/>
          </a:xfrm>
        </p:spPr>
        <p:txBody>
          <a:bodyPr/>
          <a:lstStyle/>
          <a:p>
            <a:r>
              <a:rPr lang="zh-CN" altLang="en-US" sz="1800" b="1" dirty="0" smtClean="0">
                <a:solidFill>
                  <a:srgbClr val="003300"/>
                </a:solidFill>
              </a:rPr>
              <a:t>前列腺是中年男人的一个重灾区。每天坚持吃</a:t>
            </a:r>
            <a:r>
              <a:rPr lang="en-US" sz="1800" b="1" dirty="0" smtClean="0">
                <a:solidFill>
                  <a:srgbClr val="003300"/>
                </a:solidFill>
              </a:rPr>
              <a:t>1</a:t>
            </a:r>
            <a:r>
              <a:rPr lang="zh-CN" altLang="en-US" sz="1800" b="1" dirty="0" smtClean="0">
                <a:solidFill>
                  <a:srgbClr val="003300"/>
                </a:solidFill>
              </a:rPr>
              <a:t>把南瓜子（</a:t>
            </a:r>
            <a:r>
              <a:rPr lang="en-US" sz="1800" b="1" dirty="0" smtClean="0">
                <a:solidFill>
                  <a:srgbClr val="003300"/>
                </a:solidFill>
              </a:rPr>
              <a:t>50</a:t>
            </a:r>
            <a:r>
              <a:rPr lang="zh-CN" altLang="en-US" sz="1800" b="1" dirty="0" smtClean="0">
                <a:solidFill>
                  <a:srgbClr val="003300"/>
                </a:solidFill>
              </a:rPr>
              <a:t>克左右）就可保证不受它的骚扰。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461F5B-BE98-4B91-8114-FE99EDF955D2}" type="slidenum">
              <a:rPr lang="en-US" altLang="zh-CN" smtClean="0"/>
              <a:pPr/>
              <a:t>18</a:t>
            </a:fld>
            <a:endParaRPr lang="en-US" altLang="zh-CN"/>
          </a:p>
        </p:txBody>
      </p:sp>
      <p:pic>
        <p:nvPicPr>
          <p:cNvPr id="6" name="图片 5" descr="http://mmsns.qpic.cn/mmsns/mFuibz1ZysFLVian6o9TcjFYV4snLs8fxrGpEOndBpYQfpvSuPmRv1lg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68676" y="1311261"/>
            <a:ext cx="4071966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111222" y="668319"/>
            <a:ext cx="3316288" cy="1096962"/>
          </a:xfrm>
        </p:spPr>
        <p:txBody>
          <a:bodyPr/>
          <a:lstStyle/>
          <a:p>
            <a:r>
              <a:rPr lang="zh-CN" altLang="en-US" dirty="0" smtClean="0">
                <a:solidFill>
                  <a:srgbClr val="003300"/>
                </a:solidFill>
              </a:rPr>
              <a:t>多吃枸杞补肾壮元气</a:t>
            </a:r>
            <a:endParaRPr lang="zh-CN" altLang="en-US" dirty="0">
              <a:solidFill>
                <a:srgbClr val="0033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040312" y="668319"/>
            <a:ext cx="3000396" cy="5429288"/>
          </a:xfrm>
        </p:spPr>
        <p:txBody>
          <a:bodyPr/>
          <a:lstStyle/>
          <a:p>
            <a:r>
              <a:rPr lang="zh-CN" altLang="en-US" sz="2000" dirty="0" smtClean="0">
                <a:solidFill>
                  <a:srgbClr val="003300"/>
                </a:solidFill>
              </a:rPr>
              <a:t>补肾一直是男人的必修课。肾是男人的支柱。过去流行以形补形，以为多吃内脏类及海产品就可以达到补肾的功效。但是内脏类及海产类食品的胆固醇过高而往往会引发高血压等问题。对于中老年男性朋友，不能不在意胆固醇。大抵富含维生素</a:t>
            </a:r>
            <a:r>
              <a:rPr lang="en-US" sz="2000" dirty="0" smtClean="0">
                <a:solidFill>
                  <a:srgbClr val="003300"/>
                </a:solidFill>
              </a:rPr>
              <a:t>E</a:t>
            </a:r>
            <a:r>
              <a:rPr lang="zh-CN" altLang="en-US" sz="2000" dirty="0" smtClean="0">
                <a:solidFill>
                  <a:srgbClr val="003300"/>
                </a:solidFill>
              </a:rPr>
              <a:t>，又不含胆固醇的食品都是好的补肾品，而枸杞无疑是首选。另外黑芝麻、核桃都是值得推荐的补肾佳品。</a:t>
            </a:r>
            <a:endParaRPr lang="zh-CN" altLang="en-US" sz="2000" dirty="0">
              <a:solidFill>
                <a:srgbClr val="0033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FE390B4-E346-4096-BD3B-275747E4A2E1}" type="slidenum">
              <a:rPr lang="en-US" altLang="zh-CN" smtClean="0"/>
              <a:pPr/>
              <a:t>19</a:t>
            </a:fld>
            <a:endParaRPr lang="en-US" altLang="zh-CN"/>
          </a:p>
        </p:txBody>
      </p:sp>
      <p:pic>
        <p:nvPicPr>
          <p:cNvPr id="7" name="图片 6" descr="http://mmsns.qpic.cn/mmsns/mFuibz1ZysFLVian6o9TcjFYV4snLs8fxrg5Uh5aKXFWjHOIqup1WE7A/0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68346" y="2168517"/>
            <a:ext cx="3813175" cy="28555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C078A9-E77F-441F-8E1B-EB99D3712815}" type="slidenum">
              <a:rPr lang="en-US" altLang="zh-CN" smtClean="0"/>
              <a:pPr/>
              <a:t>20</a:t>
            </a:fld>
            <a:endParaRPr lang="en-US" altLang="zh-CN"/>
          </a:p>
        </p:txBody>
      </p:sp>
      <p:sp>
        <p:nvSpPr>
          <p:cNvPr id="3" name="灯片编号占位符 1"/>
          <p:cNvSpPr txBox="1">
            <a:spLocks/>
          </p:cNvSpPr>
          <p:nvPr/>
        </p:nvSpPr>
        <p:spPr bwMode="auto">
          <a:xfrm>
            <a:off x="7696200" y="6030913"/>
            <a:ext cx="2352675" cy="404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9033" tIns="54517" rIns="109033" bIns="54517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109061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C421E6C-77E7-4E12-B6C7-57C2179289C6}" type="slidenum">
              <a:rPr kumimoji="0" lang="en-US" altLang="zh-CN" sz="1700" b="1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pPr marL="0" marR="0" lvl="0" indent="0" algn="r" defTabSz="109061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zh-CN" sz="1700" b="1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4" name="图片 3" descr="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3254362" y="739757"/>
            <a:ext cx="3571900" cy="5072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图片 4" descr="图片3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4494" y="4454533"/>
            <a:ext cx="4713591" cy="1366363"/>
          </a:xfrm>
          <a:prstGeom prst="rect">
            <a:avLst/>
          </a:prstGeom>
        </p:spPr>
      </p:pic>
    </p:spTree>
  </p:cSld>
  <p:clrMapOvr>
    <a:masterClrMapping/>
  </p:clrMapOvr>
  <p:transition/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5_自定义设计方案">
  <a:themeElements>
    <a:clrScheme name="5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5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6_自定义设计方案">
  <a:themeElements>
    <a:clrScheme name="6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6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6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6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6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1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2_自定义设计方案">
  <a:themeElements>
    <a:clrScheme name="2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自定义设计方案">
      <a:majorFont>
        <a:latin typeface="Arial"/>
        <a:ea typeface="黑体"/>
        <a:cs typeface=""/>
      </a:majorFont>
      <a:minorFont>
        <a:latin typeface="Arial"/>
        <a:ea typeface="仿宋_GB2312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2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自定义设计方案">
  <a:themeElements>
    <a:clrScheme name="4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996600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109061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pitchFamily="2" charset="-122"/>
          </a:defRPr>
        </a:defPPr>
      </a:lstStyle>
    </a:lnDef>
  </a:objectDefaults>
  <a:extraClrSchemeLst>
    <a:extraClrScheme>
      <a:clrScheme name="4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5904</TotalTime>
  <Words>1156</Words>
  <Application>Microsoft Office PowerPoint</Application>
  <PresentationFormat>自定义</PresentationFormat>
  <Paragraphs>65</Paragraphs>
  <Slides>20</Slides>
  <Notes>1</Notes>
  <HiddenSlides>0</HiddenSlides>
  <MMClips>0</MMClips>
  <ScaleCrop>false</ScaleCrop>
  <HeadingPairs>
    <vt:vector size="4" baseType="variant">
      <vt:variant>
        <vt:lpstr>主题</vt:lpstr>
      </vt:variant>
      <vt:variant>
        <vt:i4>6</vt:i4>
      </vt:variant>
      <vt:variant>
        <vt:lpstr>幻灯片标题</vt:lpstr>
      </vt:variant>
      <vt:variant>
        <vt:i4>20</vt:i4>
      </vt:variant>
    </vt:vector>
  </HeadingPairs>
  <TitlesOfParts>
    <vt:vector size="26" baseType="lpstr">
      <vt:lpstr>5_自定义设计方案</vt:lpstr>
      <vt:lpstr>1_自定义设计方案</vt:lpstr>
      <vt:lpstr>6_自定义设计方案</vt:lpstr>
      <vt:lpstr>1_默认设计模板</vt:lpstr>
      <vt:lpstr>2_自定义设计方案</vt:lpstr>
      <vt:lpstr>4_自定义设计方案</vt:lpstr>
      <vt:lpstr>幻灯片 1</vt:lpstr>
      <vt:lpstr>男人每天必吃食物，你懂的！</vt:lpstr>
      <vt:lpstr>1、菠菜</vt:lpstr>
      <vt:lpstr>2、酸奶</vt:lpstr>
      <vt:lpstr>3、西红柿</vt:lpstr>
      <vt:lpstr>4、胡萝卜</vt:lpstr>
      <vt:lpstr>5、蓝莓、草莓、紫葡萄</vt:lpstr>
      <vt:lpstr>6、黑豆</vt:lpstr>
      <vt:lpstr>7、核桃</vt:lpstr>
      <vt:lpstr>8、燕麦</vt:lpstr>
      <vt:lpstr>幻灯片 11</vt:lpstr>
      <vt:lpstr>男人每天必吃水果，推荐的！</vt:lpstr>
      <vt:lpstr>1个苹果护心减肥</vt:lpstr>
      <vt:lpstr>2个橘子护胃防癌</vt:lpstr>
      <vt:lpstr>3个西瓜相当于1粒“伟哥”</vt:lpstr>
      <vt:lpstr>10颗葡萄阻击中风</vt:lpstr>
      <vt:lpstr>20个樱桃对抗关节炎</vt:lpstr>
      <vt:lpstr>50克南瓜子保护前列腺</vt:lpstr>
      <vt:lpstr>多吃枸杞补肾壮元气</vt:lpstr>
      <vt:lpstr>幻灯片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华泰天空</dc:title>
  <dc:creator>刘青</dc:creator>
  <cp:lastModifiedBy>liuqing02</cp:lastModifiedBy>
  <cp:revision>233</cp:revision>
  <dcterms:created xsi:type="dcterms:W3CDTF">2013-12-26T06:46:18Z</dcterms:created>
  <dcterms:modified xsi:type="dcterms:W3CDTF">2014-02-12T10:12:41Z</dcterms:modified>
</cp:coreProperties>
</file>