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8" r:id="rId2"/>
    <p:sldId id="257" r:id="rId3"/>
    <p:sldId id="260" r:id="rId4"/>
    <p:sldId id="261" r:id="rId5"/>
    <p:sldId id="262" r:id="rId6"/>
    <p:sldId id="279" r:id="rId7"/>
    <p:sldId id="263" r:id="rId8"/>
    <p:sldId id="265" r:id="rId9"/>
    <p:sldId id="267" r:id="rId10"/>
    <p:sldId id="268" r:id="rId11"/>
    <p:sldId id="269" r:id="rId12"/>
    <p:sldId id="271" r:id="rId13"/>
    <p:sldId id="272" r:id="rId14"/>
    <p:sldId id="274" r:id="rId15"/>
    <p:sldId id="275" r:id="rId16"/>
    <p:sldId id="276" r:id="rId17"/>
    <p:sldId id="277" r:id="rId18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74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FB99B4-5BCC-4843-86E9-560407B02E9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720791-667C-403E-A588-F7D85F103D8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7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631157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2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2013-12-5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3437" t="19167" r="8593" b="13333"/>
          <a:stretch>
            <a:fillRect/>
          </a:stretch>
        </p:blipFill>
        <p:spPr bwMode="auto">
          <a:xfrm>
            <a:off x="0" y="-1"/>
            <a:ext cx="9144000" cy="5108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引 言</a:t>
            </a:r>
            <a:endParaRPr lang="zh-CN" altLang="en-U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0034" y="1071552"/>
            <a:ext cx="821537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     2014,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我们有一个主题就是爱你一世；</a:t>
            </a:r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，我们有一个梦想，就是铸就又一个人生的高点；</a:t>
            </a:r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，我们有一个目标，就是万众一心共创开门红。</a:t>
            </a:r>
            <a:endParaRPr lang="en-US" altLang="zh-CN" sz="2800" b="1" dirty="0" smtClean="0">
              <a:ln w="127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       2013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日，中国人寿德阳分公司在天韵大酒店举行了“金戈铁马 ，</a:t>
            </a:r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开门红精英培训暨启动大会”，全市</a:t>
            </a:r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600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余位精英参加了本次启动大会，他们用如虹的气势、激昂的斗志迎接即将到来的</a:t>
            </a:r>
            <a:r>
              <a:rPr lang="en-US" altLang="zh-CN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28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！</a:t>
            </a:r>
            <a:endParaRPr lang="zh-CN" altLang="en-US" sz="2800" b="1" dirty="0">
              <a:ln w="127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lcly\d盘\开门红\2014\20131203开门红启动照片\DSC_2486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717357" y="285734"/>
            <a:ext cx="5137782" cy="271464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357290" y="3214692"/>
            <a:ext cx="6143668" cy="147732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dirty="0" smtClean="0"/>
              <a:t>         </a:t>
            </a:r>
            <a:r>
              <a:rPr lang="en-US" altLang="zh-CN" b="1" dirty="0" smtClean="0">
                <a:solidFill>
                  <a:srgbClr val="FFFF00"/>
                </a:solidFill>
              </a:rPr>
              <a:t>2013</a:t>
            </a:r>
            <a:r>
              <a:rPr lang="zh-CN" altLang="en-US" b="1" dirty="0" smtClean="0">
                <a:solidFill>
                  <a:srgbClr val="FFFF00"/>
                </a:solidFill>
              </a:rPr>
              <a:t>年</a:t>
            </a:r>
            <a:r>
              <a:rPr lang="en-US" altLang="zh-CN" b="1" dirty="0" smtClean="0">
                <a:solidFill>
                  <a:srgbClr val="FFFF00"/>
                </a:solidFill>
              </a:rPr>
              <a:t>12</a:t>
            </a:r>
            <a:r>
              <a:rPr lang="zh-CN" altLang="en-US" b="1" dirty="0" smtClean="0">
                <a:solidFill>
                  <a:srgbClr val="FFFF00"/>
                </a:solidFill>
              </a:rPr>
              <a:t>月</a:t>
            </a:r>
            <a:r>
              <a:rPr lang="en-US" altLang="zh-CN" b="1" dirty="0" smtClean="0">
                <a:solidFill>
                  <a:srgbClr val="FFFF00"/>
                </a:solidFill>
              </a:rPr>
              <a:t>3</a:t>
            </a:r>
            <a:r>
              <a:rPr lang="zh-CN" altLang="en-US" b="1" dirty="0" smtClean="0">
                <a:solidFill>
                  <a:srgbClr val="FFFF00"/>
                </a:solidFill>
              </a:rPr>
              <a:t>日，中国人寿德阳分公司“金戈铁马，</a:t>
            </a:r>
            <a:r>
              <a:rPr lang="en-US" altLang="zh-CN" b="1" dirty="0" smtClean="0">
                <a:solidFill>
                  <a:srgbClr val="FFFF00"/>
                </a:solidFill>
              </a:rPr>
              <a:t>2014</a:t>
            </a:r>
            <a:r>
              <a:rPr lang="zh-CN" altLang="en-US" b="1" dirty="0" smtClean="0">
                <a:solidFill>
                  <a:srgbClr val="FFFF00"/>
                </a:solidFill>
              </a:rPr>
              <a:t>开门红精英培训暨启动大会”在天韵酒店举行。德阳分公司总经理邓丕、副总经理郑英、各市县公司经理、全市精英、主管、市公司各部门以及财险公司同仁共同参加了本次启动大会。</a:t>
            </a:r>
            <a:endParaRPr lang="en-US" altLang="zh-CN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0" y="714924"/>
            <a:ext cx="3643338" cy="3785652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rgbClr val="FFFF00"/>
                </a:solidFill>
              </a:rPr>
              <a:t>         启动会上，市公司郑英副总经理致开训词，她讲到：德阳国寿在</a:t>
            </a:r>
            <a:r>
              <a:rPr lang="en-US" sz="1600" dirty="0" smtClean="0">
                <a:solidFill>
                  <a:srgbClr val="FFFF00"/>
                </a:solidFill>
              </a:rPr>
              <a:t>2013</a:t>
            </a:r>
            <a:r>
              <a:rPr lang="zh-CN" altLang="en-US" sz="1600" dirty="0" smtClean="0">
                <a:solidFill>
                  <a:srgbClr val="FFFF00"/>
                </a:solidFill>
              </a:rPr>
              <a:t>年马不停蹄，根据总、省、市分公司的统一部署，发扬了连续作战、奋勇拼搏的精神，我们顺利完成了</a:t>
            </a:r>
            <a:r>
              <a:rPr lang="en-US" sz="1600" dirty="0" smtClean="0">
                <a:solidFill>
                  <a:srgbClr val="FFFF00"/>
                </a:solidFill>
              </a:rPr>
              <a:t>2013</a:t>
            </a:r>
            <a:r>
              <a:rPr lang="zh-CN" altLang="en-US" sz="1600" dirty="0" smtClean="0">
                <a:solidFill>
                  <a:srgbClr val="FFFF00"/>
                </a:solidFill>
              </a:rPr>
              <a:t>年的任务目标，并继续占领着德阳寿险市场的半壁江山！这一切辉煌的战绩，是在座各位精英、主管和个险管理人员全体奋勇拼搏的结果。</a:t>
            </a:r>
            <a:r>
              <a:rPr lang="en-US" sz="1600" dirty="0" smtClean="0">
                <a:solidFill>
                  <a:srgbClr val="FFFF00"/>
                </a:solidFill>
              </a:rPr>
              <a:t>2014</a:t>
            </a:r>
            <a:r>
              <a:rPr lang="zh-CN" altLang="en-US" sz="1600" dirty="0" smtClean="0">
                <a:solidFill>
                  <a:srgbClr val="FFFF00"/>
                </a:solidFill>
              </a:rPr>
              <a:t>年，德阳国寿将掀开新的篇章，迈入新的征程，等待我们的是誓夺</a:t>
            </a:r>
            <a:r>
              <a:rPr lang="en-US" sz="1600" dirty="0" smtClean="0">
                <a:solidFill>
                  <a:srgbClr val="FFFF00"/>
                </a:solidFill>
              </a:rPr>
              <a:t>2014</a:t>
            </a:r>
            <a:r>
              <a:rPr lang="zh-CN" altLang="en-US" sz="1600" dirty="0" smtClean="0">
                <a:solidFill>
                  <a:srgbClr val="FFFF00"/>
                </a:solidFill>
              </a:rPr>
              <a:t>年“开门红”战役的全面胜利，我们要集全司之智，聚全司之力，必将打一场胜利的“</a:t>
            </a:r>
            <a:r>
              <a:rPr lang="en-US" sz="1600" dirty="0" smtClean="0">
                <a:solidFill>
                  <a:srgbClr val="FFFF00"/>
                </a:solidFill>
              </a:rPr>
              <a:t>2013</a:t>
            </a:r>
            <a:r>
              <a:rPr lang="zh-CN" altLang="en-US" sz="1600" dirty="0" smtClean="0">
                <a:solidFill>
                  <a:srgbClr val="FFFF00"/>
                </a:solidFill>
              </a:rPr>
              <a:t>开门红”之战，最后祝大家：所向披靡、马到成功！</a:t>
            </a:r>
            <a:endParaRPr lang="zh-CN" altLang="en-US" sz="1600" dirty="0">
              <a:solidFill>
                <a:srgbClr val="FFFF00"/>
              </a:solidFill>
            </a:endParaRPr>
          </a:p>
        </p:txBody>
      </p:sp>
      <p:pic>
        <p:nvPicPr>
          <p:cNvPr id="5" name="图片 4" descr="DSC_0326.jpg"/>
          <p:cNvPicPr>
            <a:picLocks noChangeAspect="1"/>
          </p:cNvPicPr>
          <p:nvPr/>
        </p:nvPicPr>
        <p:blipFill>
          <a:blip r:embed="rId2" cstate="print"/>
          <a:srcRect r="47619"/>
          <a:stretch>
            <a:fillRect/>
          </a:stretch>
        </p:blipFill>
        <p:spPr>
          <a:xfrm>
            <a:off x="1000099" y="428610"/>
            <a:ext cx="3502815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DSC_0368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r="29977"/>
          <a:stretch>
            <a:fillRect/>
          </a:stretch>
        </p:blipFill>
        <p:spPr>
          <a:xfrm rot="-5400000">
            <a:off x="1414842" y="-228219"/>
            <a:ext cx="2313790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5357818" y="428610"/>
            <a:ext cx="3143272" cy="440120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rgbClr val="FFFF00"/>
                </a:solidFill>
              </a:rPr>
              <a:t>为了打好开门红这场战役，市公司花重金，专门邀请到了全国闻名的大单高手、冠军联盟的主力成员</a:t>
            </a:r>
            <a:r>
              <a:rPr lang="en-US" altLang="zh-CN" sz="2000" b="1" dirty="0" smtClean="0">
                <a:solidFill>
                  <a:srgbClr val="FFFF00"/>
                </a:solidFill>
              </a:rPr>
              <a:t>——</a:t>
            </a:r>
            <a:r>
              <a:rPr lang="zh-CN" altLang="en-US" sz="2000" b="1" dirty="0" smtClean="0">
                <a:solidFill>
                  <a:srgbClr val="FFFF00"/>
                </a:solidFill>
              </a:rPr>
              <a:t>曹纪平，为德阳高手们送上高端客户开拓的饕餮盛宴，他的丰富的经验与拓展的思维、他的不懈的追求与顽强的意志，给德阳将士带来了崭新的客户经营思维，给德阳的精英开启了崭新的寿险空间。极大的给伙伴们树立了开门红的信心。</a:t>
            </a:r>
            <a:endParaRPr lang="zh-CN" altLang="en-US" sz="2000" b="1" dirty="0">
              <a:solidFill>
                <a:srgbClr val="FFFF00"/>
              </a:solidFill>
            </a:endParaRPr>
          </a:p>
        </p:txBody>
      </p:sp>
      <p:pic>
        <p:nvPicPr>
          <p:cNvPr id="7" name="内容占位符 3" descr="DSC_0349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l="11500" t="14206" r="6956" b="17923"/>
          <a:stretch>
            <a:fillRect/>
          </a:stretch>
        </p:blipFill>
        <p:spPr>
          <a:xfrm>
            <a:off x="428596" y="2500312"/>
            <a:ext cx="4714908" cy="25992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357290" y="1406434"/>
            <a:ext cx="585791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“金戈铁马   </a:t>
            </a:r>
            <a:r>
              <a:rPr lang="en-US" altLang="zh-CN" sz="4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sz="4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”开门红启动大会</a:t>
            </a:r>
            <a:endParaRPr lang="en-US" altLang="zh-CN" sz="4800" b="1" dirty="0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/>
            <a:r>
              <a:rPr lang="zh-CN" altLang="en-US" sz="48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正式开始</a:t>
            </a:r>
            <a:endParaRPr lang="zh-CN" altLang="en-US" sz="48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lcly\d盘\开门红\2014\20131203开门红启动照片\DSC_2495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00035" y="500048"/>
            <a:ext cx="5786478" cy="4286280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6215074" y="1000114"/>
            <a:ext cx="2786082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24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2014</a:t>
            </a:r>
            <a:r>
              <a:rPr lang="zh-CN" altLang="en-US" sz="24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开门红得到了公司的高度重视，公司全体员工都在为</a:t>
            </a:r>
            <a:r>
              <a:rPr lang="en-US" altLang="zh-CN" sz="24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2014</a:t>
            </a:r>
            <a:r>
              <a:rPr lang="zh-CN" altLang="en-US" sz="2400" b="1" dirty="0" smtClean="0">
                <a:ln w="17780" cmpd="sng">
                  <a:noFill/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开门红的到来而准备。市公司客户服务部特为本次开门红启动大会编排舞蹈，感谢他们的付出</a:t>
            </a:r>
            <a:endParaRPr lang="en-US" altLang="zh-CN" sz="2400" b="1" dirty="0" smtClean="0">
              <a:ln w="17780" cmpd="sng">
                <a:noFill/>
                <a:prstDash val="solid"/>
                <a:miter lim="800000"/>
              </a:ln>
              <a:solidFill>
                <a:srgbClr val="FF00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42976" y="878695"/>
            <a:ext cx="271464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2013</a:t>
            </a:r>
            <a:r>
              <a:rPr lang="zh-CN" altLang="en-US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年所有的荣誉已经属于过去，我们即将踏上</a:t>
            </a:r>
            <a:r>
              <a:rPr lang="en-US" altLang="zh-CN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年新的征程，团结一致，戮力同心是取得开门红胜利的关键。为了打赢这场战役，市公司总经理室高度重视，周密部署，制定出了</a:t>
            </a:r>
            <a:r>
              <a:rPr lang="en-US" altLang="zh-CN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2014</a:t>
            </a:r>
            <a:r>
              <a:rPr lang="zh-CN" altLang="en-US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年一季度个险业务方案。超大红包的出现让在座每一位伙伴都热血澎湃、摩拳擦掌，只想立刻投身到开门红的战役中去！</a:t>
            </a:r>
            <a:endParaRPr lang="zh-CN" altLang="en-US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6" name="Picture 2" descr="D:\lcly\d盘\开门红\2014\20131203开门红启动照片\DSC_2527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286248" y="785800"/>
            <a:ext cx="3778741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000100" y="1071552"/>
            <a:ext cx="678661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063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normalizeH="0" baseline="0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r>
              <a:rPr kumimoji="0" lang="zh-CN" sz="2800" b="1" i="0" u="none" strike="noStrike" normalizeH="0" baseline="0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勇为胜者创佳绩，伴着凯歌荣誉至。浪尖征战夺盛典，誓为荣誉起征程。</a:t>
            </a:r>
            <a:endParaRPr kumimoji="0" lang="zh-CN" sz="1200" b="1" i="0" u="none" strike="noStrike" normalizeH="0" baseline="0" dirty="0" smtClean="0">
              <a:ln w="127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  <a:p>
            <a:pPr marL="0" marR="0" lvl="0" indent="3063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800" b="1" i="0" u="none" strike="noStrike" normalizeH="0" baseline="0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    </a:t>
            </a:r>
            <a:r>
              <a:rPr kumimoji="0" lang="zh-CN" sz="2800" b="1" i="0" u="none" strike="noStrike" normalizeH="0" baseline="0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狭路相逢勇者胜，两军对垒胜为王，在这场没有硝烟的战役中，谁能突出重围，谁能一跃而上，谁又能再创奇迹，那就要看各单位的气势了，今日我们各家单位都将在这里喊出他们的誓言。</a:t>
            </a:r>
            <a:endParaRPr kumimoji="0" lang="zh-CN" sz="4000" b="1" i="0" u="none" strike="noStrike" normalizeH="0" baseline="0" dirty="0" smtClean="0">
              <a:ln w="12700">
                <a:solidFill>
                  <a:srgbClr val="FFFF00"/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微软雅黑" pitchFamily="34" charset="-122"/>
              <a:ea typeface="微软雅黑" pitchFamily="34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威武广汉</a:t>
            </a:r>
            <a:endParaRPr lang="zh-CN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5603" name="Picture 3" descr="C:\Users\lenovo\Desktop\图片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142990"/>
            <a:ext cx="3320715" cy="2214578"/>
          </a:xfrm>
          <a:prstGeom prst="rect">
            <a:avLst/>
          </a:prstGeom>
          <a:noFill/>
        </p:spPr>
      </p:pic>
      <p:pic>
        <p:nvPicPr>
          <p:cNvPr id="25604" name="Picture 4" descr="D:\lcly\d盘\开门红\2014\20131203开门红启动照片\DSC_256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2000246"/>
            <a:ext cx="3780000" cy="2520000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1643042" y="2357436"/>
            <a:ext cx="509947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汉州儿女接地气</a:t>
            </a:r>
            <a:endParaRPr lang="en-US" altLang="zh-CN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广汉永远争第一</a:t>
            </a:r>
            <a:endParaRPr lang="zh-CN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43438" y="1000114"/>
            <a:ext cx="3714776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广汉挑战绵竹要做</a:t>
            </a:r>
            <a:endParaRPr lang="en-US" altLang="zh-CN" sz="28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  <a:p>
            <a:pPr algn="ctr"/>
            <a:r>
              <a:rPr lang="zh-CN" altLang="en-US" sz="28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德阳永远的第一</a:t>
            </a:r>
            <a:endParaRPr lang="zh-CN" altLang="en-US" sz="28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000628" y="3500444"/>
            <a:ext cx="3714776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28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面对广汉的挑战，绵竹拿出了战神的气势，誓要夺回第一</a:t>
            </a:r>
            <a:endParaRPr lang="zh-CN" altLang="en-US" sz="28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</p:txBody>
      </p:sp>
      <p:pic>
        <p:nvPicPr>
          <p:cNvPr id="26626" name="Picture 2" descr="D:\lcly\d盘\开门红\2014\20131203开门红启动照片\DSC_25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71618"/>
            <a:ext cx="4320000" cy="2880000"/>
          </a:xfrm>
          <a:prstGeom prst="rect">
            <a:avLst/>
          </a:prstGeom>
          <a:noFill/>
        </p:spPr>
      </p:pic>
      <p:pic>
        <p:nvPicPr>
          <p:cNvPr id="26628" name="Picture 4" descr="C:\Users\lenovo\Desktop\图片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73992">
            <a:off x="4537066" y="1008960"/>
            <a:ext cx="3237008" cy="2160000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2214546" y="2500312"/>
            <a:ext cx="509947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绵竹开门</a:t>
            </a:r>
            <a:r>
              <a:rPr lang="en-US" altLang="zh-CN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500</a:t>
            </a:r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万</a:t>
            </a:r>
            <a:endParaRPr lang="en-US" altLang="zh-CN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争当国寿英雄汉</a:t>
            </a:r>
            <a:endParaRPr lang="zh-CN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战神绵竹</a:t>
            </a:r>
            <a:endParaRPr lang="zh-CN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王者什邡</a:t>
            </a:r>
            <a:endParaRPr lang="zh-CN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7650" name="Picture 2" descr="D:\lcly\d盘\开门红\2014\20131203开门红启动照片\DSC_2600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 rot="21005715">
            <a:off x="714348" y="1142990"/>
            <a:ext cx="3777021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651" name="Picture 3" descr="D:\lcly\d盘\开门红\2014\20131203开门红启动照片\DSC_2609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rot="593760">
            <a:off x="2956492" y="1159854"/>
            <a:ext cx="5023036" cy="33513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428860" y="1571618"/>
            <a:ext cx="3714776" cy="255454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40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人均保费、人均收入全市第一的什邡，一马当先金土豪</a:t>
            </a:r>
            <a:endParaRPr lang="zh-CN" altLang="en-US" sz="40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皇城禁卫军城区</a:t>
            </a:r>
            <a:endParaRPr lang="zh-CN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8675" name="Picture 3" descr="C:\Users\lenovo\Desktop\图片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204151">
            <a:off x="705453" y="1322207"/>
            <a:ext cx="5022822" cy="33516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677" name="Picture 5" descr="D:\lcly\d盘\开门红\2014\20131203开门红启动照片\DSC_26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14183">
            <a:off x="4033907" y="1361766"/>
            <a:ext cx="3780000" cy="25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Box 10"/>
          <p:cNvSpPr txBox="1"/>
          <p:nvPr/>
        </p:nvSpPr>
        <p:spPr>
          <a:xfrm>
            <a:off x="1428728" y="1676939"/>
            <a:ext cx="5786478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荣耀的</a:t>
            </a:r>
            <a:r>
              <a:rPr lang="en-US" altLang="zh-CN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2014</a:t>
            </a:r>
            <a:r>
              <a:rPr lang="zh-CN" altLang="en-US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，</a:t>
            </a:r>
            <a:endParaRPr lang="en-US" altLang="zh-CN" sz="54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  <a:p>
            <a:pPr algn="ctr"/>
            <a:r>
              <a:rPr lang="zh-CN" altLang="en-US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让我爱你一生一世</a:t>
            </a:r>
            <a:endParaRPr lang="zh-CN" altLang="en-US" sz="5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3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1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热血罗江</a:t>
            </a:r>
            <a:endParaRPr lang="zh-CN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29698" name="Picture 2" descr="D:\lcly\d盘\开门红\2014\20131203开门红启动照片\DSC_264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 rot="716553">
            <a:off x="3611994" y="1492251"/>
            <a:ext cx="4371126" cy="29163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699" name="Picture 3" descr="D:\lcly\d盘\开门红\2014\20131203开门红启动照片\DSC_2649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rot="21343772">
            <a:off x="753049" y="1313490"/>
            <a:ext cx="4696180" cy="3133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1428728" y="1676939"/>
            <a:ext cx="6072230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热血奔腾的罗江，定能荣耀起航</a:t>
            </a:r>
            <a:endParaRPr lang="zh-CN" altLang="en-US" sz="5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微软雅黑" pitchFamily="34" charset="-122"/>
                <a:ea typeface="微软雅黑" pitchFamily="34" charset="-122"/>
              </a:rPr>
              <a:t>英雄中江</a:t>
            </a:r>
            <a:endParaRPr lang="zh-CN" altLang="en-U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30723" name="Picture 3" descr="C:\Users\lenovo\Desktop\图片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2358064"/>
            <a:ext cx="3905247" cy="26092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4" name="Picture 4" descr="D:\lcly\d盘\开门红\2014\20131203开门红启动照片\DSC_2661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000364" y="1643056"/>
            <a:ext cx="3783147" cy="25240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25" name="Picture 5" descr="D:\lcly\d盘\开门红\2014\20131203开门红启动照片\DSC_2674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857224" y="1071552"/>
            <a:ext cx="3283081" cy="219044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1071538" y="1500180"/>
            <a:ext cx="6072230" cy="34163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万马奔腾闯红关</a:t>
            </a:r>
            <a:endParaRPr lang="en-US" altLang="zh-CN" sz="54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  <a:p>
            <a:pPr algn="ctr"/>
            <a:r>
              <a:rPr lang="zh-CN" altLang="en-US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中江儿女齐争先</a:t>
            </a:r>
            <a:endParaRPr lang="en-US" altLang="zh-CN" sz="54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  <a:p>
            <a:pPr algn="ctr"/>
            <a:r>
              <a:rPr lang="zh-CN" altLang="en-US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马上发财开门红</a:t>
            </a:r>
            <a:endParaRPr lang="en-US" altLang="zh-CN" sz="5400" b="1" dirty="0" smtClean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  <a:p>
            <a:pPr algn="ctr"/>
            <a:r>
              <a:rPr lang="zh-CN" altLang="en-US" sz="5400" b="1" dirty="0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方正舒体" pitchFamily="2" charset="-122"/>
                <a:ea typeface="方正舒体" pitchFamily="2" charset="-122"/>
              </a:rPr>
              <a:t>人欣财兴鑫加薪</a:t>
            </a:r>
            <a:endParaRPr lang="zh-CN" altLang="en-US" sz="5400" b="1" dirty="0">
              <a:ln w="11430"/>
              <a:solidFill>
                <a:srgbClr val="FFFF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方正舒体" pitchFamily="2" charset="-122"/>
              <a:ea typeface="方正舒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3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3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D:\lcly\d盘\开门红\2014\20131203开门红启动照片\DSC_2666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857356" y="285734"/>
            <a:ext cx="5283345" cy="3525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矩形 4"/>
          <p:cNvSpPr/>
          <p:nvPr/>
        </p:nvSpPr>
        <p:spPr>
          <a:xfrm>
            <a:off x="785786" y="2214560"/>
            <a:ext cx="793358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邓总挥舞战旗，为</a:t>
            </a:r>
            <a:r>
              <a:rPr lang="en-US" altLang="zh-CN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2014</a:t>
            </a:r>
            <a:endParaRPr lang="en-US" altLang="zh-CN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zh-CN" alt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开门红吹响冲锋号，</a:t>
            </a:r>
            <a:r>
              <a:rPr lang="en-US" altLang="zh-CN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2014</a:t>
            </a:r>
          </a:p>
          <a:p>
            <a:pPr algn="ctr"/>
            <a:r>
              <a:rPr lang="zh-CN" altLang="en-US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德阳必将再创辉煌</a:t>
            </a:r>
            <a:endParaRPr lang="zh-CN" alt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Rectangle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6900" y="1115616"/>
            <a:ext cx="8375650" cy="9691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矩形 4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325" y="2112169"/>
            <a:ext cx="9667875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784</Words>
  <PresentationFormat>全屏显示(16:9)</PresentationFormat>
  <Paragraphs>36</Paragraphs>
  <Slides>17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18" baseType="lpstr">
      <vt:lpstr>Office 主题</vt:lpstr>
      <vt:lpstr>幻灯片 1</vt:lpstr>
      <vt:lpstr>引 言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威武广汉</vt:lpstr>
      <vt:lpstr>战神绵竹</vt:lpstr>
      <vt:lpstr>王者什邡</vt:lpstr>
      <vt:lpstr>皇城禁卫军城区</vt:lpstr>
      <vt:lpstr>热血罗江</vt:lpstr>
      <vt:lpstr>英雄中江</vt:lpstr>
      <vt:lpstr>幻灯片 16</vt:lpstr>
      <vt:lpstr>幻灯片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User</cp:lastModifiedBy>
  <cp:revision>10</cp:revision>
  <dcterms:created xsi:type="dcterms:W3CDTF">2013-12-04T03:21:44Z</dcterms:created>
  <dcterms:modified xsi:type="dcterms:W3CDTF">2013-12-05T09:53:39Z</dcterms:modified>
</cp:coreProperties>
</file>