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76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Default Extension="emf" ContentType="image/x-emf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81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75" r:id="rId3"/>
    <p:sldMasterId id="2147483687" r:id="rId4"/>
    <p:sldMasterId id="2147483699" r:id="rId5"/>
    <p:sldMasterId id="2147483723" r:id="rId6"/>
    <p:sldMasterId id="2147483711" r:id="rId7"/>
  </p:sldMasterIdLst>
  <p:notesMasterIdLst>
    <p:notesMasterId r:id="rId42"/>
  </p:notesMasterIdLst>
  <p:sldIdLst>
    <p:sldId id="792" r:id="rId8"/>
    <p:sldId id="809" r:id="rId9"/>
    <p:sldId id="843" r:id="rId10"/>
    <p:sldId id="844" r:id="rId11"/>
    <p:sldId id="845" r:id="rId12"/>
    <p:sldId id="846" r:id="rId13"/>
    <p:sldId id="816" r:id="rId14"/>
    <p:sldId id="840" r:id="rId15"/>
    <p:sldId id="830" r:id="rId16"/>
    <p:sldId id="831" r:id="rId17"/>
    <p:sldId id="832" r:id="rId18"/>
    <p:sldId id="833" r:id="rId19"/>
    <p:sldId id="834" r:id="rId20"/>
    <p:sldId id="835" r:id="rId21"/>
    <p:sldId id="836" r:id="rId22"/>
    <p:sldId id="837" r:id="rId23"/>
    <p:sldId id="838" r:id="rId24"/>
    <p:sldId id="839" r:id="rId25"/>
    <p:sldId id="841" r:id="rId26"/>
    <p:sldId id="842" r:id="rId27"/>
    <p:sldId id="682" r:id="rId28"/>
    <p:sldId id="828" r:id="rId29"/>
    <p:sldId id="851" r:id="rId30"/>
    <p:sldId id="852" r:id="rId31"/>
    <p:sldId id="853" r:id="rId32"/>
    <p:sldId id="854" r:id="rId33"/>
    <p:sldId id="855" r:id="rId34"/>
    <p:sldId id="847" r:id="rId35"/>
    <p:sldId id="848" r:id="rId36"/>
    <p:sldId id="849" r:id="rId37"/>
    <p:sldId id="850" r:id="rId38"/>
    <p:sldId id="264" r:id="rId39"/>
    <p:sldId id="262" r:id="rId40"/>
    <p:sldId id="263" r:id="rId41"/>
  </p:sldIdLst>
  <p:sldSz cx="10080625" cy="6480175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808000"/>
    <a:srgbClr val="336600"/>
    <a:srgbClr val="C00000"/>
    <a:srgbClr val="FFFFFF"/>
    <a:srgbClr val="FFFF99"/>
    <a:srgbClr val="FF5353"/>
  </p:clrMru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主题样式 1 - 强调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86567" autoAdjust="0"/>
  </p:normalViewPr>
  <p:slideViewPr>
    <p:cSldViewPr>
      <p:cViewPr>
        <p:scale>
          <a:sx n="81" d="100"/>
          <a:sy n="81" d="100"/>
        </p:scale>
        <p:origin x="-516" y="-348"/>
      </p:cViewPr>
      <p:guideLst>
        <p:guide orient="horz" pos="2041"/>
        <p:guide pos="317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slide" Target="slides/slide3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F744CC-6BA7-4DCB-B579-CE3860DF27FE}" type="datetimeFigureOut">
              <a:rPr lang="zh-CN" altLang="en-US" smtClean="0"/>
              <a:pPr/>
              <a:t>2014-2-27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762000" y="685800"/>
            <a:ext cx="5334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85B25C-7B9C-4958-9CEF-E28C08A2DA5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85B25C-7B9C-4958-9CEF-E28C08A2DA52}" type="slidenum">
              <a:rPr lang="zh-CN" altLang="en-US" smtClean="0"/>
              <a:pPr/>
              <a:t>33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5.png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6.xml"/><Relationship Id="rId4" Type="http://schemas.openxmlformats.org/officeDocument/2006/relationships/image" Target="../media/image13.png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03" name="Rectangle 55" descr="浅色上对角线"/>
          <p:cNvSpPr>
            <a:spLocks noChangeArrowheads="1"/>
          </p:cNvSpPr>
          <p:nvPr/>
        </p:nvSpPr>
        <p:spPr bwMode="auto">
          <a:xfrm>
            <a:off x="0" y="1"/>
            <a:ext cx="10080625" cy="6480175"/>
          </a:xfrm>
          <a:prstGeom prst="rect">
            <a:avLst/>
          </a:prstGeom>
          <a:pattFill prst="ltUpDiag">
            <a:fgClr>
              <a:srgbClr val="FFEBEB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1090613"/>
            <a:endParaRPr lang="zh-CN" altLang="zh-CN"/>
          </a:p>
        </p:txBody>
      </p:sp>
      <p:sp>
        <p:nvSpPr>
          <p:cNvPr id="27704" name="Rectangle 56"/>
          <p:cNvSpPr>
            <a:spLocks noChangeArrowheads="1"/>
          </p:cNvSpPr>
          <p:nvPr/>
        </p:nvSpPr>
        <p:spPr bwMode="auto">
          <a:xfrm>
            <a:off x="0" y="1862138"/>
            <a:ext cx="10080625" cy="2746375"/>
          </a:xfrm>
          <a:prstGeom prst="rect">
            <a:avLst/>
          </a:prstGeom>
          <a:gradFill rotWithShape="1">
            <a:gsLst>
              <a:gs pos="0">
                <a:srgbClr val="800000"/>
              </a:gs>
              <a:gs pos="100000">
                <a:srgbClr val="CC000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705" name="AutoShape 57"/>
          <p:cNvSpPr>
            <a:spLocks noChangeArrowheads="1"/>
          </p:cNvSpPr>
          <p:nvPr/>
        </p:nvSpPr>
        <p:spPr bwMode="auto">
          <a:xfrm>
            <a:off x="6661150" y="90489"/>
            <a:ext cx="763588" cy="1935162"/>
          </a:xfrm>
          <a:prstGeom prst="upArrow">
            <a:avLst>
              <a:gd name="adj1" fmla="val 100000"/>
              <a:gd name="adj2" fmla="val 34506"/>
            </a:avLst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7706" name="AutoShape 58"/>
          <p:cNvSpPr>
            <a:spLocks noChangeArrowheads="1"/>
          </p:cNvSpPr>
          <p:nvPr/>
        </p:nvSpPr>
        <p:spPr bwMode="auto">
          <a:xfrm>
            <a:off x="4679950" y="1754189"/>
            <a:ext cx="719138" cy="1666875"/>
          </a:xfrm>
          <a:prstGeom prst="upArrow">
            <a:avLst>
              <a:gd name="adj1" fmla="val 100000"/>
              <a:gd name="adj2" fmla="val 33996"/>
            </a:avLst>
          </a:prstGeom>
          <a:gradFill rotWithShape="1">
            <a:gsLst>
              <a:gs pos="0">
                <a:srgbClr val="CC0000">
                  <a:alpha val="60001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7707" name="AutoShape 59"/>
          <p:cNvSpPr>
            <a:spLocks noChangeArrowheads="1"/>
          </p:cNvSpPr>
          <p:nvPr/>
        </p:nvSpPr>
        <p:spPr bwMode="auto">
          <a:xfrm>
            <a:off x="5445126" y="2114551"/>
            <a:ext cx="900113" cy="1666875"/>
          </a:xfrm>
          <a:prstGeom prst="upArrow">
            <a:avLst>
              <a:gd name="adj1" fmla="val 100000"/>
              <a:gd name="adj2" fmla="val 27160"/>
            </a:avLst>
          </a:prstGeom>
          <a:gradFill rotWithShape="1">
            <a:gsLst>
              <a:gs pos="0">
                <a:srgbClr val="CC0000">
                  <a:alpha val="60001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7708" name="AutoShape 60"/>
          <p:cNvSpPr>
            <a:spLocks noChangeArrowheads="1"/>
          </p:cNvSpPr>
          <p:nvPr/>
        </p:nvSpPr>
        <p:spPr bwMode="auto">
          <a:xfrm>
            <a:off x="8955089" y="2790826"/>
            <a:ext cx="676275" cy="1373188"/>
          </a:xfrm>
          <a:prstGeom prst="upArrow">
            <a:avLst>
              <a:gd name="adj1" fmla="val 100000"/>
              <a:gd name="adj2" fmla="val 29781"/>
            </a:avLst>
          </a:prstGeom>
          <a:gradFill rotWithShape="1">
            <a:gsLst>
              <a:gs pos="0">
                <a:srgbClr val="CC0000">
                  <a:alpha val="60001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7709" name="AutoShape 61"/>
          <p:cNvSpPr>
            <a:spLocks noChangeArrowheads="1"/>
          </p:cNvSpPr>
          <p:nvPr/>
        </p:nvSpPr>
        <p:spPr bwMode="auto">
          <a:xfrm>
            <a:off x="6975475" y="2249489"/>
            <a:ext cx="628650" cy="765175"/>
          </a:xfrm>
          <a:prstGeom prst="upArrow">
            <a:avLst>
              <a:gd name="adj1" fmla="val 100000"/>
              <a:gd name="adj2" fmla="val 17852"/>
            </a:avLst>
          </a:prstGeom>
          <a:gradFill rotWithShape="1">
            <a:gsLst>
              <a:gs pos="0">
                <a:srgbClr val="CC0000">
                  <a:alpha val="60001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7710" name="AutoShape 62"/>
          <p:cNvSpPr>
            <a:spLocks noChangeArrowheads="1"/>
          </p:cNvSpPr>
          <p:nvPr/>
        </p:nvSpPr>
        <p:spPr bwMode="auto">
          <a:xfrm>
            <a:off x="6254751" y="2205039"/>
            <a:ext cx="900113" cy="1666875"/>
          </a:xfrm>
          <a:prstGeom prst="upArrow">
            <a:avLst>
              <a:gd name="adj1" fmla="val 100000"/>
              <a:gd name="adj2" fmla="val 27160"/>
            </a:avLst>
          </a:prstGeom>
          <a:gradFill rotWithShape="1">
            <a:gsLst>
              <a:gs pos="0">
                <a:srgbClr val="CC0000">
                  <a:alpha val="60001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7711" name="AutoShape 63"/>
          <p:cNvSpPr>
            <a:spLocks noChangeArrowheads="1"/>
          </p:cNvSpPr>
          <p:nvPr/>
        </p:nvSpPr>
        <p:spPr bwMode="auto">
          <a:xfrm>
            <a:off x="8685213" y="3870325"/>
            <a:ext cx="585788" cy="719138"/>
          </a:xfrm>
          <a:prstGeom prst="upArrow">
            <a:avLst>
              <a:gd name="adj1" fmla="val 100000"/>
              <a:gd name="adj2" fmla="val 14260"/>
            </a:avLst>
          </a:prstGeom>
          <a:gradFill rotWithShape="1">
            <a:gsLst>
              <a:gs pos="0">
                <a:srgbClr val="CC0000">
                  <a:alpha val="60001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7712" name="AutoShape 64"/>
          <p:cNvSpPr>
            <a:spLocks noChangeArrowheads="1"/>
          </p:cNvSpPr>
          <p:nvPr/>
        </p:nvSpPr>
        <p:spPr bwMode="auto">
          <a:xfrm>
            <a:off x="4635500" y="3330575"/>
            <a:ext cx="765175" cy="1079500"/>
          </a:xfrm>
          <a:prstGeom prst="upArrow">
            <a:avLst>
              <a:gd name="adj1" fmla="val 100000"/>
              <a:gd name="adj2" fmla="val 20692"/>
            </a:avLst>
          </a:prstGeom>
          <a:gradFill rotWithShape="1">
            <a:gsLst>
              <a:gs pos="0">
                <a:srgbClr val="CC0000">
                  <a:alpha val="60001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7713" name="AutoShape 65"/>
          <p:cNvSpPr>
            <a:spLocks noChangeArrowheads="1"/>
          </p:cNvSpPr>
          <p:nvPr/>
        </p:nvSpPr>
        <p:spPr bwMode="auto">
          <a:xfrm>
            <a:off x="5130801" y="5040313"/>
            <a:ext cx="722313" cy="1439862"/>
          </a:xfrm>
          <a:prstGeom prst="upArrow">
            <a:avLst>
              <a:gd name="adj1" fmla="val 100000"/>
              <a:gd name="adj2" fmla="val 34728"/>
            </a:avLst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7714" name="AutoShape 66"/>
          <p:cNvSpPr>
            <a:spLocks noChangeArrowheads="1"/>
          </p:cNvSpPr>
          <p:nvPr/>
        </p:nvSpPr>
        <p:spPr bwMode="auto">
          <a:xfrm>
            <a:off x="5940426" y="1260476"/>
            <a:ext cx="900113" cy="2835275"/>
          </a:xfrm>
          <a:prstGeom prst="upArrow">
            <a:avLst>
              <a:gd name="adj1" fmla="val 100000"/>
              <a:gd name="adj2" fmla="val 35626"/>
            </a:avLst>
          </a:prstGeom>
          <a:gradFill rotWithShape="1">
            <a:gsLst>
              <a:gs pos="0">
                <a:srgbClr val="CC0000">
                  <a:alpha val="60001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7715" name="AutoShape 67"/>
          <p:cNvSpPr>
            <a:spLocks noChangeArrowheads="1"/>
          </p:cNvSpPr>
          <p:nvPr/>
        </p:nvSpPr>
        <p:spPr bwMode="auto">
          <a:xfrm>
            <a:off x="4905375" y="4095750"/>
            <a:ext cx="674688" cy="1214438"/>
          </a:xfrm>
          <a:prstGeom prst="upArrow">
            <a:avLst>
              <a:gd name="adj1" fmla="val 100000"/>
              <a:gd name="adj2" fmla="val 26400"/>
            </a:avLst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7716" name="AutoShape 68"/>
          <p:cNvSpPr>
            <a:spLocks noChangeArrowheads="1"/>
          </p:cNvSpPr>
          <p:nvPr/>
        </p:nvSpPr>
        <p:spPr bwMode="auto">
          <a:xfrm>
            <a:off x="5670550" y="3240088"/>
            <a:ext cx="674688" cy="1350962"/>
          </a:xfrm>
          <a:prstGeom prst="upArrow">
            <a:avLst>
              <a:gd name="adj1" fmla="val 100000"/>
              <a:gd name="adj2" fmla="val 27532"/>
            </a:avLst>
          </a:prstGeom>
          <a:gradFill rotWithShape="1">
            <a:gsLst>
              <a:gs pos="0">
                <a:srgbClr val="CC0000">
                  <a:alpha val="60001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7717" name="AutoShape 69"/>
          <p:cNvSpPr>
            <a:spLocks noChangeArrowheads="1"/>
          </p:cNvSpPr>
          <p:nvPr/>
        </p:nvSpPr>
        <p:spPr bwMode="auto">
          <a:xfrm>
            <a:off x="4140200" y="3419475"/>
            <a:ext cx="673100" cy="1169988"/>
          </a:xfrm>
          <a:prstGeom prst="upArrow">
            <a:avLst>
              <a:gd name="adj1" fmla="val 100000"/>
              <a:gd name="adj2" fmla="val 25494"/>
            </a:avLst>
          </a:prstGeom>
          <a:gradFill rotWithShape="1">
            <a:gsLst>
              <a:gs pos="0">
                <a:srgbClr val="CC0000">
                  <a:alpha val="60001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7718" name="WordArt 70"/>
          <p:cNvSpPr>
            <a:spLocks noChangeArrowheads="1" noChangeShapeType="1" noTextEdit="1"/>
          </p:cNvSpPr>
          <p:nvPr/>
        </p:nvSpPr>
        <p:spPr bwMode="auto">
          <a:xfrm>
            <a:off x="900113" y="2070101"/>
            <a:ext cx="3779838" cy="9445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zh-CN" altLang="en-U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FF"/>
                  </a:gs>
                  <a:gs pos="100000">
                    <a:srgbClr val="FFD9D9"/>
                  </a:gs>
                </a:gsLst>
                <a:lin ang="5400000" scaled="1"/>
              </a:gradFill>
              <a:latin typeface="华文琥珀"/>
              <a:ea typeface="华文琥珀"/>
            </a:endParaRPr>
          </a:p>
        </p:txBody>
      </p:sp>
      <p:sp>
        <p:nvSpPr>
          <p:cNvPr id="27719" name="AutoShape 71"/>
          <p:cNvSpPr>
            <a:spLocks noChangeArrowheads="1"/>
          </p:cNvSpPr>
          <p:nvPr/>
        </p:nvSpPr>
        <p:spPr bwMode="auto">
          <a:xfrm>
            <a:off x="7335838" y="809626"/>
            <a:ext cx="628650" cy="1528763"/>
          </a:xfrm>
          <a:prstGeom prst="upArrow">
            <a:avLst>
              <a:gd name="adj1" fmla="val 100000"/>
              <a:gd name="adj2" fmla="val 35667"/>
            </a:avLst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7720" name="AutoShape 72"/>
          <p:cNvSpPr>
            <a:spLocks noChangeArrowheads="1"/>
          </p:cNvSpPr>
          <p:nvPr/>
        </p:nvSpPr>
        <p:spPr bwMode="auto">
          <a:xfrm>
            <a:off x="6211888" y="5265739"/>
            <a:ext cx="495300" cy="630237"/>
          </a:xfrm>
          <a:prstGeom prst="upArrow">
            <a:avLst>
              <a:gd name="adj1" fmla="val 100000"/>
              <a:gd name="adj2" fmla="val 32424"/>
            </a:avLst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7721" name="AutoShape 73"/>
          <p:cNvSpPr>
            <a:spLocks noChangeArrowheads="1"/>
          </p:cNvSpPr>
          <p:nvPr/>
        </p:nvSpPr>
        <p:spPr bwMode="auto">
          <a:xfrm>
            <a:off x="5940425" y="1831976"/>
            <a:ext cx="4140200" cy="2757488"/>
          </a:xfrm>
          <a:prstGeom prst="parallelogram">
            <a:avLst>
              <a:gd name="adj" fmla="val 95835"/>
            </a:avLst>
          </a:prstGeom>
          <a:solidFill>
            <a:srgbClr val="FFD9D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722" name="Line 74"/>
          <p:cNvSpPr>
            <a:spLocks noChangeShapeType="1"/>
          </p:cNvSpPr>
          <p:nvPr/>
        </p:nvSpPr>
        <p:spPr bwMode="auto">
          <a:xfrm flipV="1">
            <a:off x="5940425" y="1866900"/>
            <a:ext cx="2654300" cy="2744788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7724" name="Line 76"/>
          <p:cNvSpPr>
            <a:spLocks noChangeShapeType="1"/>
          </p:cNvSpPr>
          <p:nvPr/>
        </p:nvSpPr>
        <p:spPr bwMode="auto">
          <a:xfrm flipV="1">
            <a:off x="7426325" y="1844675"/>
            <a:ext cx="2654300" cy="2744788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7725" name="AutoShape 77"/>
          <p:cNvSpPr>
            <a:spLocks noChangeArrowheads="1"/>
          </p:cNvSpPr>
          <p:nvPr/>
        </p:nvSpPr>
        <p:spPr bwMode="auto">
          <a:xfrm>
            <a:off x="5175250" y="2565400"/>
            <a:ext cx="584200" cy="946150"/>
          </a:xfrm>
          <a:prstGeom prst="upArrow">
            <a:avLst>
              <a:gd name="adj1" fmla="val 100000"/>
              <a:gd name="adj2" fmla="val 23754"/>
            </a:avLst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7726" name="AutoShape 78"/>
          <p:cNvSpPr>
            <a:spLocks noChangeArrowheads="1"/>
          </p:cNvSpPr>
          <p:nvPr/>
        </p:nvSpPr>
        <p:spPr bwMode="auto">
          <a:xfrm>
            <a:off x="5761038" y="4365625"/>
            <a:ext cx="628650" cy="1349375"/>
          </a:xfrm>
          <a:prstGeom prst="upArrow">
            <a:avLst>
              <a:gd name="adj1" fmla="val 100000"/>
              <a:gd name="adj2" fmla="val 51595"/>
            </a:avLst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7727" name="AutoShape 79"/>
          <p:cNvSpPr>
            <a:spLocks noChangeArrowheads="1"/>
          </p:cNvSpPr>
          <p:nvPr/>
        </p:nvSpPr>
        <p:spPr bwMode="auto">
          <a:xfrm>
            <a:off x="8370887" y="3600451"/>
            <a:ext cx="538163" cy="989013"/>
          </a:xfrm>
          <a:prstGeom prst="upArrow">
            <a:avLst>
              <a:gd name="adj1" fmla="val 100000"/>
              <a:gd name="adj2" fmla="val 21347"/>
            </a:avLst>
          </a:prstGeom>
          <a:gradFill rotWithShape="1">
            <a:gsLst>
              <a:gs pos="0">
                <a:srgbClr val="CC0000">
                  <a:alpha val="60001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7728" name="Rectangle 80"/>
          <p:cNvSpPr>
            <a:spLocks noGrp="1" noChangeArrowheads="1"/>
          </p:cNvSpPr>
          <p:nvPr>
            <p:ph type="ctrTitle"/>
          </p:nvPr>
        </p:nvSpPr>
        <p:spPr>
          <a:xfrm>
            <a:off x="676275" y="3065463"/>
            <a:ext cx="3914775" cy="1389062"/>
          </a:xfrm>
        </p:spPr>
        <p:txBody>
          <a:bodyPr/>
          <a:lstStyle>
            <a:lvl1pPr>
              <a:defRPr sz="44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27729" name="Rectangle 81"/>
          <p:cNvSpPr>
            <a:spLocks noGrp="1" noChangeArrowheads="1"/>
          </p:cNvSpPr>
          <p:nvPr>
            <p:ph type="subTitle" idx="1"/>
          </p:nvPr>
        </p:nvSpPr>
        <p:spPr>
          <a:xfrm>
            <a:off x="676275" y="4645025"/>
            <a:ext cx="3959225" cy="1069975"/>
          </a:xfrm>
        </p:spPr>
        <p:txBody>
          <a:bodyPr/>
          <a:lstStyle>
            <a:lvl1pPr marL="0" indent="0">
              <a:buFont typeface="Wingdings" pitchFamily="2" charset="2"/>
              <a:buNone/>
              <a:defRPr sz="1800">
                <a:ea typeface="黑体" pitchFamily="2" charset="-122"/>
              </a:defRPr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27730" name="Rectangle 82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rgbClr val="CC0000"/>
                </a:solidFill>
              </a:defRPr>
            </a:lvl1pPr>
          </a:lstStyle>
          <a:p>
            <a:fld id="{67959DA4-5CBF-4CA6-9791-B0A0C5A11479}" type="slidenum">
              <a:rPr lang="en-US" altLang="zh-CN"/>
              <a:pPr/>
              <a:t>‹#›</a:t>
            </a:fld>
            <a:endParaRPr lang="en-US" altLang="zh-CN"/>
          </a:p>
        </p:txBody>
      </p:sp>
      <p:pic>
        <p:nvPicPr>
          <p:cNvPr id="29" name="Picture 3"/>
          <p:cNvPicPr>
            <a:picLocks noChangeAspect="1" noChangeArrowheads="1"/>
          </p:cNvPicPr>
          <p:nvPr userDrawn="1"/>
        </p:nvPicPr>
        <p:blipFill>
          <a:blip r:embed="rId2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3968" y="362683"/>
            <a:ext cx="2632583" cy="44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12094" y="3672099"/>
            <a:ext cx="7056438" cy="16560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1657B-C240-4A66-B09F-C79D70C0702C}" type="datetimeFigureOut">
              <a:rPr lang="zh-CN" altLang="en-US" smtClean="0"/>
              <a:pPr/>
              <a:t>2014-2-27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212E0-94F8-4512-A95C-CF35A776390D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2" name="Rectangle 81"/>
          <p:cNvSpPr txBox="1">
            <a:spLocks noChangeArrowheads="1"/>
          </p:cNvSpPr>
          <p:nvPr userDrawn="1"/>
        </p:nvSpPr>
        <p:spPr>
          <a:xfrm>
            <a:off x="157477" y="4456638"/>
            <a:ext cx="4364771" cy="10110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>
              <a:buFont typeface="Wingdings" pitchFamily="2" charset="2"/>
              <a:buNone/>
              <a:defRPr sz="1800">
                <a:ea typeface="黑体" pitchFamily="2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单击此处编辑母版副标题样式</a:t>
            </a:r>
          </a:p>
        </p:txBody>
      </p:sp>
      <p:sp>
        <p:nvSpPr>
          <p:cNvPr id="33" name="Rectangle 82"/>
          <p:cNvSpPr txBox="1">
            <a:spLocks noChangeArrowheads="1"/>
          </p:cNvSpPr>
          <p:nvPr userDrawn="1"/>
        </p:nvSpPr>
        <p:spPr>
          <a:xfrm>
            <a:off x="7495674" y="5697155"/>
            <a:ext cx="2593661" cy="4260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>
                <a:solidFill>
                  <a:srgbClr val="CC0000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959DA4-5CBF-4CA6-9791-B0A0C5A11479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rgbClr val="CC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4" name="Picture 3"/>
          <p:cNvPicPr>
            <a:picLocks noChangeAspect="1" noChangeArrowheads="1"/>
          </p:cNvPicPr>
          <p:nvPr userDrawn="1"/>
        </p:nvPicPr>
        <p:blipFill>
          <a:blip r:embed="rId2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9700" y="134983"/>
            <a:ext cx="2777109" cy="44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1657B-C240-4A66-B09F-C79D70C0702C}" type="datetimeFigureOut">
              <a:rPr lang="zh-CN" altLang="en-US" smtClean="0"/>
              <a:pPr/>
              <a:t>2014-2-27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212E0-94F8-4512-A95C-CF35A776390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1657B-C240-4A66-B09F-C79D70C0702C}" type="datetimeFigureOut">
              <a:rPr lang="zh-CN" altLang="en-US" smtClean="0"/>
              <a:pPr/>
              <a:t>2014-2-27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212E0-94F8-4512-A95C-CF35A776390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6300" y="4164114"/>
            <a:ext cx="8568531" cy="128703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6300" y="2746575"/>
            <a:ext cx="8568531" cy="1417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1657B-C240-4A66-B09F-C79D70C0702C}" type="datetimeFigureOut">
              <a:rPr lang="zh-CN" altLang="en-US" smtClean="0"/>
              <a:pPr/>
              <a:t>2014-2-27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212E0-94F8-4512-A95C-CF35A776390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04031" y="1512041"/>
            <a:ext cx="4452276" cy="42766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24318" y="1512041"/>
            <a:ext cx="4452276" cy="42766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1657B-C240-4A66-B09F-C79D70C0702C}" type="datetimeFigureOut">
              <a:rPr lang="zh-CN" altLang="en-US" smtClean="0"/>
              <a:pPr/>
              <a:t>2014-2-27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212E0-94F8-4512-A95C-CF35A776390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04031" y="1450540"/>
            <a:ext cx="4454027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4031" y="2055057"/>
            <a:ext cx="4454027" cy="3733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120818" y="1450540"/>
            <a:ext cx="4455776" cy="6045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120818" y="2055057"/>
            <a:ext cx="4455776" cy="37336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1657B-C240-4A66-B09F-C79D70C0702C}" type="datetimeFigureOut">
              <a:rPr lang="zh-CN" altLang="en-US" smtClean="0"/>
              <a:pPr/>
              <a:t>2014-2-27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212E0-94F8-4512-A95C-CF35A776390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1657B-C240-4A66-B09F-C79D70C0702C}" type="datetimeFigureOut">
              <a:rPr lang="zh-CN" altLang="en-US" smtClean="0"/>
              <a:pPr/>
              <a:t>2014-2-27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212E0-94F8-4512-A95C-CF35A776390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1657B-C240-4A66-B09F-C79D70C0702C}" type="datetimeFigureOut">
              <a:rPr lang="zh-CN" altLang="en-US" smtClean="0"/>
              <a:pPr/>
              <a:t>2014-2-27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212E0-94F8-4512-A95C-CF35A776390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033" y="258007"/>
            <a:ext cx="3316456" cy="109803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41246" y="258007"/>
            <a:ext cx="5635349" cy="5530650"/>
          </a:xfrm>
        </p:spPr>
        <p:txBody>
          <a:bodyPr/>
          <a:lstStyle>
            <a:lvl1pPr>
              <a:buClr>
                <a:srgbClr val="C00000"/>
              </a:buClr>
              <a:buFont typeface="Wingdings" pitchFamily="2" charset="2"/>
              <a:buChar char="n"/>
              <a:defRPr sz="3200"/>
            </a:lvl1pPr>
            <a:lvl2pPr>
              <a:buClr>
                <a:srgbClr val="C00000"/>
              </a:buClr>
              <a:buFont typeface="Wingdings" pitchFamily="2" charset="2"/>
              <a:buChar char="n"/>
              <a:defRPr sz="2800"/>
            </a:lvl2pPr>
            <a:lvl3pPr>
              <a:buClr>
                <a:srgbClr val="C00000"/>
              </a:buClr>
              <a:buFont typeface="Wingdings" pitchFamily="2" charset="2"/>
              <a:buChar char="n"/>
              <a:defRPr sz="2400"/>
            </a:lvl3pPr>
            <a:lvl4pPr>
              <a:buClr>
                <a:srgbClr val="C00000"/>
              </a:buClr>
              <a:buFont typeface="Wingdings" pitchFamily="2" charset="2"/>
              <a:buChar char="n"/>
              <a:defRPr sz="2000"/>
            </a:lvl4pPr>
            <a:lvl5pPr>
              <a:buClr>
                <a:srgbClr val="C00000"/>
              </a:buClr>
              <a:buFont typeface="Wingdings" pitchFamily="2" charset="2"/>
              <a:buChar char="n"/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04033" y="1356037"/>
            <a:ext cx="3316456" cy="44326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1657B-C240-4A66-B09F-C79D70C0702C}" type="datetimeFigureOut">
              <a:rPr lang="zh-CN" altLang="en-US" smtClean="0"/>
              <a:pPr/>
              <a:t>2014-2-27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212E0-94F8-4512-A95C-CF35A776390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75873" y="4536122"/>
            <a:ext cx="6048375" cy="53551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975873" y="579017"/>
            <a:ext cx="6048375" cy="388810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975873" y="5071637"/>
            <a:ext cx="6048375" cy="7605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1657B-C240-4A66-B09F-C79D70C0702C}" type="datetimeFigureOut">
              <a:rPr lang="zh-CN" altLang="en-US" smtClean="0"/>
              <a:pPr/>
              <a:t>2014-2-27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212E0-94F8-4512-A95C-CF35A776390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1657B-C240-4A66-B09F-C79D70C0702C}" type="datetimeFigureOut">
              <a:rPr lang="zh-CN" altLang="en-US" smtClean="0"/>
              <a:pPr/>
              <a:t>2014-2-27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212E0-94F8-4512-A95C-CF35A776390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08454" y="259509"/>
            <a:ext cx="2268141" cy="552914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04031" y="259509"/>
            <a:ext cx="6636411" cy="552914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1657B-C240-4A66-B09F-C79D70C0702C}" type="datetimeFigureOut">
              <a:rPr lang="zh-CN" altLang="en-US" smtClean="0"/>
              <a:pPr/>
              <a:t>2014-2-27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1212E0-94F8-4512-A95C-CF35A776390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255" name="Rectangle 7"/>
          <p:cNvSpPr>
            <a:spLocks noChangeArrowheads="1"/>
          </p:cNvSpPr>
          <p:nvPr/>
        </p:nvSpPr>
        <p:spPr bwMode="auto">
          <a:xfrm>
            <a:off x="0" y="1"/>
            <a:ext cx="10080625" cy="6480175"/>
          </a:xfrm>
          <a:prstGeom prst="rect">
            <a:avLst/>
          </a:prstGeom>
          <a:gradFill rotWithShape="1">
            <a:gsLst>
              <a:gs pos="0">
                <a:srgbClr val="CC0000">
                  <a:gamma/>
                  <a:shade val="46275"/>
                  <a:invGamma/>
                </a:srgbClr>
              </a:gs>
              <a:gs pos="50000">
                <a:srgbClr val="CC0000"/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1090613"/>
            <a:endParaRPr lang="zh-CN" altLang="zh-CN"/>
          </a:p>
        </p:txBody>
      </p:sp>
      <p:sp>
        <p:nvSpPr>
          <p:cNvPr id="821290" name="Rectangle 42" descr="浅色上对角线"/>
          <p:cNvSpPr>
            <a:spLocks noChangeArrowheads="1"/>
          </p:cNvSpPr>
          <p:nvPr/>
        </p:nvSpPr>
        <p:spPr bwMode="auto">
          <a:xfrm>
            <a:off x="0" y="1846263"/>
            <a:ext cx="10080625" cy="2743200"/>
          </a:xfrm>
          <a:prstGeom prst="rect">
            <a:avLst/>
          </a:prstGeom>
          <a:pattFill prst="ltUpDiag">
            <a:fgClr>
              <a:srgbClr val="FFEBEB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1090613"/>
            <a:endParaRPr lang="zh-CN" altLang="zh-CN"/>
          </a:p>
        </p:txBody>
      </p:sp>
      <p:sp>
        <p:nvSpPr>
          <p:cNvPr id="8212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1" y="2012950"/>
            <a:ext cx="5275263" cy="1389063"/>
          </a:xfrm>
        </p:spPr>
        <p:txBody>
          <a:bodyPr lIns="91440" tIns="45720" rIns="91440" bIns="45720"/>
          <a:lstStyle>
            <a:lvl1pPr>
              <a:defRPr>
                <a:solidFill>
                  <a:srgbClr val="CC0000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8212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9720" y="3671888"/>
            <a:ext cx="5535644" cy="1655762"/>
          </a:xfrm>
        </p:spPr>
        <p:txBody>
          <a:bodyPr lIns="91440" tIns="45720" rIns="91440" bIns="45720"/>
          <a:lstStyle>
            <a:lvl1pPr marL="0" indent="0" algn="ctr">
              <a:buFont typeface="Wingdings" pitchFamily="2" charset="2"/>
              <a:buNone/>
              <a:defRPr>
                <a:ea typeface="黑体" pitchFamily="2" charset="-122"/>
              </a:defRPr>
            </a:lvl1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8212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825" y="5900739"/>
            <a:ext cx="2351088" cy="4508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 altLang="zh-CN"/>
          </a:p>
        </p:txBody>
      </p:sp>
      <p:sp>
        <p:nvSpPr>
          <p:cNvPr id="8212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44875" y="5900739"/>
            <a:ext cx="3190875" cy="4508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82125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D930F30B-37A6-41A8-9979-18392C285CD4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821258" name="Line 10"/>
          <p:cNvSpPr>
            <a:spLocks noChangeShapeType="1"/>
          </p:cNvSpPr>
          <p:nvPr/>
        </p:nvSpPr>
        <p:spPr bwMode="auto">
          <a:xfrm flipV="1">
            <a:off x="5940425" y="1866900"/>
            <a:ext cx="2654300" cy="2744788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1259" name="Line 11"/>
          <p:cNvSpPr>
            <a:spLocks noChangeShapeType="1"/>
          </p:cNvSpPr>
          <p:nvPr/>
        </p:nvSpPr>
        <p:spPr bwMode="auto">
          <a:xfrm flipV="1">
            <a:off x="7426325" y="1844675"/>
            <a:ext cx="2654300" cy="2744788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1263" name="AutoShape 15"/>
          <p:cNvSpPr>
            <a:spLocks noChangeArrowheads="1"/>
          </p:cNvSpPr>
          <p:nvPr/>
        </p:nvSpPr>
        <p:spPr bwMode="auto">
          <a:xfrm>
            <a:off x="5535614" y="674689"/>
            <a:ext cx="1171575" cy="1125537"/>
          </a:xfrm>
          <a:prstGeom prst="star5">
            <a:avLst/>
          </a:prstGeom>
          <a:gradFill rotWithShape="1">
            <a:gsLst>
              <a:gs pos="0">
                <a:srgbClr val="CC0000">
                  <a:alpha val="39999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64" name="AutoShape 16"/>
          <p:cNvSpPr>
            <a:spLocks noChangeArrowheads="1"/>
          </p:cNvSpPr>
          <p:nvPr/>
        </p:nvSpPr>
        <p:spPr bwMode="auto">
          <a:xfrm>
            <a:off x="6165850" y="1035050"/>
            <a:ext cx="1169988" cy="1125538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65" name="AutoShape 17"/>
          <p:cNvSpPr>
            <a:spLocks noChangeArrowheads="1"/>
          </p:cNvSpPr>
          <p:nvPr/>
        </p:nvSpPr>
        <p:spPr bwMode="auto">
          <a:xfrm>
            <a:off x="7335837" y="1"/>
            <a:ext cx="1395413" cy="1304925"/>
          </a:xfrm>
          <a:prstGeom prst="star5">
            <a:avLst/>
          </a:prstGeom>
          <a:gradFill rotWithShape="1">
            <a:gsLst>
              <a:gs pos="0">
                <a:srgbClr val="CC0000">
                  <a:alpha val="39999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66" name="AutoShape 18"/>
          <p:cNvSpPr>
            <a:spLocks noChangeArrowheads="1"/>
          </p:cNvSpPr>
          <p:nvPr/>
        </p:nvSpPr>
        <p:spPr bwMode="auto">
          <a:xfrm>
            <a:off x="6254750" y="584200"/>
            <a:ext cx="720725" cy="630238"/>
          </a:xfrm>
          <a:prstGeom prst="star5">
            <a:avLst/>
          </a:prstGeom>
          <a:gradFill rotWithShape="1">
            <a:gsLst>
              <a:gs pos="0">
                <a:srgbClr val="CC0000">
                  <a:alpha val="39999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67" name="AutoShape 19"/>
          <p:cNvSpPr>
            <a:spLocks noChangeArrowheads="1"/>
          </p:cNvSpPr>
          <p:nvPr/>
        </p:nvSpPr>
        <p:spPr bwMode="auto">
          <a:xfrm>
            <a:off x="7019925" y="1125539"/>
            <a:ext cx="720725" cy="630237"/>
          </a:xfrm>
          <a:prstGeom prst="star5">
            <a:avLst/>
          </a:prstGeom>
          <a:gradFill rotWithShape="1">
            <a:gsLst>
              <a:gs pos="0">
                <a:srgbClr val="CC0000">
                  <a:alpha val="39999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68" name="AutoShape 20"/>
          <p:cNvSpPr>
            <a:spLocks noChangeArrowheads="1"/>
          </p:cNvSpPr>
          <p:nvPr/>
        </p:nvSpPr>
        <p:spPr bwMode="auto">
          <a:xfrm>
            <a:off x="6659562" y="4770439"/>
            <a:ext cx="1395413" cy="1304925"/>
          </a:xfrm>
          <a:prstGeom prst="star5">
            <a:avLst/>
          </a:prstGeom>
          <a:gradFill rotWithShape="1">
            <a:gsLst>
              <a:gs pos="0">
                <a:srgbClr val="CC0000">
                  <a:alpha val="39999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69" name="AutoShape 21"/>
          <p:cNvSpPr>
            <a:spLocks noChangeArrowheads="1"/>
          </p:cNvSpPr>
          <p:nvPr/>
        </p:nvSpPr>
        <p:spPr bwMode="auto">
          <a:xfrm>
            <a:off x="6884989" y="4454525"/>
            <a:ext cx="720725" cy="630238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70" name="AutoShape 22"/>
          <p:cNvSpPr>
            <a:spLocks noChangeArrowheads="1"/>
          </p:cNvSpPr>
          <p:nvPr/>
        </p:nvSpPr>
        <p:spPr bwMode="auto">
          <a:xfrm>
            <a:off x="6211888" y="5084764"/>
            <a:ext cx="719138" cy="630237"/>
          </a:xfrm>
          <a:prstGeom prst="star5">
            <a:avLst/>
          </a:prstGeom>
          <a:gradFill rotWithShape="1">
            <a:gsLst>
              <a:gs pos="0">
                <a:srgbClr val="CC0000">
                  <a:alpha val="39999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71" name="AutoShape 23"/>
          <p:cNvSpPr>
            <a:spLocks noChangeArrowheads="1"/>
          </p:cNvSpPr>
          <p:nvPr/>
        </p:nvSpPr>
        <p:spPr bwMode="auto">
          <a:xfrm>
            <a:off x="7650162" y="5040313"/>
            <a:ext cx="449263" cy="404812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72" name="AutoShape 24"/>
          <p:cNvSpPr>
            <a:spLocks noChangeArrowheads="1"/>
          </p:cNvSpPr>
          <p:nvPr/>
        </p:nvSpPr>
        <p:spPr bwMode="auto">
          <a:xfrm>
            <a:off x="6389687" y="5670550"/>
            <a:ext cx="449263" cy="404813"/>
          </a:xfrm>
          <a:prstGeom prst="star5">
            <a:avLst/>
          </a:prstGeom>
          <a:gradFill rotWithShape="1">
            <a:gsLst>
              <a:gs pos="0">
                <a:srgbClr val="CC0000">
                  <a:alpha val="39999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73" name="AutoShape 25"/>
          <p:cNvSpPr>
            <a:spLocks noChangeArrowheads="1"/>
          </p:cNvSpPr>
          <p:nvPr/>
        </p:nvSpPr>
        <p:spPr bwMode="auto">
          <a:xfrm>
            <a:off x="7605712" y="1304926"/>
            <a:ext cx="449263" cy="404813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74" name="AutoShape 26"/>
          <p:cNvSpPr>
            <a:spLocks noChangeArrowheads="1"/>
          </p:cNvSpPr>
          <p:nvPr/>
        </p:nvSpPr>
        <p:spPr bwMode="auto">
          <a:xfrm>
            <a:off x="5265737" y="4365625"/>
            <a:ext cx="1395413" cy="1304925"/>
          </a:xfrm>
          <a:prstGeom prst="star5">
            <a:avLst/>
          </a:prstGeom>
          <a:gradFill rotWithShape="1">
            <a:gsLst>
              <a:gs pos="0">
                <a:srgbClr val="CC0000">
                  <a:alpha val="39999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75" name="AutoShape 27"/>
          <p:cNvSpPr>
            <a:spLocks noChangeArrowheads="1"/>
          </p:cNvSpPr>
          <p:nvPr/>
        </p:nvSpPr>
        <p:spPr bwMode="auto">
          <a:xfrm>
            <a:off x="7426326" y="1755775"/>
            <a:ext cx="449263" cy="404813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76" name="AutoShape 28"/>
          <p:cNvSpPr>
            <a:spLocks noChangeArrowheads="1"/>
          </p:cNvSpPr>
          <p:nvPr/>
        </p:nvSpPr>
        <p:spPr bwMode="auto">
          <a:xfrm>
            <a:off x="6570663" y="1889125"/>
            <a:ext cx="1169988" cy="1125538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77" name="AutoShape 29"/>
          <p:cNvSpPr>
            <a:spLocks noChangeArrowheads="1"/>
          </p:cNvSpPr>
          <p:nvPr/>
        </p:nvSpPr>
        <p:spPr bwMode="auto">
          <a:xfrm>
            <a:off x="6030914" y="2790825"/>
            <a:ext cx="1171575" cy="1125538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78" name="AutoShape 30"/>
          <p:cNvSpPr>
            <a:spLocks noChangeArrowheads="1"/>
          </p:cNvSpPr>
          <p:nvPr/>
        </p:nvSpPr>
        <p:spPr bwMode="auto">
          <a:xfrm>
            <a:off x="5940425" y="3600450"/>
            <a:ext cx="720725" cy="630238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79" name="AutoShape 31"/>
          <p:cNvSpPr>
            <a:spLocks noChangeArrowheads="1"/>
          </p:cNvSpPr>
          <p:nvPr/>
        </p:nvSpPr>
        <p:spPr bwMode="auto">
          <a:xfrm>
            <a:off x="5175250" y="3960814"/>
            <a:ext cx="720725" cy="630237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80" name="AutoShape 32"/>
          <p:cNvSpPr>
            <a:spLocks noChangeArrowheads="1"/>
          </p:cNvSpPr>
          <p:nvPr/>
        </p:nvSpPr>
        <p:spPr bwMode="auto">
          <a:xfrm>
            <a:off x="8145464" y="3105150"/>
            <a:ext cx="720725" cy="630238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81" name="AutoShape 33"/>
          <p:cNvSpPr>
            <a:spLocks noChangeArrowheads="1"/>
          </p:cNvSpPr>
          <p:nvPr/>
        </p:nvSpPr>
        <p:spPr bwMode="auto">
          <a:xfrm>
            <a:off x="7470775" y="3870325"/>
            <a:ext cx="720725" cy="630238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82" name="AutoShape 34"/>
          <p:cNvSpPr>
            <a:spLocks noChangeArrowheads="1"/>
          </p:cNvSpPr>
          <p:nvPr/>
        </p:nvSpPr>
        <p:spPr bwMode="auto">
          <a:xfrm>
            <a:off x="7966075" y="3914775"/>
            <a:ext cx="447675" cy="404813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83" name="AutoShape 35"/>
          <p:cNvSpPr>
            <a:spLocks noChangeArrowheads="1"/>
          </p:cNvSpPr>
          <p:nvPr/>
        </p:nvSpPr>
        <p:spPr bwMode="auto">
          <a:xfrm>
            <a:off x="5716587" y="4095751"/>
            <a:ext cx="449263" cy="404813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84" name="AutoShape 36"/>
          <p:cNvSpPr>
            <a:spLocks noChangeArrowheads="1"/>
          </p:cNvSpPr>
          <p:nvPr/>
        </p:nvSpPr>
        <p:spPr bwMode="auto">
          <a:xfrm>
            <a:off x="6931025" y="2654300"/>
            <a:ext cx="720725" cy="630238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85" name="AutoShape 37"/>
          <p:cNvSpPr>
            <a:spLocks noChangeArrowheads="1"/>
          </p:cNvSpPr>
          <p:nvPr/>
        </p:nvSpPr>
        <p:spPr bwMode="auto">
          <a:xfrm>
            <a:off x="5940425" y="1831976"/>
            <a:ext cx="4140200" cy="2757488"/>
          </a:xfrm>
          <a:prstGeom prst="parallelogram">
            <a:avLst>
              <a:gd name="adj" fmla="val 95835"/>
            </a:avLst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21287" name="AutoShape 39"/>
          <p:cNvSpPr>
            <a:spLocks noChangeArrowheads="1"/>
          </p:cNvSpPr>
          <p:nvPr/>
        </p:nvSpPr>
        <p:spPr bwMode="auto">
          <a:xfrm>
            <a:off x="7380289" y="2160589"/>
            <a:ext cx="720725" cy="630237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pic>
        <p:nvPicPr>
          <p:cNvPr id="37" name="Picture 3"/>
          <p:cNvPicPr>
            <a:picLocks noChangeAspect="1" noChangeArrowheads="1"/>
          </p:cNvPicPr>
          <p:nvPr userDrawn="1"/>
        </p:nvPicPr>
        <p:blipFill>
          <a:blip r:embed="rId2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9209" y="327514"/>
            <a:ext cx="2597964" cy="44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1479EB5-F4B3-410E-8486-B7A44F27DFF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6925" y="4164014"/>
            <a:ext cx="8567738" cy="1287462"/>
          </a:xfrm>
        </p:spPr>
        <p:txBody>
          <a:bodyPr anchor="t"/>
          <a:lstStyle>
            <a:lvl1pPr algn="l">
              <a:defRPr sz="4000" b="1" cap="all"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6925" y="2746376"/>
            <a:ext cx="8567738" cy="1417638"/>
          </a:xfrm>
        </p:spPr>
        <p:txBody>
          <a:bodyPr anchor="b"/>
          <a:lstStyle>
            <a:lvl1pPr marL="0" indent="0">
              <a:buNone/>
              <a:defRPr sz="2000">
                <a:latin typeface="微软雅黑" pitchFamily="34" charset="-122"/>
                <a:ea typeface="微软雅黑" pitchFamily="34" charset="-122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</a:lstStyle>
          <a:p>
            <a:fld id="{BBDD19F5-BAAB-4BD0-BA58-E4C277401892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04825" y="1439864"/>
            <a:ext cx="4459288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16514" y="1439864"/>
            <a:ext cx="4460875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3FD9F05-2B9E-44EA-A4F5-35CFC8D5A91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6" y="258763"/>
            <a:ext cx="9072563" cy="1081087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04825" y="1450976"/>
            <a:ext cx="4452938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4825" y="2055813"/>
            <a:ext cx="4452938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121276" y="1450976"/>
            <a:ext cx="4456113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121276" y="2055813"/>
            <a:ext cx="4456113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C0FE32F-7F53-4A06-A2D4-B07360E0A33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EB8FAA1-1006-4497-9E38-A5D116AD7EB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C421E6C-77E7-4E12-B6C7-57C2179289C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5" y="258763"/>
            <a:ext cx="3316288" cy="10969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41764" y="258763"/>
            <a:ext cx="5635625" cy="5529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04825" y="1355725"/>
            <a:ext cx="3316288" cy="44323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DED57DB-BBEA-4ABB-A7EB-B6BB6FDC515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76439" y="4535489"/>
            <a:ext cx="6048375" cy="5365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976439" y="579439"/>
            <a:ext cx="6048375" cy="38877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976439" y="5072063"/>
            <a:ext cx="6048375" cy="760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F647B13-B1D4-4B41-87F1-EBB399E5B88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D029B95-5910-4E13-857A-285D108F456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10438" y="225426"/>
            <a:ext cx="2266950" cy="549116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04826" y="225426"/>
            <a:ext cx="6653213" cy="549116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AE78D43-C34F-41BB-8FAC-11BC46AEC98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6" y="225425"/>
            <a:ext cx="9072563" cy="10795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504825" y="1439864"/>
            <a:ext cx="4459288" cy="4276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16514" y="1439864"/>
            <a:ext cx="4460875" cy="4276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>
          <a:xfrm>
            <a:off x="7696200" y="6030913"/>
            <a:ext cx="2352675" cy="404812"/>
          </a:xfrm>
        </p:spPr>
        <p:txBody>
          <a:bodyPr/>
          <a:lstStyle>
            <a:lvl1pPr>
              <a:defRPr/>
            </a:lvl1pPr>
          </a:lstStyle>
          <a:p>
            <a:fld id="{29071F64-39B2-4915-A1A0-7F8FFBBDABB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031" y="588017"/>
            <a:ext cx="9072563" cy="75302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504031" y="1512041"/>
            <a:ext cx="4452276" cy="427661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剪贴画占位符 3"/>
          <p:cNvSpPr>
            <a:spLocks noGrp="1"/>
          </p:cNvSpPr>
          <p:nvPr>
            <p:ph type="clipArt" sz="half" idx="2"/>
          </p:nvPr>
        </p:nvSpPr>
        <p:spPr>
          <a:xfrm>
            <a:off x="5124318" y="1512041"/>
            <a:ext cx="4452276" cy="4276616"/>
          </a:xfrm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>
    <p:newsflash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7" name="Rectangle 7" descr="浅色上对角线"/>
          <p:cNvSpPr>
            <a:spLocks noChangeArrowheads="1"/>
          </p:cNvSpPr>
          <p:nvPr/>
        </p:nvSpPr>
        <p:spPr bwMode="auto">
          <a:xfrm>
            <a:off x="0" y="1"/>
            <a:ext cx="10080625" cy="6480175"/>
          </a:xfrm>
          <a:prstGeom prst="rect">
            <a:avLst/>
          </a:prstGeom>
          <a:pattFill prst="ltUpDiag">
            <a:fgClr>
              <a:srgbClr val="D3EBED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1090613"/>
            <a:endParaRPr lang="zh-CN" altLang="zh-CN"/>
          </a:p>
        </p:txBody>
      </p:sp>
      <p:sp>
        <p:nvSpPr>
          <p:cNvPr id="30728" name="Rectangle 8"/>
          <p:cNvSpPr>
            <a:spLocks noChangeArrowheads="1"/>
          </p:cNvSpPr>
          <p:nvPr/>
        </p:nvSpPr>
        <p:spPr bwMode="auto">
          <a:xfrm>
            <a:off x="0" y="1843088"/>
            <a:ext cx="10080625" cy="2746375"/>
          </a:xfrm>
          <a:prstGeom prst="rect">
            <a:avLst/>
          </a:prstGeom>
          <a:gradFill rotWithShape="1">
            <a:gsLst>
              <a:gs pos="0">
                <a:srgbClr val="003366"/>
              </a:gs>
              <a:gs pos="100000">
                <a:srgbClr val="006699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29" name="Oval 9"/>
          <p:cNvSpPr>
            <a:spLocks noChangeArrowheads="1"/>
          </p:cNvSpPr>
          <p:nvPr/>
        </p:nvSpPr>
        <p:spPr bwMode="auto">
          <a:xfrm>
            <a:off x="7202489" y="2609850"/>
            <a:ext cx="898525" cy="900113"/>
          </a:xfrm>
          <a:prstGeom prst="ellipse">
            <a:avLst/>
          </a:prstGeom>
          <a:gradFill rotWithShape="1">
            <a:gsLst>
              <a:gs pos="0">
                <a:srgbClr val="0099CC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30" name="WordArt 10"/>
          <p:cNvSpPr>
            <a:spLocks noChangeArrowheads="1" noChangeShapeType="1" noTextEdit="1"/>
          </p:cNvSpPr>
          <p:nvPr/>
        </p:nvSpPr>
        <p:spPr bwMode="auto">
          <a:xfrm>
            <a:off x="990600" y="2070101"/>
            <a:ext cx="3779838" cy="9445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zh-CN" altLang="en-U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FF"/>
                  </a:gs>
                  <a:gs pos="100000">
                    <a:srgbClr val="D3EBED"/>
                  </a:gs>
                </a:gsLst>
                <a:lin ang="5400000" scaled="1"/>
              </a:gradFill>
              <a:latin typeface="华文琥珀"/>
              <a:ea typeface="华文琥珀"/>
            </a:endParaRPr>
          </a:p>
        </p:txBody>
      </p:sp>
      <p:sp>
        <p:nvSpPr>
          <p:cNvPr id="30731" name="Oval 11"/>
          <p:cNvSpPr>
            <a:spLocks noChangeArrowheads="1"/>
          </p:cNvSpPr>
          <p:nvPr/>
        </p:nvSpPr>
        <p:spPr bwMode="auto">
          <a:xfrm>
            <a:off x="5805487" y="1935163"/>
            <a:ext cx="495300" cy="495300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32" name="Oval 12"/>
          <p:cNvSpPr>
            <a:spLocks noChangeArrowheads="1"/>
          </p:cNvSpPr>
          <p:nvPr/>
        </p:nvSpPr>
        <p:spPr bwMode="auto">
          <a:xfrm>
            <a:off x="6435726" y="-450849"/>
            <a:ext cx="900113" cy="900113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33" name="Oval 13"/>
          <p:cNvSpPr>
            <a:spLocks noChangeArrowheads="1"/>
          </p:cNvSpPr>
          <p:nvPr/>
        </p:nvSpPr>
        <p:spPr bwMode="auto">
          <a:xfrm>
            <a:off x="6075363" y="1619250"/>
            <a:ext cx="495300" cy="495300"/>
          </a:xfrm>
          <a:prstGeom prst="ellipse">
            <a:avLst/>
          </a:prstGeom>
          <a:solidFill>
            <a:srgbClr val="003366">
              <a:alpha val="39999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34" name="Oval 14"/>
          <p:cNvSpPr>
            <a:spLocks noChangeArrowheads="1"/>
          </p:cNvSpPr>
          <p:nvPr/>
        </p:nvSpPr>
        <p:spPr bwMode="auto">
          <a:xfrm>
            <a:off x="5400676" y="2430463"/>
            <a:ext cx="811213" cy="809625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35" name="Oval 15"/>
          <p:cNvSpPr>
            <a:spLocks noChangeArrowheads="1"/>
          </p:cNvSpPr>
          <p:nvPr/>
        </p:nvSpPr>
        <p:spPr bwMode="auto">
          <a:xfrm>
            <a:off x="5040312" y="2339975"/>
            <a:ext cx="900113" cy="900113"/>
          </a:xfrm>
          <a:prstGeom prst="ellipse">
            <a:avLst/>
          </a:prstGeom>
          <a:gradFill rotWithShape="1">
            <a:gsLst>
              <a:gs pos="0">
                <a:srgbClr val="006699">
                  <a:alpha val="39999"/>
                </a:srgbClr>
              </a:gs>
              <a:gs pos="100000">
                <a:srgbClr val="0066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36" name="Oval 16"/>
          <p:cNvSpPr>
            <a:spLocks noChangeArrowheads="1"/>
          </p:cNvSpPr>
          <p:nvPr/>
        </p:nvSpPr>
        <p:spPr bwMode="auto">
          <a:xfrm>
            <a:off x="8235951" y="3240088"/>
            <a:ext cx="900113" cy="900112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37" name="Oval 17"/>
          <p:cNvSpPr>
            <a:spLocks noChangeArrowheads="1"/>
          </p:cNvSpPr>
          <p:nvPr/>
        </p:nvSpPr>
        <p:spPr bwMode="auto">
          <a:xfrm>
            <a:off x="7875588" y="3733800"/>
            <a:ext cx="585788" cy="585788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38" name="Oval 18"/>
          <p:cNvSpPr>
            <a:spLocks noChangeArrowheads="1"/>
          </p:cNvSpPr>
          <p:nvPr/>
        </p:nvSpPr>
        <p:spPr bwMode="auto">
          <a:xfrm>
            <a:off x="5400676" y="3960813"/>
            <a:ext cx="493713" cy="493712"/>
          </a:xfrm>
          <a:prstGeom prst="ellipse">
            <a:avLst/>
          </a:prstGeom>
          <a:solidFill>
            <a:srgbClr val="003366">
              <a:alpha val="39999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39" name="Oval 19"/>
          <p:cNvSpPr>
            <a:spLocks noChangeArrowheads="1"/>
          </p:cNvSpPr>
          <p:nvPr/>
        </p:nvSpPr>
        <p:spPr bwMode="auto">
          <a:xfrm>
            <a:off x="7245350" y="719139"/>
            <a:ext cx="630238" cy="630237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40" name="Oval 20"/>
          <p:cNvSpPr>
            <a:spLocks noChangeArrowheads="1"/>
          </p:cNvSpPr>
          <p:nvPr/>
        </p:nvSpPr>
        <p:spPr bwMode="auto">
          <a:xfrm>
            <a:off x="6435725" y="2205039"/>
            <a:ext cx="720725" cy="720725"/>
          </a:xfrm>
          <a:prstGeom prst="ellipse">
            <a:avLst/>
          </a:prstGeom>
          <a:gradFill rotWithShape="1">
            <a:gsLst>
              <a:gs pos="0">
                <a:srgbClr val="006699">
                  <a:alpha val="39999"/>
                </a:srgbClr>
              </a:gs>
              <a:gs pos="100000">
                <a:srgbClr val="0066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41" name="Oval 21"/>
          <p:cNvSpPr>
            <a:spLocks noChangeArrowheads="1"/>
          </p:cNvSpPr>
          <p:nvPr/>
        </p:nvSpPr>
        <p:spPr bwMode="auto">
          <a:xfrm>
            <a:off x="5354639" y="3240089"/>
            <a:ext cx="720725" cy="720725"/>
          </a:xfrm>
          <a:prstGeom prst="ellipse">
            <a:avLst/>
          </a:prstGeom>
          <a:gradFill rotWithShape="1">
            <a:gsLst>
              <a:gs pos="0">
                <a:srgbClr val="006699">
                  <a:alpha val="39999"/>
                </a:srgbClr>
              </a:gs>
              <a:gs pos="100000">
                <a:srgbClr val="0066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42" name="Oval 22"/>
          <p:cNvSpPr>
            <a:spLocks noChangeArrowheads="1"/>
          </p:cNvSpPr>
          <p:nvPr/>
        </p:nvSpPr>
        <p:spPr bwMode="auto">
          <a:xfrm>
            <a:off x="4679950" y="3870326"/>
            <a:ext cx="720725" cy="720725"/>
          </a:xfrm>
          <a:prstGeom prst="ellipse">
            <a:avLst/>
          </a:prstGeom>
          <a:gradFill rotWithShape="1">
            <a:gsLst>
              <a:gs pos="0">
                <a:srgbClr val="006699">
                  <a:alpha val="39999"/>
                </a:srgbClr>
              </a:gs>
              <a:gs pos="100000">
                <a:srgbClr val="0066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43" name="Oval 23"/>
          <p:cNvSpPr>
            <a:spLocks noChangeArrowheads="1"/>
          </p:cNvSpPr>
          <p:nvPr/>
        </p:nvSpPr>
        <p:spPr bwMode="auto">
          <a:xfrm>
            <a:off x="4679950" y="4454526"/>
            <a:ext cx="720725" cy="720725"/>
          </a:xfrm>
          <a:prstGeom prst="ellipse">
            <a:avLst/>
          </a:prstGeom>
          <a:solidFill>
            <a:srgbClr val="003366">
              <a:alpha val="39999"/>
            </a:srgbClr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44" name="Oval 24"/>
          <p:cNvSpPr>
            <a:spLocks noChangeArrowheads="1"/>
          </p:cNvSpPr>
          <p:nvPr/>
        </p:nvSpPr>
        <p:spPr bwMode="auto">
          <a:xfrm>
            <a:off x="5535612" y="4589463"/>
            <a:ext cx="900113" cy="900112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45" name="Oval 25"/>
          <p:cNvSpPr>
            <a:spLocks noChangeArrowheads="1"/>
          </p:cNvSpPr>
          <p:nvPr/>
        </p:nvSpPr>
        <p:spPr bwMode="auto">
          <a:xfrm>
            <a:off x="5984876" y="4770438"/>
            <a:ext cx="900113" cy="900112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46" name="Oval 26"/>
          <p:cNvSpPr>
            <a:spLocks noChangeArrowheads="1"/>
          </p:cNvSpPr>
          <p:nvPr/>
        </p:nvSpPr>
        <p:spPr bwMode="auto">
          <a:xfrm>
            <a:off x="5310188" y="5310189"/>
            <a:ext cx="630238" cy="630237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47" name="Oval 27"/>
          <p:cNvSpPr>
            <a:spLocks noChangeArrowheads="1"/>
          </p:cNvSpPr>
          <p:nvPr/>
        </p:nvSpPr>
        <p:spPr bwMode="auto">
          <a:xfrm>
            <a:off x="6030913" y="5984875"/>
            <a:ext cx="495300" cy="495300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48" name="Oval 28"/>
          <p:cNvSpPr>
            <a:spLocks noChangeArrowheads="1"/>
          </p:cNvSpPr>
          <p:nvPr/>
        </p:nvSpPr>
        <p:spPr bwMode="auto">
          <a:xfrm>
            <a:off x="4319588" y="3060701"/>
            <a:ext cx="901700" cy="900113"/>
          </a:xfrm>
          <a:prstGeom prst="ellipse">
            <a:avLst/>
          </a:prstGeom>
          <a:gradFill rotWithShape="1">
            <a:gsLst>
              <a:gs pos="0">
                <a:srgbClr val="006699">
                  <a:alpha val="39999"/>
                </a:srgbClr>
              </a:gs>
              <a:gs pos="100000">
                <a:srgbClr val="0066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49" name="Oval 29"/>
          <p:cNvSpPr>
            <a:spLocks noChangeArrowheads="1"/>
          </p:cNvSpPr>
          <p:nvPr/>
        </p:nvSpPr>
        <p:spPr bwMode="auto">
          <a:xfrm>
            <a:off x="4589462" y="3240088"/>
            <a:ext cx="900113" cy="900112"/>
          </a:xfrm>
          <a:prstGeom prst="ellipse">
            <a:avLst/>
          </a:prstGeom>
          <a:gradFill rotWithShape="1">
            <a:gsLst>
              <a:gs pos="0">
                <a:srgbClr val="0099CC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50" name="Oval 30"/>
          <p:cNvSpPr>
            <a:spLocks noChangeArrowheads="1"/>
          </p:cNvSpPr>
          <p:nvPr/>
        </p:nvSpPr>
        <p:spPr bwMode="auto">
          <a:xfrm>
            <a:off x="6075362" y="3014663"/>
            <a:ext cx="900113" cy="900112"/>
          </a:xfrm>
          <a:prstGeom prst="ellipse">
            <a:avLst/>
          </a:prstGeom>
          <a:gradFill rotWithShape="1">
            <a:gsLst>
              <a:gs pos="0">
                <a:srgbClr val="0099CC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51" name="Oval 31"/>
          <p:cNvSpPr>
            <a:spLocks noChangeArrowheads="1"/>
          </p:cNvSpPr>
          <p:nvPr/>
        </p:nvSpPr>
        <p:spPr bwMode="auto">
          <a:xfrm>
            <a:off x="6119813" y="4140200"/>
            <a:ext cx="674688" cy="674688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52" name="Oval 32"/>
          <p:cNvSpPr>
            <a:spLocks noChangeArrowheads="1"/>
          </p:cNvSpPr>
          <p:nvPr/>
        </p:nvSpPr>
        <p:spPr bwMode="auto">
          <a:xfrm>
            <a:off x="5626100" y="6323013"/>
            <a:ext cx="314325" cy="314325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53" name="Oval 33"/>
          <p:cNvSpPr>
            <a:spLocks noChangeArrowheads="1"/>
          </p:cNvSpPr>
          <p:nvPr/>
        </p:nvSpPr>
        <p:spPr bwMode="auto">
          <a:xfrm>
            <a:off x="6526214" y="1439864"/>
            <a:ext cx="676275" cy="674687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54" name="Oval 34"/>
          <p:cNvSpPr>
            <a:spLocks noChangeArrowheads="1"/>
          </p:cNvSpPr>
          <p:nvPr/>
        </p:nvSpPr>
        <p:spPr bwMode="auto">
          <a:xfrm>
            <a:off x="6931026" y="1304926"/>
            <a:ext cx="271463" cy="269875"/>
          </a:xfrm>
          <a:prstGeom prst="ellipse">
            <a:avLst/>
          </a:prstGeom>
          <a:solidFill>
            <a:srgbClr val="003366">
              <a:alpha val="39999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55" name="Oval 35"/>
          <p:cNvSpPr>
            <a:spLocks noChangeArrowheads="1"/>
          </p:cNvSpPr>
          <p:nvPr/>
        </p:nvSpPr>
        <p:spPr bwMode="auto">
          <a:xfrm>
            <a:off x="6119812" y="2744788"/>
            <a:ext cx="495300" cy="495300"/>
          </a:xfrm>
          <a:prstGeom prst="ellipse">
            <a:avLst/>
          </a:prstGeom>
          <a:solidFill>
            <a:srgbClr val="003366">
              <a:alpha val="39999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56" name="Oval 36"/>
          <p:cNvSpPr>
            <a:spLocks noChangeArrowheads="1"/>
          </p:cNvSpPr>
          <p:nvPr/>
        </p:nvSpPr>
        <p:spPr bwMode="auto">
          <a:xfrm>
            <a:off x="8640763" y="2992438"/>
            <a:ext cx="495300" cy="495300"/>
          </a:xfrm>
          <a:prstGeom prst="ellipse">
            <a:avLst/>
          </a:prstGeom>
          <a:solidFill>
            <a:srgbClr val="003366">
              <a:alpha val="39999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57" name="AutoShape 37"/>
          <p:cNvSpPr>
            <a:spLocks noChangeArrowheads="1"/>
          </p:cNvSpPr>
          <p:nvPr/>
        </p:nvSpPr>
        <p:spPr bwMode="auto">
          <a:xfrm>
            <a:off x="5940425" y="1831976"/>
            <a:ext cx="4140200" cy="2757488"/>
          </a:xfrm>
          <a:prstGeom prst="parallelogram">
            <a:avLst>
              <a:gd name="adj" fmla="val 95835"/>
            </a:avLst>
          </a:prstGeom>
          <a:solidFill>
            <a:srgbClr val="D3EBE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58" name="Line 38"/>
          <p:cNvSpPr>
            <a:spLocks noChangeShapeType="1"/>
          </p:cNvSpPr>
          <p:nvPr/>
        </p:nvSpPr>
        <p:spPr bwMode="auto">
          <a:xfrm flipV="1">
            <a:off x="5940425" y="1844675"/>
            <a:ext cx="2655888" cy="2744788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30759" name="Line 39"/>
          <p:cNvSpPr>
            <a:spLocks noChangeShapeType="1"/>
          </p:cNvSpPr>
          <p:nvPr/>
        </p:nvSpPr>
        <p:spPr bwMode="auto">
          <a:xfrm flipV="1">
            <a:off x="7426325" y="1844675"/>
            <a:ext cx="2654300" cy="2744788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30761" name="Rectangle 4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rgbClr val="006699"/>
                </a:solidFill>
              </a:defRPr>
            </a:lvl1pPr>
          </a:lstStyle>
          <a:p>
            <a:fld id="{7BB0976B-FCE8-47FD-9A7A-1146DE6A6EB6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30762" name="Rectangle 42"/>
          <p:cNvSpPr>
            <a:spLocks noGrp="1" noChangeArrowheads="1"/>
          </p:cNvSpPr>
          <p:nvPr>
            <p:ph type="ctrTitle"/>
          </p:nvPr>
        </p:nvSpPr>
        <p:spPr>
          <a:xfrm>
            <a:off x="676275" y="3065463"/>
            <a:ext cx="3914775" cy="138906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0763" name="Rectangle 43"/>
          <p:cNvSpPr>
            <a:spLocks noGrp="1" noChangeArrowheads="1"/>
          </p:cNvSpPr>
          <p:nvPr>
            <p:ph type="subTitle" idx="1"/>
          </p:nvPr>
        </p:nvSpPr>
        <p:spPr>
          <a:xfrm>
            <a:off x="676275" y="4645025"/>
            <a:ext cx="3959225" cy="1069975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>
                <a:ea typeface="黑体" pitchFamily="2" charset="-122"/>
              </a:defRPr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pic>
        <p:nvPicPr>
          <p:cNvPr id="39" name="Picture 3"/>
          <p:cNvPicPr>
            <a:picLocks noChangeAspect="1" noChangeArrowheads="1"/>
          </p:cNvPicPr>
          <p:nvPr userDrawn="1"/>
        </p:nvPicPr>
        <p:blipFill>
          <a:blip r:embed="rId2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9209" y="327514"/>
            <a:ext cx="2526526" cy="44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3EAB7C9-D3FC-452D-9F85-C7F41E1B16D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6925" y="4164014"/>
            <a:ext cx="8567738" cy="12874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6925" y="2746376"/>
            <a:ext cx="8567738" cy="14176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2B4058D-31E4-4358-A9CA-5E81F96522C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04825" y="1439864"/>
            <a:ext cx="4459288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16514" y="1439864"/>
            <a:ext cx="4460875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76C4C97-440C-49ED-83DE-341CB7E1587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6" y="258763"/>
            <a:ext cx="9072563" cy="1081087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04825" y="1450976"/>
            <a:ext cx="4452938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4825" y="2055813"/>
            <a:ext cx="4452938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121276" y="1450976"/>
            <a:ext cx="4456113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121276" y="2055813"/>
            <a:ext cx="4456113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2368D18-1C6F-42FF-AC9B-180B4D02D11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F4F9458-97E4-4AE8-BAF8-D8FD809E9F2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FAEF8CA-2AC7-4511-8D90-8CFD5BBA3B7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5" y="258763"/>
            <a:ext cx="3316288" cy="10969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41764" y="258763"/>
            <a:ext cx="5635625" cy="5529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04825" y="1355725"/>
            <a:ext cx="3316288" cy="44323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8B7500A-7CFC-4570-B295-90E681F37D6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76439" y="4535489"/>
            <a:ext cx="6048375" cy="5365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976439" y="579439"/>
            <a:ext cx="6048375" cy="38877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976439" y="5072063"/>
            <a:ext cx="6048375" cy="760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8C69E25-16CF-4549-AF43-BB08E2051E0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956E920-B8AF-48A2-A77A-EC17E61C830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10438" y="225426"/>
            <a:ext cx="2266950" cy="549116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04826" y="225426"/>
            <a:ext cx="6653213" cy="549116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9EA0265-33EE-4CF6-ABF3-9D6666A5A1F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55650" y="2012950"/>
            <a:ext cx="8569325" cy="1389063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12888" y="3671888"/>
            <a:ext cx="7056438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微软雅黑" pitchFamily="34" charset="-122"/>
                <a:ea typeface="微软雅黑" pitchFamily="34" charset="-122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dirty="0" smtClean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04825" y="5900739"/>
            <a:ext cx="2351088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444875" y="5900739"/>
            <a:ext cx="31908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7224714" y="5900739"/>
            <a:ext cx="23526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788C776-D648-4F87-AE7C-1E6AFD01C10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6" y="258763"/>
            <a:ext cx="9072563" cy="1081087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4826" y="1511301"/>
            <a:ext cx="9072563" cy="4276725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  <a:lvl2pPr>
              <a:defRPr>
                <a:latin typeface="微软雅黑" pitchFamily="34" charset="-122"/>
                <a:ea typeface="微软雅黑" pitchFamily="34" charset="-122"/>
              </a:defRPr>
            </a:lvl2pPr>
            <a:lvl3pPr>
              <a:defRPr>
                <a:latin typeface="微软雅黑" pitchFamily="34" charset="-122"/>
                <a:ea typeface="微软雅黑" pitchFamily="34" charset="-122"/>
              </a:defRPr>
            </a:lvl3pPr>
            <a:lvl4pPr>
              <a:defRPr>
                <a:latin typeface="微软雅黑" pitchFamily="34" charset="-122"/>
                <a:ea typeface="微软雅黑" pitchFamily="34" charset="-122"/>
              </a:defRPr>
            </a:lvl4pPr>
            <a:lvl5pPr>
              <a:defRPr>
                <a:latin typeface="微软雅黑" pitchFamily="34" charset="-122"/>
                <a:ea typeface="微软雅黑" pitchFamily="34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04825" y="5900739"/>
            <a:ext cx="2351088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444875" y="5900739"/>
            <a:ext cx="31908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7224714" y="5900739"/>
            <a:ext cx="23526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759F97DE-4C4B-4E87-9F54-4499C4985F8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6925" y="4164014"/>
            <a:ext cx="8567738" cy="1287462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6925" y="2746376"/>
            <a:ext cx="8567738" cy="14176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04825" y="5900739"/>
            <a:ext cx="2351088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444875" y="5900739"/>
            <a:ext cx="31908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7224714" y="5900739"/>
            <a:ext cx="23526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0AE1247-5D26-4174-B16B-87464C54117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6" y="258763"/>
            <a:ext cx="9072563" cy="1081087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04825" y="1511301"/>
            <a:ext cx="4459288" cy="4276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16514" y="1511301"/>
            <a:ext cx="4460875" cy="4276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04825" y="5900739"/>
            <a:ext cx="2351088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444875" y="5900739"/>
            <a:ext cx="31908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7224714" y="5900739"/>
            <a:ext cx="23526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24769D4-27E0-4AA0-81E0-3077F39F1C3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6" y="258763"/>
            <a:ext cx="9072563" cy="10810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04825" y="1450976"/>
            <a:ext cx="4452938" cy="6048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4825" y="2055813"/>
            <a:ext cx="4452938" cy="373221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121276" y="1450976"/>
            <a:ext cx="4456113" cy="6048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121276" y="2055813"/>
            <a:ext cx="4456113" cy="373221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504825" y="5900739"/>
            <a:ext cx="2351088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444875" y="5900739"/>
            <a:ext cx="31908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7224714" y="5900739"/>
            <a:ext cx="23526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FB9507C-D36B-41BF-B7D7-F534232CEA8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6" y="258763"/>
            <a:ext cx="9072563" cy="1081087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504825" y="5900739"/>
            <a:ext cx="2351088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444875" y="5900739"/>
            <a:ext cx="31908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7224714" y="5900739"/>
            <a:ext cx="23526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7E367891-6F06-416C-A197-3A1158454F1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504825" y="5900739"/>
            <a:ext cx="2351088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444875" y="5900739"/>
            <a:ext cx="31908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7224714" y="5900739"/>
            <a:ext cx="23526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F963002-7156-4A30-8C28-27D05ABC07C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5" y="258763"/>
            <a:ext cx="3316288" cy="109696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41764" y="258763"/>
            <a:ext cx="5635625" cy="5529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04825" y="1355725"/>
            <a:ext cx="3316288" cy="44323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04825" y="5900739"/>
            <a:ext cx="2351088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444875" y="5900739"/>
            <a:ext cx="31908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7224714" y="5900739"/>
            <a:ext cx="23526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03FBA770-4720-49B8-964F-097596236B7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76439" y="4535489"/>
            <a:ext cx="6048375" cy="5365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976439" y="579439"/>
            <a:ext cx="6048375" cy="3887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976439" y="5072063"/>
            <a:ext cx="6048375" cy="7604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04825" y="5900739"/>
            <a:ext cx="2351088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444875" y="5900739"/>
            <a:ext cx="31908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7224714" y="5900739"/>
            <a:ext cx="23526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0809093F-3FC6-4D6F-A588-2622008D89C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6" y="258763"/>
            <a:ext cx="9072563" cy="1081087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04826" y="1511301"/>
            <a:ext cx="9072563" cy="4276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04825" y="5900739"/>
            <a:ext cx="2351088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444875" y="5900739"/>
            <a:ext cx="31908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7224714" y="5900739"/>
            <a:ext cx="23526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AFBC035-B9D4-4A53-85E0-674096685DF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10438" y="258763"/>
            <a:ext cx="2266950" cy="5529262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04826" y="258763"/>
            <a:ext cx="6653213" cy="552926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04825" y="5900739"/>
            <a:ext cx="2351088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444875" y="5900739"/>
            <a:ext cx="31908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7224714" y="5900739"/>
            <a:ext cx="23526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9C2DE682-48D3-45CB-B2FB-6FC1BCDD973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4674" name="Rectangle 2"/>
          <p:cNvSpPr>
            <a:spLocks noChangeArrowheads="1"/>
          </p:cNvSpPr>
          <p:nvPr/>
        </p:nvSpPr>
        <p:spPr bwMode="auto">
          <a:xfrm>
            <a:off x="504826" y="258763"/>
            <a:ext cx="9072563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zh-CN" altLang="en-US" sz="1800"/>
              <a:t>单击此处编辑母版标题样式</a:t>
            </a:r>
          </a:p>
        </p:txBody>
      </p:sp>
      <p:sp>
        <p:nvSpPr>
          <p:cNvPr id="924675" name="Rectangle 3"/>
          <p:cNvSpPr>
            <a:spLocks noChangeArrowheads="1"/>
          </p:cNvSpPr>
          <p:nvPr/>
        </p:nvSpPr>
        <p:spPr bwMode="auto">
          <a:xfrm>
            <a:off x="504826" y="1511301"/>
            <a:ext cx="9072563" cy="427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/>
            <a:r>
              <a:rPr lang="zh-CN" altLang="en-US" sz="1800"/>
              <a:t>单击此处编辑母版文本样式</a:t>
            </a:r>
          </a:p>
          <a:p>
            <a:pPr algn="l"/>
            <a:r>
              <a:rPr lang="zh-CN" altLang="en-US" sz="1800"/>
              <a:t>第二级</a:t>
            </a:r>
          </a:p>
          <a:p>
            <a:pPr algn="l"/>
            <a:r>
              <a:rPr lang="zh-CN" altLang="en-US" sz="1800"/>
              <a:t>第三级</a:t>
            </a:r>
          </a:p>
          <a:p>
            <a:pPr algn="l"/>
            <a:r>
              <a:rPr lang="zh-CN" altLang="en-US" sz="1800"/>
              <a:t>第四级</a:t>
            </a:r>
          </a:p>
          <a:p>
            <a:pPr algn="l"/>
            <a:r>
              <a:rPr lang="zh-CN" altLang="en-US" sz="1800"/>
              <a:t>第五级</a:t>
            </a:r>
          </a:p>
        </p:txBody>
      </p:sp>
      <p:sp>
        <p:nvSpPr>
          <p:cNvPr id="9246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504825" y="5900739"/>
            <a:ext cx="2351088" cy="4508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246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44875" y="5900739"/>
            <a:ext cx="3190875" cy="4508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9246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24714" y="5900739"/>
            <a:ext cx="2352675" cy="4508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2CA8428-882F-4A18-9F0B-DF39844A7571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924679" name="Rectangle 7"/>
          <p:cNvSpPr>
            <a:spLocks noChangeArrowheads="1"/>
          </p:cNvSpPr>
          <p:nvPr/>
        </p:nvSpPr>
        <p:spPr bwMode="auto">
          <a:xfrm>
            <a:off x="755650" y="2012950"/>
            <a:ext cx="8569325" cy="138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zh-CN" altLang="en-US" sz="1800"/>
              <a:t>单击此处编辑母版标题样式</a:t>
            </a:r>
          </a:p>
        </p:txBody>
      </p:sp>
      <p:sp>
        <p:nvSpPr>
          <p:cNvPr id="924680" name="Rectangle 8"/>
          <p:cNvSpPr>
            <a:spLocks noChangeArrowheads="1"/>
          </p:cNvSpPr>
          <p:nvPr/>
        </p:nvSpPr>
        <p:spPr bwMode="auto">
          <a:xfrm>
            <a:off x="1512888" y="3671888"/>
            <a:ext cx="7056438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/>
            <a:r>
              <a:rPr lang="zh-CN" altLang="en-US" sz="1800"/>
              <a:t>单击此处编辑母版副标题样式</a:t>
            </a:r>
          </a:p>
        </p:txBody>
      </p:sp>
      <p:sp>
        <p:nvSpPr>
          <p:cNvPr id="924681" name="Rectangle 9"/>
          <p:cNvSpPr>
            <a:spLocks noChangeArrowheads="1"/>
          </p:cNvSpPr>
          <p:nvPr/>
        </p:nvSpPr>
        <p:spPr bwMode="auto">
          <a:xfrm>
            <a:off x="504825" y="5900739"/>
            <a:ext cx="2351088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/>
            <a:endParaRPr lang="en-US" altLang="zh-CN" sz="1400"/>
          </a:p>
        </p:txBody>
      </p:sp>
      <p:sp>
        <p:nvSpPr>
          <p:cNvPr id="924682" name="Rectangle 10"/>
          <p:cNvSpPr>
            <a:spLocks noChangeArrowheads="1"/>
          </p:cNvSpPr>
          <p:nvPr/>
        </p:nvSpPr>
        <p:spPr bwMode="auto">
          <a:xfrm>
            <a:off x="3444875" y="5900739"/>
            <a:ext cx="3190875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n-US" altLang="zh-CN" sz="1400"/>
          </a:p>
        </p:txBody>
      </p:sp>
      <p:sp>
        <p:nvSpPr>
          <p:cNvPr id="924683" name="Rectangle 11"/>
          <p:cNvSpPr>
            <a:spLocks noChangeArrowheads="1"/>
          </p:cNvSpPr>
          <p:nvPr/>
        </p:nvSpPr>
        <p:spPr bwMode="auto">
          <a:xfrm>
            <a:off x="7224714" y="5900739"/>
            <a:ext cx="2352675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/>
            <a:fld id="{7A669203-0C9F-4D0A-9E76-A0170943505C}" type="slidenum">
              <a:rPr lang="en-US" altLang="zh-CN" sz="1400"/>
              <a:pPr algn="r"/>
              <a:t>‹#›</a:t>
            </a:fld>
            <a:endParaRPr lang="en-US" altLang="zh-CN" sz="1400"/>
          </a:p>
        </p:txBody>
      </p:sp>
      <p:sp>
        <p:nvSpPr>
          <p:cNvPr id="924684" name="Rectangle 12"/>
          <p:cNvSpPr>
            <a:spLocks noChangeArrowheads="1"/>
          </p:cNvSpPr>
          <p:nvPr/>
        </p:nvSpPr>
        <p:spPr bwMode="auto">
          <a:xfrm>
            <a:off x="0" y="-25399"/>
            <a:ext cx="10080625" cy="6480175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85" name="AutoShape 13"/>
          <p:cNvSpPr>
            <a:spLocks noChangeArrowheads="1"/>
          </p:cNvSpPr>
          <p:nvPr/>
        </p:nvSpPr>
        <p:spPr bwMode="auto">
          <a:xfrm rot="13500000">
            <a:off x="5313364" y="5905500"/>
            <a:ext cx="1054100" cy="622300"/>
          </a:xfrm>
          <a:prstGeom prst="leftRightArrow">
            <a:avLst>
              <a:gd name="adj1" fmla="val 100000"/>
              <a:gd name="adj2" fmla="val 43570"/>
            </a:avLst>
          </a:prstGeom>
          <a:gradFill rotWithShape="1">
            <a:gsLst>
              <a:gs pos="0">
                <a:srgbClr val="33CC33">
                  <a:alpha val="60001"/>
                </a:srgbClr>
              </a:gs>
              <a:gs pos="100000">
                <a:srgbClr val="99CC00">
                  <a:alpha val="60001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86" name="AutoShape 14"/>
          <p:cNvSpPr>
            <a:spLocks noChangeArrowheads="1"/>
          </p:cNvSpPr>
          <p:nvPr/>
        </p:nvSpPr>
        <p:spPr bwMode="auto">
          <a:xfrm rot="-2596399">
            <a:off x="8770937" y="1"/>
            <a:ext cx="1547813" cy="671513"/>
          </a:xfrm>
          <a:prstGeom prst="leftRightArrow">
            <a:avLst>
              <a:gd name="adj1" fmla="val 100000"/>
              <a:gd name="adj2" fmla="val 59289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87" name="AutoShape 15"/>
          <p:cNvSpPr>
            <a:spLocks noChangeArrowheads="1"/>
          </p:cNvSpPr>
          <p:nvPr/>
        </p:nvSpPr>
        <p:spPr bwMode="auto">
          <a:xfrm rot="-2596399">
            <a:off x="8642351" y="687389"/>
            <a:ext cx="1192213" cy="517525"/>
          </a:xfrm>
          <a:prstGeom prst="leftRightArrow">
            <a:avLst>
              <a:gd name="adj1" fmla="val 100000"/>
              <a:gd name="adj2" fmla="val 59256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88" name="AutoShape 16"/>
          <p:cNvSpPr>
            <a:spLocks noChangeArrowheads="1"/>
          </p:cNvSpPr>
          <p:nvPr/>
        </p:nvSpPr>
        <p:spPr bwMode="auto">
          <a:xfrm rot="-2596399">
            <a:off x="8693150" y="2151063"/>
            <a:ext cx="992188" cy="430212"/>
          </a:xfrm>
          <a:prstGeom prst="leftRightArrow">
            <a:avLst>
              <a:gd name="adj1" fmla="val 100000"/>
              <a:gd name="adj2" fmla="val 59323"/>
            </a:avLst>
          </a:prstGeom>
          <a:gradFill rotWithShape="1">
            <a:gsLst>
              <a:gs pos="0">
                <a:srgbClr val="33CC33">
                  <a:alpha val="60001"/>
                </a:srgbClr>
              </a:gs>
              <a:gs pos="100000">
                <a:srgbClr val="99CC00">
                  <a:alpha val="60001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89" name="AutoShape 17"/>
          <p:cNvSpPr>
            <a:spLocks noChangeArrowheads="1"/>
          </p:cNvSpPr>
          <p:nvPr/>
        </p:nvSpPr>
        <p:spPr bwMode="auto">
          <a:xfrm rot="-2596399">
            <a:off x="6389689" y="4329114"/>
            <a:ext cx="1349375" cy="585787"/>
          </a:xfrm>
          <a:prstGeom prst="leftRightArrow">
            <a:avLst>
              <a:gd name="adj1" fmla="val 100000"/>
              <a:gd name="adj2" fmla="val 59252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90" name="AutoShape 18"/>
          <p:cNvSpPr>
            <a:spLocks noChangeArrowheads="1"/>
          </p:cNvSpPr>
          <p:nvPr/>
        </p:nvSpPr>
        <p:spPr bwMode="auto">
          <a:xfrm rot="-2596399">
            <a:off x="5040313" y="715963"/>
            <a:ext cx="1270000" cy="550862"/>
          </a:xfrm>
          <a:prstGeom prst="leftRightArrow">
            <a:avLst>
              <a:gd name="adj1" fmla="val 100000"/>
              <a:gd name="adj2" fmla="val 59302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91" name="AutoShape 19"/>
          <p:cNvSpPr>
            <a:spLocks noChangeArrowheads="1"/>
          </p:cNvSpPr>
          <p:nvPr/>
        </p:nvSpPr>
        <p:spPr bwMode="auto">
          <a:xfrm rot="13500000">
            <a:off x="1200945" y="2459832"/>
            <a:ext cx="4899025" cy="2897188"/>
          </a:xfrm>
          <a:prstGeom prst="leftRightArrow">
            <a:avLst>
              <a:gd name="adj1" fmla="val 100000"/>
              <a:gd name="adj2" fmla="val 43495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92" name="AutoShape 20"/>
          <p:cNvSpPr>
            <a:spLocks noChangeArrowheads="1"/>
          </p:cNvSpPr>
          <p:nvPr/>
        </p:nvSpPr>
        <p:spPr bwMode="auto">
          <a:xfrm rot="13500000">
            <a:off x="1843883" y="1594645"/>
            <a:ext cx="1271587" cy="752475"/>
          </a:xfrm>
          <a:prstGeom prst="leftRightArrow">
            <a:avLst>
              <a:gd name="adj1" fmla="val 100000"/>
              <a:gd name="adj2" fmla="val 43467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93" name="AutoShape 21"/>
          <p:cNvSpPr>
            <a:spLocks noChangeArrowheads="1"/>
          </p:cNvSpPr>
          <p:nvPr/>
        </p:nvSpPr>
        <p:spPr bwMode="auto">
          <a:xfrm rot="13500000">
            <a:off x="4390232" y="5828506"/>
            <a:ext cx="850900" cy="503238"/>
          </a:xfrm>
          <a:prstGeom prst="leftRightArrow">
            <a:avLst>
              <a:gd name="adj1" fmla="val 100000"/>
              <a:gd name="adj2" fmla="val 43493"/>
            </a:avLst>
          </a:prstGeom>
          <a:gradFill rotWithShape="1">
            <a:gsLst>
              <a:gs pos="0">
                <a:srgbClr val="33CC33">
                  <a:alpha val="60001"/>
                </a:srgbClr>
              </a:gs>
              <a:gs pos="100000">
                <a:srgbClr val="99CC00">
                  <a:alpha val="60001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94" name="AutoShape 22"/>
          <p:cNvSpPr>
            <a:spLocks noChangeArrowheads="1"/>
          </p:cNvSpPr>
          <p:nvPr/>
        </p:nvSpPr>
        <p:spPr bwMode="auto">
          <a:xfrm rot="13500000">
            <a:off x="3541713" y="5275263"/>
            <a:ext cx="1339850" cy="1041400"/>
          </a:xfrm>
          <a:prstGeom prst="leftRightArrow">
            <a:avLst>
              <a:gd name="adj1" fmla="val 100000"/>
              <a:gd name="adj2" fmla="val 45823"/>
            </a:avLst>
          </a:prstGeom>
          <a:gradFill rotWithShape="1">
            <a:gsLst>
              <a:gs pos="0">
                <a:srgbClr val="003300">
                  <a:alpha val="70000"/>
                </a:srgbClr>
              </a:gs>
              <a:gs pos="100000">
                <a:srgbClr val="99C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95" name="AutoShape 23"/>
          <p:cNvSpPr>
            <a:spLocks noChangeArrowheads="1"/>
          </p:cNvSpPr>
          <p:nvPr/>
        </p:nvSpPr>
        <p:spPr bwMode="auto">
          <a:xfrm rot="13500000">
            <a:off x="4633914" y="5191126"/>
            <a:ext cx="1216025" cy="717550"/>
          </a:xfrm>
          <a:prstGeom prst="leftRightArrow">
            <a:avLst>
              <a:gd name="adj1" fmla="val 100000"/>
              <a:gd name="adj2" fmla="val 43591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96" name="AutoShape 24"/>
          <p:cNvSpPr>
            <a:spLocks noChangeArrowheads="1"/>
          </p:cNvSpPr>
          <p:nvPr/>
        </p:nvSpPr>
        <p:spPr bwMode="auto">
          <a:xfrm rot="13500000">
            <a:off x="-426243" y="4471193"/>
            <a:ext cx="2508250" cy="1484313"/>
          </a:xfrm>
          <a:prstGeom prst="leftRightArrow">
            <a:avLst>
              <a:gd name="adj1" fmla="val 100000"/>
              <a:gd name="adj2" fmla="val 43466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97" name="AutoShape 25"/>
          <p:cNvSpPr>
            <a:spLocks noChangeArrowheads="1"/>
          </p:cNvSpPr>
          <p:nvPr/>
        </p:nvSpPr>
        <p:spPr bwMode="auto">
          <a:xfrm rot="13500000">
            <a:off x="1382713" y="2997200"/>
            <a:ext cx="4116388" cy="1881188"/>
          </a:xfrm>
          <a:prstGeom prst="leftRightArrow">
            <a:avLst>
              <a:gd name="adj1" fmla="val 100000"/>
              <a:gd name="adj2" fmla="val 45425"/>
            </a:avLst>
          </a:prstGeom>
          <a:gradFill rotWithShape="1">
            <a:gsLst>
              <a:gs pos="0">
                <a:srgbClr val="003366">
                  <a:alpha val="80000"/>
                </a:srgbClr>
              </a:gs>
              <a:gs pos="100000">
                <a:schemeClr val="accent2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98" name="AutoShape 26"/>
          <p:cNvSpPr>
            <a:spLocks noChangeArrowheads="1"/>
          </p:cNvSpPr>
          <p:nvPr/>
        </p:nvSpPr>
        <p:spPr bwMode="auto">
          <a:xfrm rot="13500000">
            <a:off x="2160589" y="3319464"/>
            <a:ext cx="3298825" cy="2460625"/>
          </a:xfrm>
          <a:prstGeom prst="leftRightArrow">
            <a:avLst>
              <a:gd name="adj1" fmla="val 100000"/>
              <a:gd name="adj2" fmla="val 42404"/>
            </a:avLst>
          </a:prstGeom>
          <a:gradFill rotWithShape="1">
            <a:gsLst>
              <a:gs pos="0">
                <a:srgbClr val="003366">
                  <a:alpha val="80000"/>
                </a:srgbClr>
              </a:gs>
              <a:gs pos="100000">
                <a:srgbClr val="000066">
                  <a:alpha val="8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99" name="AutoShape 27"/>
          <p:cNvSpPr>
            <a:spLocks noChangeArrowheads="1"/>
          </p:cNvSpPr>
          <p:nvPr/>
        </p:nvSpPr>
        <p:spPr bwMode="auto">
          <a:xfrm rot="-2596399">
            <a:off x="5040312" y="4397376"/>
            <a:ext cx="1725613" cy="747713"/>
          </a:xfrm>
          <a:prstGeom prst="leftRightArrow">
            <a:avLst>
              <a:gd name="adj1" fmla="val 100000"/>
              <a:gd name="adj2" fmla="val 59363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700" name="AutoShape 28"/>
          <p:cNvSpPr>
            <a:spLocks noChangeArrowheads="1"/>
          </p:cNvSpPr>
          <p:nvPr/>
        </p:nvSpPr>
        <p:spPr bwMode="auto">
          <a:xfrm rot="-2596399">
            <a:off x="6469063" y="1401764"/>
            <a:ext cx="3848100" cy="1293812"/>
          </a:xfrm>
          <a:prstGeom prst="leftRightArrow">
            <a:avLst>
              <a:gd name="adj1" fmla="val 100000"/>
              <a:gd name="adj2" fmla="val 61743"/>
            </a:avLst>
          </a:prstGeom>
          <a:gradFill rotWithShape="1">
            <a:gsLst>
              <a:gs pos="0">
                <a:schemeClr val="accent2">
                  <a:alpha val="80000"/>
                </a:schemeClr>
              </a:gs>
              <a:gs pos="100000">
                <a:srgbClr val="3399FF">
                  <a:alpha val="8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701" name="AutoShape 29"/>
          <p:cNvSpPr>
            <a:spLocks noChangeArrowheads="1"/>
          </p:cNvSpPr>
          <p:nvPr/>
        </p:nvSpPr>
        <p:spPr bwMode="auto">
          <a:xfrm rot="-2596399">
            <a:off x="5992813" y="3240088"/>
            <a:ext cx="2355850" cy="1346200"/>
          </a:xfrm>
          <a:prstGeom prst="leftRightArrow">
            <a:avLst>
              <a:gd name="adj1" fmla="val 100000"/>
              <a:gd name="adj2" fmla="val 62328"/>
            </a:avLst>
          </a:prstGeom>
          <a:gradFill rotWithShape="1">
            <a:gsLst>
              <a:gs pos="0">
                <a:srgbClr val="003300">
                  <a:alpha val="70000"/>
                </a:srgbClr>
              </a:gs>
              <a:gs pos="100000">
                <a:srgbClr val="99C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702" name="AutoShape 30"/>
          <p:cNvSpPr>
            <a:spLocks noChangeArrowheads="1"/>
          </p:cNvSpPr>
          <p:nvPr/>
        </p:nvSpPr>
        <p:spPr bwMode="auto">
          <a:xfrm rot="-2596399">
            <a:off x="8058151" y="3444875"/>
            <a:ext cx="1725613" cy="747713"/>
          </a:xfrm>
          <a:prstGeom prst="leftRightArrow">
            <a:avLst>
              <a:gd name="adj1" fmla="val 100000"/>
              <a:gd name="adj2" fmla="val 59363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703" name="AutoShape 31"/>
          <p:cNvSpPr>
            <a:spLocks noChangeArrowheads="1"/>
          </p:cNvSpPr>
          <p:nvPr/>
        </p:nvSpPr>
        <p:spPr bwMode="auto">
          <a:xfrm rot="13500000">
            <a:off x="96839" y="2162176"/>
            <a:ext cx="3298825" cy="1508125"/>
          </a:xfrm>
          <a:prstGeom prst="leftRightArrow">
            <a:avLst>
              <a:gd name="adj1" fmla="val 100000"/>
              <a:gd name="adj2" fmla="val 45408"/>
            </a:avLst>
          </a:prstGeom>
          <a:gradFill rotWithShape="1">
            <a:gsLst>
              <a:gs pos="0">
                <a:schemeClr val="accent2">
                  <a:alpha val="80000"/>
                </a:schemeClr>
              </a:gs>
              <a:gs pos="100000">
                <a:srgbClr val="3399FF">
                  <a:alpha val="8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704" name="AutoShape 32"/>
          <p:cNvSpPr>
            <a:spLocks noChangeArrowheads="1"/>
          </p:cNvSpPr>
          <p:nvPr/>
        </p:nvSpPr>
        <p:spPr bwMode="auto">
          <a:xfrm rot="-2596399">
            <a:off x="6230939" y="449263"/>
            <a:ext cx="873125" cy="381000"/>
          </a:xfrm>
          <a:prstGeom prst="leftRightArrow">
            <a:avLst>
              <a:gd name="adj1" fmla="val 100000"/>
              <a:gd name="adj2" fmla="val 58947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705" name="AutoShape 33"/>
          <p:cNvSpPr>
            <a:spLocks noChangeArrowheads="1"/>
          </p:cNvSpPr>
          <p:nvPr/>
        </p:nvSpPr>
        <p:spPr bwMode="auto">
          <a:xfrm rot="13500000">
            <a:off x="-348456" y="1610519"/>
            <a:ext cx="2303462" cy="1054100"/>
          </a:xfrm>
          <a:prstGeom prst="leftRightArrow">
            <a:avLst>
              <a:gd name="adj1" fmla="val 100000"/>
              <a:gd name="adj2" fmla="val 45364"/>
            </a:avLst>
          </a:prstGeom>
          <a:gradFill rotWithShape="1">
            <a:gsLst>
              <a:gs pos="0">
                <a:schemeClr val="accent2">
                  <a:alpha val="80000"/>
                </a:schemeClr>
              </a:gs>
              <a:gs pos="100000">
                <a:srgbClr val="3399FF">
                  <a:alpha val="8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706" name="AutoShape 34"/>
          <p:cNvSpPr>
            <a:spLocks noChangeArrowheads="1"/>
          </p:cNvSpPr>
          <p:nvPr/>
        </p:nvSpPr>
        <p:spPr bwMode="auto">
          <a:xfrm rot="13500000">
            <a:off x="-305594" y="3448844"/>
            <a:ext cx="3027362" cy="1384300"/>
          </a:xfrm>
          <a:prstGeom prst="leftRightArrow">
            <a:avLst>
              <a:gd name="adj1" fmla="val 100000"/>
              <a:gd name="adj2" fmla="val 45399"/>
            </a:avLst>
          </a:prstGeom>
          <a:gradFill rotWithShape="1">
            <a:gsLst>
              <a:gs pos="0">
                <a:srgbClr val="004C00">
                  <a:alpha val="70000"/>
                </a:srgbClr>
              </a:gs>
              <a:gs pos="100000">
                <a:srgbClr val="0080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707" name="AutoShape 35"/>
          <p:cNvSpPr>
            <a:spLocks noChangeArrowheads="1"/>
          </p:cNvSpPr>
          <p:nvPr/>
        </p:nvSpPr>
        <p:spPr bwMode="auto">
          <a:xfrm rot="29700000">
            <a:off x="1149350" y="1736726"/>
            <a:ext cx="7127875" cy="3006725"/>
          </a:xfrm>
          <a:prstGeom prst="leftRightArrow">
            <a:avLst>
              <a:gd name="adj1" fmla="val 100000"/>
              <a:gd name="adj2" fmla="val 57872"/>
            </a:avLst>
          </a:prstGeom>
          <a:gradFill rotWithShape="1">
            <a:gsLst>
              <a:gs pos="0">
                <a:srgbClr val="001E00">
                  <a:alpha val="70000"/>
                </a:srgbClr>
              </a:gs>
              <a:gs pos="100000">
                <a:srgbClr val="004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708" name="AutoShape 36"/>
          <p:cNvSpPr>
            <a:spLocks noChangeArrowheads="1"/>
          </p:cNvSpPr>
          <p:nvPr/>
        </p:nvSpPr>
        <p:spPr bwMode="auto">
          <a:xfrm rot="13500000">
            <a:off x="-881855" y="2551906"/>
            <a:ext cx="3979862" cy="1819275"/>
          </a:xfrm>
          <a:prstGeom prst="leftRightArrow">
            <a:avLst>
              <a:gd name="adj1" fmla="val 100000"/>
              <a:gd name="adj2" fmla="val 45413"/>
            </a:avLst>
          </a:prstGeom>
          <a:gradFill rotWithShape="1">
            <a:gsLst>
              <a:gs pos="0">
                <a:srgbClr val="001E00">
                  <a:alpha val="70000"/>
                </a:srgbClr>
              </a:gs>
              <a:gs pos="100000">
                <a:srgbClr val="004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709" name="AutoShape 37"/>
          <p:cNvSpPr>
            <a:spLocks noChangeArrowheads="1"/>
          </p:cNvSpPr>
          <p:nvPr/>
        </p:nvSpPr>
        <p:spPr bwMode="auto">
          <a:xfrm rot="-8100000">
            <a:off x="1372394" y="1305719"/>
            <a:ext cx="850900" cy="500063"/>
          </a:xfrm>
          <a:prstGeom prst="leftRightArrow">
            <a:avLst>
              <a:gd name="adj1" fmla="val 100000"/>
              <a:gd name="adj2" fmla="val 43769"/>
            </a:avLst>
          </a:prstGeom>
          <a:gradFill rotWithShape="1">
            <a:gsLst>
              <a:gs pos="0">
                <a:srgbClr val="33CC33">
                  <a:alpha val="60001"/>
                </a:srgbClr>
              </a:gs>
              <a:gs pos="100000">
                <a:srgbClr val="99CC00">
                  <a:alpha val="60001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710" name="AutoShape 38"/>
          <p:cNvSpPr>
            <a:spLocks noChangeArrowheads="1"/>
          </p:cNvSpPr>
          <p:nvPr/>
        </p:nvSpPr>
        <p:spPr bwMode="auto">
          <a:xfrm rot="-2596399">
            <a:off x="2125662" y="1608138"/>
            <a:ext cx="7739063" cy="2598737"/>
          </a:xfrm>
          <a:prstGeom prst="leftRightArrow">
            <a:avLst>
              <a:gd name="adj1" fmla="val 100000"/>
              <a:gd name="adj2" fmla="val 58416"/>
            </a:avLst>
          </a:prstGeom>
          <a:gradFill rotWithShape="1">
            <a:gsLst>
              <a:gs pos="0">
                <a:srgbClr val="003366">
                  <a:alpha val="80000"/>
                </a:srgbClr>
              </a:gs>
              <a:gs pos="100000">
                <a:schemeClr val="accent2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711" name="AutoShape 39"/>
          <p:cNvSpPr>
            <a:spLocks noChangeArrowheads="1"/>
          </p:cNvSpPr>
          <p:nvPr/>
        </p:nvSpPr>
        <p:spPr bwMode="auto">
          <a:xfrm rot="-2596399">
            <a:off x="5040313" y="654051"/>
            <a:ext cx="4643438" cy="1560513"/>
          </a:xfrm>
          <a:prstGeom prst="leftRightArrow">
            <a:avLst>
              <a:gd name="adj1" fmla="val 100000"/>
              <a:gd name="adj2" fmla="val 61771"/>
            </a:avLst>
          </a:prstGeom>
          <a:gradFill rotWithShape="1">
            <a:gsLst>
              <a:gs pos="0">
                <a:srgbClr val="003300">
                  <a:alpha val="70000"/>
                </a:srgbClr>
              </a:gs>
              <a:gs pos="100000">
                <a:srgbClr val="99C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712" name="AutoShape 40"/>
          <p:cNvSpPr>
            <a:spLocks noChangeArrowheads="1"/>
          </p:cNvSpPr>
          <p:nvPr/>
        </p:nvSpPr>
        <p:spPr bwMode="auto">
          <a:xfrm rot="13500000">
            <a:off x="1269207" y="5015707"/>
            <a:ext cx="1360488" cy="803275"/>
          </a:xfrm>
          <a:prstGeom prst="leftRightArrow">
            <a:avLst>
              <a:gd name="adj1" fmla="val 100000"/>
              <a:gd name="adj2" fmla="val 43565"/>
            </a:avLst>
          </a:prstGeom>
          <a:gradFill rotWithShape="1">
            <a:gsLst>
              <a:gs pos="0">
                <a:srgbClr val="33CC33">
                  <a:alpha val="60001"/>
                </a:srgbClr>
              </a:gs>
              <a:gs pos="100000">
                <a:srgbClr val="99CC00">
                  <a:alpha val="60001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713" name="AutoShape 41"/>
          <p:cNvSpPr>
            <a:spLocks noChangeArrowheads="1"/>
          </p:cNvSpPr>
          <p:nvPr/>
        </p:nvSpPr>
        <p:spPr bwMode="auto">
          <a:xfrm rot="-2596399">
            <a:off x="8374062" y="2981326"/>
            <a:ext cx="1192213" cy="517525"/>
          </a:xfrm>
          <a:prstGeom prst="leftRightArrow">
            <a:avLst>
              <a:gd name="adj1" fmla="val 100000"/>
              <a:gd name="adj2" fmla="val 59256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" name="Group 45"/>
          <p:cNvGrpSpPr>
            <a:grpSpLocks/>
          </p:cNvGrpSpPr>
          <p:nvPr/>
        </p:nvGrpSpPr>
        <p:grpSpPr bwMode="auto">
          <a:xfrm>
            <a:off x="2740025" y="2833688"/>
            <a:ext cx="236538" cy="201612"/>
            <a:chOff x="839" y="2750"/>
            <a:chExt cx="181" cy="181"/>
          </a:xfrm>
        </p:grpSpPr>
        <p:sp>
          <p:nvSpPr>
            <p:cNvPr id="924718" name="Line 46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19" name="Line 47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20" name="Line 48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Group 49"/>
          <p:cNvGrpSpPr>
            <a:grpSpLocks/>
          </p:cNvGrpSpPr>
          <p:nvPr/>
        </p:nvGrpSpPr>
        <p:grpSpPr bwMode="auto">
          <a:xfrm>
            <a:off x="8455025" y="722313"/>
            <a:ext cx="236538" cy="203200"/>
            <a:chOff x="839" y="2750"/>
            <a:chExt cx="181" cy="181"/>
          </a:xfrm>
        </p:grpSpPr>
        <p:sp>
          <p:nvSpPr>
            <p:cNvPr id="924722" name="Line 50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23" name="Line 51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24" name="Line 52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" name="Group 53"/>
          <p:cNvGrpSpPr>
            <a:grpSpLocks/>
          </p:cNvGrpSpPr>
          <p:nvPr/>
        </p:nvGrpSpPr>
        <p:grpSpPr bwMode="auto">
          <a:xfrm>
            <a:off x="7661275" y="3444875"/>
            <a:ext cx="236538" cy="201613"/>
            <a:chOff x="839" y="2750"/>
            <a:chExt cx="181" cy="181"/>
          </a:xfrm>
        </p:grpSpPr>
        <p:sp>
          <p:nvSpPr>
            <p:cNvPr id="924726" name="Line 54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27" name="Line 55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28" name="Line 56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" name="Group 57"/>
          <p:cNvGrpSpPr>
            <a:grpSpLocks/>
          </p:cNvGrpSpPr>
          <p:nvPr/>
        </p:nvGrpSpPr>
        <p:grpSpPr bwMode="auto">
          <a:xfrm>
            <a:off x="2341563" y="3784600"/>
            <a:ext cx="236538" cy="203200"/>
            <a:chOff x="839" y="2750"/>
            <a:chExt cx="181" cy="181"/>
          </a:xfrm>
        </p:grpSpPr>
        <p:sp>
          <p:nvSpPr>
            <p:cNvPr id="924730" name="Line 58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31" name="Line 59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32" name="Line 60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" name="Group 61"/>
          <p:cNvGrpSpPr>
            <a:grpSpLocks/>
          </p:cNvGrpSpPr>
          <p:nvPr/>
        </p:nvGrpSpPr>
        <p:grpSpPr bwMode="auto">
          <a:xfrm>
            <a:off x="833438" y="5757864"/>
            <a:ext cx="236538" cy="201612"/>
            <a:chOff x="839" y="2750"/>
            <a:chExt cx="181" cy="181"/>
          </a:xfrm>
        </p:grpSpPr>
        <p:sp>
          <p:nvSpPr>
            <p:cNvPr id="924734" name="Line 62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35" name="Line 63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36" name="Line 64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" name="Group 65"/>
          <p:cNvGrpSpPr>
            <a:grpSpLocks/>
          </p:cNvGrpSpPr>
          <p:nvPr/>
        </p:nvGrpSpPr>
        <p:grpSpPr bwMode="auto">
          <a:xfrm>
            <a:off x="4803775" y="5008563"/>
            <a:ext cx="236538" cy="203200"/>
            <a:chOff x="839" y="2750"/>
            <a:chExt cx="181" cy="181"/>
          </a:xfrm>
        </p:grpSpPr>
        <p:sp>
          <p:nvSpPr>
            <p:cNvPr id="924738" name="Line 66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39" name="Line 67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40" name="Line 68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" name="Group 69"/>
          <p:cNvGrpSpPr>
            <a:grpSpLocks/>
          </p:cNvGrpSpPr>
          <p:nvPr/>
        </p:nvGrpSpPr>
        <p:grpSpPr bwMode="auto">
          <a:xfrm>
            <a:off x="5518150" y="1198563"/>
            <a:ext cx="236538" cy="203200"/>
            <a:chOff x="839" y="2750"/>
            <a:chExt cx="181" cy="181"/>
          </a:xfrm>
        </p:grpSpPr>
        <p:sp>
          <p:nvSpPr>
            <p:cNvPr id="924742" name="Line 70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43" name="Line 71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44" name="Line 72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" name="Group 73"/>
          <p:cNvGrpSpPr>
            <a:grpSpLocks/>
          </p:cNvGrpSpPr>
          <p:nvPr/>
        </p:nvGrpSpPr>
        <p:grpSpPr bwMode="auto">
          <a:xfrm>
            <a:off x="7739063" y="2151063"/>
            <a:ext cx="236538" cy="203200"/>
            <a:chOff x="839" y="2750"/>
            <a:chExt cx="181" cy="181"/>
          </a:xfrm>
        </p:grpSpPr>
        <p:sp>
          <p:nvSpPr>
            <p:cNvPr id="924746" name="Line 74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47" name="Line 75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48" name="Line 76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" name="Group 77"/>
          <p:cNvGrpSpPr>
            <a:grpSpLocks/>
          </p:cNvGrpSpPr>
          <p:nvPr/>
        </p:nvGrpSpPr>
        <p:grpSpPr bwMode="auto">
          <a:xfrm>
            <a:off x="515938" y="2287588"/>
            <a:ext cx="236538" cy="203200"/>
            <a:chOff x="839" y="2750"/>
            <a:chExt cx="181" cy="181"/>
          </a:xfrm>
        </p:grpSpPr>
        <p:sp>
          <p:nvSpPr>
            <p:cNvPr id="924750" name="Line 78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51" name="Line 79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52" name="Line 80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Group 81"/>
          <p:cNvGrpSpPr>
            <a:grpSpLocks/>
          </p:cNvGrpSpPr>
          <p:nvPr/>
        </p:nvGrpSpPr>
        <p:grpSpPr bwMode="auto">
          <a:xfrm>
            <a:off x="2022475" y="519114"/>
            <a:ext cx="2566988" cy="1470025"/>
            <a:chOff x="1278" y="999"/>
            <a:chExt cx="3204" cy="2241"/>
          </a:xfrm>
        </p:grpSpPr>
        <p:sp>
          <p:nvSpPr>
            <p:cNvPr id="924754" name="AutoShape 82"/>
            <p:cNvSpPr>
              <a:spLocks noChangeArrowheads="1"/>
            </p:cNvSpPr>
            <p:nvPr userDrawn="1"/>
          </p:nvSpPr>
          <p:spPr bwMode="auto">
            <a:xfrm rot="-2676118">
              <a:off x="1278" y="999"/>
              <a:ext cx="3204" cy="2241"/>
            </a:xfrm>
            <a:prstGeom prst="leftRightArrow">
              <a:avLst>
                <a:gd name="adj1" fmla="val 100000"/>
                <a:gd name="adj2" fmla="val 50920"/>
              </a:avLst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24755" name="WordArt 83"/>
            <p:cNvSpPr>
              <a:spLocks noChangeArrowheads="1" noChangeShapeType="1" noTextEdit="1"/>
            </p:cNvSpPr>
            <p:nvPr userDrawn="1"/>
          </p:nvSpPr>
          <p:spPr bwMode="auto">
            <a:xfrm>
              <a:off x="1928" y="1486"/>
              <a:ext cx="398" cy="311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r>
                <a:rPr lang="zh-CN" altLang="en-US" sz="3600" b="1" kern="10">
                  <a:ln w="9525">
                    <a:noFill/>
                    <a:round/>
                    <a:headEnd/>
                    <a:tailEnd/>
                  </a:ln>
                  <a:gradFill rotWithShape="1">
                    <a:gsLst>
                      <a:gs pos="0">
                        <a:schemeClr val="folHlink"/>
                      </a:gs>
                      <a:gs pos="100000">
                        <a:srgbClr val="004C00"/>
                      </a:gs>
                    </a:gsLst>
                    <a:lin ang="5400000" scaled="1"/>
                  </a:gradFill>
                  <a:effectLst>
                    <a:outerShdw dist="35921" dir="2700000" algn="ctr" rotWithShape="0">
                      <a:schemeClr val="tx1"/>
                    </a:outerShdw>
                  </a:effectLst>
                  <a:latin typeface="黑体"/>
                  <a:ea typeface="黑体"/>
                </a:rPr>
                <a:t>从</a:t>
              </a:r>
            </a:p>
          </p:txBody>
        </p:sp>
        <p:sp>
          <p:nvSpPr>
            <p:cNvPr id="924756" name="WordArt 84"/>
            <p:cNvSpPr>
              <a:spLocks noChangeArrowheads="1" noChangeShapeType="1" noTextEdit="1"/>
            </p:cNvSpPr>
            <p:nvPr userDrawn="1"/>
          </p:nvSpPr>
          <p:spPr bwMode="auto">
            <a:xfrm>
              <a:off x="3470" y="1486"/>
              <a:ext cx="363" cy="311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r>
                <a:rPr lang="zh-CN" altLang="en-US" sz="3600" b="1" kern="10">
                  <a:ln w="9525">
                    <a:noFill/>
                    <a:round/>
                    <a:headEnd/>
                    <a:tailEnd/>
                  </a:ln>
                  <a:gradFill rotWithShape="1">
                    <a:gsLst>
                      <a:gs pos="0">
                        <a:schemeClr val="folHlink"/>
                      </a:gs>
                      <a:gs pos="100000">
                        <a:srgbClr val="004C00"/>
                      </a:gs>
                    </a:gsLst>
                    <a:lin ang="5400000" scaled="1"/>
                  </a:gradFill>
                  <a:effectLst>
                    <a:outerShdw dist="35921" dir="2700000" algn="ctr" rotWithShape="0">
                      <a:schemeClr val="tx1"/>
                    </a:outerShdw>
                  </a:effectLst>
                  <a:latin typeface="黑体"/>
                  <a:ea typeface="黑体"/>
                </a:rPr>
                <a:t>到</a:t>
              </a:r>
            </a:p>
          </p:txBody>
        </p:sp>
        <p:sp>
          <p:nvSpPr>
            <p:cNvPr id="924757" name="WordArt 85"/>
            <p:cNvSpPr>
              <a:spLocks noChangeArrowheads="1" noChangeShapeType="1" noTextEdit="1"/>
            </p:cNvSpPr>
            <p:nvPr userDrawn="1"/>
          </p:nvSpPr>
          <p:spPr bwMode="auto">
            <a:xfrm>
              <a:off x="1927" y="2886"/>
              <a:ext cx="1543" cy="181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r>
                <a:rPr lang="en-US" altLang="zh-CN" sz="3600" kern="10">
                  <a:ln w="9525">
                    <a:noFill/>
                    <a:round/>
                    <a:headEnd/>
                    <a:tailEnd/>
                  </a:ln>
                  <a:gradFill rotWithShape="1">
                    <a:gsLst>
                      <a:gs pos="0">
                        <a:schemeClr val="folHlink"/>
                      </a:gs>
                      <a:gs pos="100000">
                        <a:srgbClr val="004C00"/>
                      </a:gs>
                    </a:gsLst>
                    <a:lin ang="5400000" scaled="1"/>
                  </a:gradFill>
                  <a:effectLst>
                    <a:outerShdw dist="35921" dir="2700000" algn="ctr" rotWithShape="0">
                      <a:schemeClr val="tx1"/>
                    </a:outerShdw>
                  </a:effectLst>
                  <a:latin typeface="Impact"/>
                </a:rPr>
                <a:t>GOOD TO GREAT</a:t>
              </a:r>
              <a:endParaRPr lang="zh-CN" altLang="en-US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chemeClr val="folHlink"/>
                    </a:gs>
                    <a:gs pos="100000">
                      <a:srgbClr val="004C00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chemeClr val="tx1"/>
                  </a:outerShdw>
                </a:effectLst>
                <a:latin typeface="Impact"/>
              </a:endParaRPr>
            </a:p>
          </p:txBody>
        </p:sp>
        <p:pic>
          <p:nvPicPr>
            <p:cNvPr id="924758" name="Picture 86" descr="卓越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927" y="1910"/>
              <a:ext cx="1793" cy="885"/>
            </a:xfrm>
            <a:prstGeom prst="rect">
              <a:avLst/>
            </a:prstGeom>
            <a:noFill/>
          </p:spPr>
        </p:pic>
        <p:pic>
          <p:nvPicPr>
            <p:cNvPr id="924759" name="Picture 87" descr="优秀"/>
            <p:cNvPicPr>
              <a:picLocks noChangeAspect="1" noChangeArrowheads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336" y="1298"/>
              <a:ext cx="1114" cy="523"/>
            </a:xfrm>
            <a:prstGeom prst="rect">
              <a:avLst/>
            </a:prstGeom>
            <a:noFill/>
          </p:spPr>
        </p:pic>
      </p:grpSp>
      <p:sp>
        <p:nvSpPr>
          <p:cNvPr id="924760" name="Rectangle 88"/>
          <p:cNvSpPr>
            <a:spLocks noChangeArrowheads="1"/>
          </p:cNvSpPr>
          <p:nvPr/>
        </p:nvSpPr>
        <p:spPr bwMode="auto">
          <a:xfrm>
            <a:off x="0" y="2016125"/>
            <a:ext cx="10080625" cy="3197225"/>
          </a:xfrm>
          <a:prstGeom prst="rect">
            <a:avLst/>
          </a:prstGeom>
          <a:solidFill>
            <a:schemeClr val="bg1">
              <a:alpha val="89999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296" tIns="41148" rIns="82296" bIns="41148" anchor="ctr"/>
          <a:lstStyle/>
          <a:p>
            <a:endParaRPr lang="zh-CN" altLang="en-US"/>
          </a:p>
        </p:txBody>
      </p:sp>
      <p:pic>
        <p:nvPicPr>
          <p:cNvPr id="90" name="Picture 3"/>
          <p:cNvPicPr>
            <a:picLocks noChangeAspect="1" noChangeArrowheads="1"/>
          </p:cNvPicPr>
          <p:nvPr userDrawn="1"/>
        </p:nvPicPr>
        <p:blipFill>
          <a:blip r:embed="rId4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9209" y="327514"/>
            <a:ext cx="2526526" cy="44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4716" name="WordArt 44"/>
          <p:cNvSpPr>
            <a:spLocks noChangeArrowheads="1" noChangeShapeType="1" noTextEdit="1"/>
          </p:cNvSpPr>
          <p:nvPr/>
        </p:nvSpPr>
        <p:spPr bwMode="auto">
          <a:xfrm>
            <a:off x="3611562" y="382567"/>
            <a:ext cx="557213" cy="203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006600"/>
                </a:solidFill>
                <a:latin typeface="Arial Black"/>
              </a:rPr>
              <a:t>2014</a:t>
            </a:r>
            <a:endParaRPr lang="zh-CN" altLang="en-US" sz="3600" kern="10" spc="-180" dirty="0">
              <a:ln w="9525">
                <a:noFill/>
                <a:round/>
                <a:headEnd/>
                <a:tailEnd/>
              </a:ln>
              <a:solidFill>
                <a:srgbClr val="006600"/>
              </a:solidFill>
              <a:latin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6" y="258763"/>
            <a:ext cx="9072563" cy="1081087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4826" y="1511301"/>
            <a:ext cx="9072563" cy="4276725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  <a:lvl2pPr>
              <a:defRPr>
                <a:latin typeface="微软雅黑" pitchFamily="34" charset="-122"/>
                <a:ea typeface="微软雅黑" pitchFamily="34" charset="-122"/>
              </a:defRPr>
            </a:lvl2pPr>
            <a:lvl3pPr>
              <a:defRPr>
                <a:latin typeface="微软雅黑" pitchFamily="34" charset="-122"/>
                <a:ea typeface="微软雅黑" pitchFamily="34" charset="-122"/>
              </a:defRPr>
            </a:lvl3pPr>
            <a:lvl4pPr>
              <a:defRPr>
                <a:latin typeface="微软雅黑" pitchFamily="34" charset="-122"/>
                <a:ea typeface="微软雅黑" pitchFamily="34" charset="-122"/>
              </a:defRPr>
            </a:lvl4pPr>
            <a:lvl5pPr>
              <a:defRPr>
                <a:latin typeface="微软雅黑" pitchFamily="34" charset="-122"/>
                <a:ea typeface="微软雅黑" pitchFamily="34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6925" y="4164014"/>
            <a:ext cx="8567738" cy="1287462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6925" y="2746376"/>
            <a:ext cx="8567738" cy="14176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latin typeface="微软雅黑" pitchFamily="34" charset="-122"/>
                <a:ea typeface="微软雅黑" pitchFamily="34" charset="-122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6" y="258763"/>
            <a:ext cx="9072563" cy="1081087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04825" y="1511301"/>
            <a:ext cx="4459288" cy="4276725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微软雅黑" pitchFamily="34" charset="-122"/>
                <a:ea typeface="微软雅黑" pitchFamily="34" charset="-122"/>
              </a:defRPr>
            </a:lvl1pPr>
            <a:lvl2pPr>
              <a:defRPr sz="2400">
                <a:latin typeface="微软雅黑" pitchFamily="34" charset="-122"/>
                <a:ea typeface="微软雅黑" pitchFamily="34" charset="-122"/>
              </a:defRPr>
            </a:lvl2pPr>
            <a:lvl3pPr>
              <a:defRPr sz="2000">
                <a:latin typeface="微软雅黑" pitchFamily="34" charset="-122"/>
                <a:ea typeface="微软雅黑" pitchFamily="34" charset="-122"/>
              </a:defRPr>
            </a:lvl3pPr>
            <a:lvl4pPr>
              <a:defRPr sz="1800">
                <a:latin typeface="微软雅黑" pitchFamily="34" charset="-122"/>
                <a:ea typeface="微软雅黑" pitchFamily="34" charset="-122"/>
              </a:defRPr>
            </a:lvl4pPr>
            <a:lvl5pPr>
              <a:defRPr sz="1800">
                <a:latin typeface="微软雅黑" pitchFamily="34" charset="-122"/>
                <a:ea typeface="微软雅黑" pitchFamily="34" charset="-122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16514" y="1511301"/>
            <a:ext cx="4460875" cy="4276725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微软雅黑" pitchFamily="34" charset="-122"/>
                <a:ea typeface="微软雅黑" pitchFamily="34" charset="-122"/>
              </a:defRPr>
            </a:lvl1pPr>
            <a:lvl2pPr>
              <a:defRPr sz="2400">
                <a:latin typeface="微软雅黑" pitchFamily="34" charset="-122"/>
                <a:ea typeface="微软雅黑" pitchFamily="34" charset="-122"/>
              </a:defRPr>
            </a:lvl2pPr>
            <a:lvl3pPr>
              <a:defRPr sz="2000">
                <a:latin typeface="微软雅黑" pitchFamily="34" charset="-122"/>
                <a:ea typeface="微软雅黑" pitchFamily="34" charset="-122"/>
              </a:defRPr>
            </a:lvl3pPr>
            <a:lvl4pPr>
              <a:defRPr sz="1800">
                <a:latin typeface="微软雅黑" pitchFamily="34" charset="-122"/>
                <a:ea typeface="微软雅黑" pitchFamily="34" charset="-122"/>
              </a:defRPr>
            </a:lvl4pPr>
            <a:lvl5pPr>
              <a:defRPr sz="1800">
                <a:latin typeface="微软雅黑" pitchFamily="34" charset="-122"/>
                <a:ea typeface="微软雅黑" pitchFamily="34" charset="-122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6" y="258763"/>
            <a:ext cx="9072563" cy="1081087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04825" y="1450976"/>
            <a:ext cx="4452938" cy="6048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微软雅黑" pitchFamily="34" charset="-122"/>
                <a:ea typeface="微软雅黑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4825" y="2055813"/>
            <a:ext cx="4452938" cy="3732212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微软雅黑" pitchFamily="34" charset="-122"/>
                <a:ea typeface="微软雅黑" pitchFamily="34" charset="-122"/>
              </a:defRPr>
            </a:lvl1pPr>
            <a:lvl2pPr>
              <a:defRPr sz="2000">
                <a:latin typeface="微软雅黑" pitchFamily="34" charset="-122"/>
                <a:ea typeface="微软雅黑" pitchFamily="34" charset="-122"/>
              </a:defRPr>
            </a:lvl2pPr>
            <a:lvl3pPr>
              <a:defRPr sz="1800">
                <a:latin typeface="微软雅黑" pitchFamily="34" charset="-122"/>
                <a:ea typeface="微软雅黑" pitchFamily="34" charset="-122"/>
              </a:defRPr>
            </a:lvl3pPr>
            <a:lvl4pPr>
              <a:defRPr sz="1600">
                <a:latin typeface="微软雅黑" pitchFamily="34" charset="-122"/>
                <a:ea typeface="微软雅黑" pitchFamily="34" charset="-122"/>
              </a:defRPr>
            </a:lvl4pPr>
            <a:lvl5pPr>
              <a:defRPr sz="1600">
                <a:latin typeface="微软雅黑" pitchFamily="34" charset="-122"/>
                <a:ea typeface="微软雅黑" pitchFamily="34" charset="-122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121276" y="1450976"/>
            <a:ext cx="4456113" cy="6048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微软雅黑" pitchFamily="34" charset="-122"/>
                <a:ea typeface="微软雅黑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121276" y="2055813"/>
            <a:ext cx="4456113" cy="3732212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微软雅黑" pitchFamily="34" charset="-122"/>
                <a:ea typeface="微软雅黑" pitchFamily="34" charset="-122"/>
              </a:defRPr>
            </a:lvl1pPr>
            <a:lvl2pPr>
              <a:defRPr sz="2000">
                <a:latin typeface="微软雅黑" pitchFamily="34" charset="-122"/>
                <a:ea typeface="微软雅黑" pitchFamily="34" charset="-122"/>
              </a:defRPr>
            </a:lvl2pPr>
            <a:lvl3pPr>
              <a:defRPr sz="1800">
                <a:latin typeface="微软雅黑" pitchFamily="34" charset="-122"/>
                <a:ea typeface="微软雅黑" pitchFamily="34" charset="-122"/>
              </a:defRPr>
            </a:lvl3pPr>
            <a:lvl4pPr>
              <a:defRPr sz="1600">
                <a:latin typeface="微软雅黑" pitchFamily="34" charset="-122"/>
                <a:ea typeface="微软雅黑" pitchFamily="34" charset="-122"/>
              </a:defRPr>
            </a:lvl4pPr>
            <a:lvl5pPr>
              <a:defRPr sz="1600">
                <a:latin typeface="微软雅黑" pitchFamily="34" charset="-122"/>
                <a:ea typeface="微软雅黑" pitchFamily="34" charset="-122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6" y="258763"/>
            <a:ext cx="9072563" cy="1081087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5" y="258763"/>
            <a:ext cx="3316288" cy="1096962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41764" y="258763"/>
            <a:ext cx="5635625" cy="5529262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微软雅黑" pitchFamily="34" charset="-122"/>
                <a:ea typeface="微软雅黑" pitchFamily="34" charset="-122"/>
              </a:defRPr>
            </a:lvl1pPr>
            <a:lvl2pPr>
              <a:defRPr sz="2800">
                <a:latin typeface="微软雅黑" pitchFamily="34" charset="-122"/>
                <a:ea typeface="微软雅黑" pitchFamily="34" charset="-122"/>
              </a:defRPr>
            </a:lvl2pPr>
            <a:lvl3pPr>
              <a:defRPr sz="2400">
                <a:latin typeface="微软雅黑" pitchFamily="34" charset="-122"/>
                <a:ea typeface="微软雅黑" pitchFamily="34" charset="-122"/>
              </a:defRPr>
            </a:lvl3pPr>
            <a:lvl4pPr>
              <a:defRPr sz="2000">
                <a:latin typeface="微软雅黑" pitchFamily="34" charset="-122"/>
                <a:ea typeface="微软雅黑" pitchFamily="34" charset="-122"/>
              </a:defRPr>
            </a:lvl4pPr>
            <a:lvl5pPr>
              <a:defRPr sz="2000">
                <a:latin typeface="微软雅黑" pitchFamily="34" charset="-122"/>
                <a:ea typeface="微软雅黑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04825" y="1355725"/>
            <a:ext cx="3316288" cy="44323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微软雅黑" pitchFamily="34" charset="-122"/>
                <a:ea typeface="微软雅黑" pitchFamily="34" charset="-12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76439" y="4535489"/>
            <a:ext cx="6048375" cy="536575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976439" y="579439"/>
            <a:ext cx="6048375" cy="3887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微软雅黑" pitchFamily="34" charset="-122"/>
                <a:ea typeface="微软雅黑" pitchFamily="34" charset="-12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976439" y="5072063"/>
            <a:ext cx="6048375" cy="7604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微软雅黑" pitchFamily="34" charset="-122"/>
                <a:ea typeface="微软雅黑" pitchFamily="34" charset="-12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6" y="258763"/>
            <a:ext cx="9072563" cy="1081087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04826" y="1511301"/>
            <a:ext cx="9072563" cy="4276725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  <a:lvl2pPr>
              <a:defRPr>
                <a:latin typeface="微软雅黑" pitchFamily="34" charset="-122"/>
                <a:ea typeface="微软雅黑" pitchFamily="34" charset="-122"/>
              </a:defRPr>
            </a:lvl2pPr>
            <a:lvl3pPr>
              <a:defRPr>
                <a:latin typeface="微软雅黑" pitchFamily="34" charset="-122"/>
                <a:ea typeface="微软雅黑" pitchFamily="34" charset="-122"/>
              </a:defRPr>
            </a:lvl3pPr>
            <a:lvl4pPr>
              <a:defRPr>
                <a:latin typeface="微软雅黑" pitchFamily="34" charset="-122"/>
                <a:ea typeface="微软雅黑" pitchFamily="34" charset="-122"/>
              </a:defRPr>
            </a:lvl4pPr>
            <a:lvl5pPr>
              <a:defRPr>
                <a:latin typeface="微软雅黑" pitchFamily="34" charset="-122"/>
                <a:ea typeface="微软雅黑" pitchFamily="34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10438" y="258763"/>
            <a:ext cx="2266950" cy="5529262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04826" y="258763"/>
            <a:ext cx="6653213" cy="5529262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  <a:lvl2pPr>
              <a:defRPr>
                <a:latin typeface="微软雅黑" pitchFamily="34" charset="-122"/>
                <a:ea typeface="微软雅黑" pitchFamily="34" charset="-122"/>
              </a:defRPr>
            </a:lvl2pPr>
            <a:lvl3pPr>
              <a:defRPr>
                <a:latin typeface="微软雅黑" pitchFamily="34" charset="-122"/>
                <a:ea typeface="微软雅黑" pitchFamily="34" charset="-122"/>
              </a:defRPr>
            </a:lvl3pPr>
            <a:lvl4pPr>
              <a:defRPr>
                <a:latin typeface="微软雅黑" pitchFamily="34" charset="-122"/>
                <a:ea typeface="微软雅黑" pitchFamily="34" charset="-122"/>
              </a:defRPr>
            </a:lvl4pPr>
            <a:lvl5pPr>
              <a:defRPr>
                <a:latin typeface="微软雅黑" pitchFamily="34" charset="-122"/>
                <a:ea typeface="微软雅黑" pitchFamily="34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5" name="Rectangle 7" descr="浅色上对角线"/>
          <p:cNvSpPr>
            <a:spLocks noChangeArrowheads="1"/>
          </p:cNvSpPr>
          <p:nvPr/>
        </p:nvSpPr>
        <p:spPr bwMode="auto">
          <a:xfrm>
            <a:off x="0" y="1"/>
            <a:ext cx="10080625" cy="6480175"/>
          </a:xfrm>
          <a:prstGeom prst="rect">
            <a:avLst/>
          </a:prstGeom>
          <a:pattFill prst="ltUpDiag">
            <a:fgClr>
              <a:srgbClr val="EFFFC1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76" name="Rectangle 8"/>
          <p:cNvSpPr>
            <a:spLocks noChangeArrowheads="1"/>
          </p:cNvSpPr>
          <p:nvPr/>
        </p:nvSpPr>
        <p:spPr bwMode="auto">
          <a:xfrm>
            <a:off x="0" y="1844675"/>
            <a:ext cx="10080625" cy="2744788"/>
          </a:xfrm>
          <a:prstGeom prst="rect">
            <a:avLst/>
          </a:prstGeom>
          <a:gradFill rotWithShape="1">
            <a:gsLst>
              <a:gs pos="0">
                <a:srgbClr val="006600"/>
              </a:gs>
              <a:gs pos="100000">
                <a:srgbClr val="006600">
                  <a:gamma/>
                  <a:shade val="69804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77" name="AutoShape 9"/>
          <p:cNvSpPr>
            <a:spLocks noChangeArrowheads="1"/>
          </p:cNvSpPr>
          <p:nvPr/>
        </p:nvSpPr>
        <p:spPr bwMode="auto">
          <a:xfrm rot="-2725901">
            <a:off x="5320508" y="4231482"/>
            <a:ext cx="900112" cy="301625"/>
          </a:xfrm>
          <a:prstGeom prst="roundRect">
            <a:avLst>
              <a:gd name="adj" fmla="val 50000"/>
            </a:avLst>
          </a:prstGeom>
          <a:solidFill>
            <a:srgbClr val="006600">
              <a:alpha val="5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78" name="AutoShape 10"/>
          <p:cNvSpPr>
            <a:spLocks noChangeArrowheads="1"/>
          </p:cNvSpPr>
          <p:nvPr/>
        </p:nvSpPr>
        <p:spPr bwMode="auto">
          <a:xfrm rot="-24325895">
            <a:off x="6152357" y="2724944"/>
            <a:ext cx="1035050" cy="300038"/>
          </a:xfrm>
          <a:prstGeom prst="roundRect">
            <a:avLst>
              <a:gd name="adj" fmla="val 50000"/>
            </a:avLst>
          </a:prstGeom>
          <a:solidFill>
            <a:srgbClr val="006600">
              <a:alpha val="5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79" name="AutoShape 11"/>
          <p:cNvSpPr>
            <a:spLocks noChangeArrowheads="1"/>
          </p:cNvSpPr>
          <p:nvPr/>
        </p:nvSpPr>
        <p:spPr bwMode="auto">
          <a:xfrm rot="-24324304">
            <a:off x="6896101" y="2136775"/>
            <a:ext cx="2298700" cy="2889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80" name="AutoShape 12"/>
          <p:cNvSpPr>
            <a:spLocks noChangeArrowheads="1"/>
          </p:cNvSpPr>
          <p:nvPr/>
        </p:nvSpPr>
        <p:spPr bwMode="auto">
          <a:xfrm rot="-24323016">
            <a:off x="4183064" y="4146550"/>
            <a:ext cx="2940050" cy="2825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81" name="AutoShape 13"/>
          <p:cNvSpPr>
            <a:spLocks noChangeArrowheads="1"/>
          </p:cNvSpPr>
          <p:nvPr/>
        </p:nvSpPr>
        <p:spPr bwMode="auto">
          <a:xfrm rot="-24325508">
            <a:off x="5208589" y="3716338"/>
            <a:ext cx="1216025" cy="2984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82" name="AutoShape 14"/>
          <p:cNvSpPr>
            <a:spLocks noChangeArrowheads="1"/>
          </p:cNvSpPr>
          <p:nvPr/>
        </p:nvSpPr>
        <p:spPr bwMode="auto">
          <a:xfrm rot="-24325115">
            <a:off x="3816351" y="3967163"/>
            <a:ext cx="1789113" cy="29368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83" name="AutoShape 15"/>
          <p:cNvSpPr>
            <a:spLocks noChangeArrowheads="1"/>
          </p:cNvSpPr>
          <p:nvPr/>
        </p:nvSpPr>
        <p:spPr bwMode="auto">
          <a:xfrm rot="-24324714">
            <a:off x="4401345" y="3679031"/>
            <a:ext cx="1844675" cy="2905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84" name="AutoShape 16"/>
          <p:cNvSpPr>
            <a:spLocks noChangeArrowheads="1"/>
          </p:cNvSpPr>
          <p:nvPr/>
        </p:nvSpPr>
        <p:spPr bwMode="auto">
          <a:xfrm rot="-24325115">
            <a:off x="4785520" y="2666206"/>
            <a:ext cx="2565400" cy="29368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85" name="AutoShape 17"/>
          <p:cNvSpPr>
            <a:spLocks noChangeArrowheads="1"/>
          </p:cNvSpPr>
          <p:nvPr/>
        </p:nvSpPr>
        <p:spPr bwMode="auto">
          <a:xfrm rot="-24324304">
            <a:off x="5942014" y="1828801"/>
            <a:ext cx="2327275" cy="2889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86" name="AutoShape 18"/>
          <p:cNvSpPr>
            <a:spLocks noChangeArrowheads="1"/>
          </p:cNvSpPr>
          <p:nvPr/>
        </p:nvSpPr>
        <p:spPr bwMode="auto">
          <a:xfrm rot="-2725901">
            <a:off x="4800601" y="2968625"/>
            <a:ext cx="1141412" cy="3000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87" name="AutoShape 19"/>
          <p:cNvSpPr>
            <a:spLocks noChangeArrowheads="1"/>
          </p:cNvSpPr>
          <p:nvPr/>
        </p:nvSpPr>
        <p:spPr bwMode="auto">
          <a:xfrm rot="-2725518">
            <a:off x="6378576" y="3267075"/>
            <a:ext cx="1125537" cy="29686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89" name="AutoShape 21"/>
          <p:cNvSpPr>
            <a:spLocks noChangeArrowheads="1"/>
          </p:cNvSpPr>
          <p:nvPr/>
        </p:nvSpPr>
        <p:spPr bwMode="auto">
          <a:xfrm rot="-24324304">
            <a:off x="7394575" y="793750"/>
            <a:ext cx="2327275" cy="288925"/>
          </a:xfrm>
          <a:prstGeom prst="roundRect">
            <a:avLst>
              <a:gd name="adj" fmla="val 50000"/>
            </a:avLst>
          </a:prstGeom>
          <a:solidFill>
            <a:schemeClr val="folHlink">
              <a:alpha val="3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90" name="AutoShape 22"/>
          <p:cNvSpPr>
            <a:spLocks noChangeArrowheads="1"/>
          </p:cNvSpPr>
          <p:nvPr/>
        </p:nvSpPr>
        <p:spPr bwMode="auto">
          <a:xfrm rot="-24324304">
            <a:off x="3559970" y="5364957"/>
            <a:ext cx="2867025" cy="287338"/>
          </a:xfrm>
          <a:prstGeom prst="roundRect">
            <a:avLst>
              <a:gd name="adj" fmla="val 50000"/>
            </a:avLst>
          </a:prstGeom>
          <a:solidFill>
            <a:schemeClr val="folHlink">
              <a:alpha val="3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91" name="AutoShape 23"/>
          <p:cNvSpPr>
            <a:spLocks noChangeArrowheads="1"/>
          </p:cNvSpPr>
          <p:nvPr/>
        </p:nvSpPr>
        <p:spPr bwMode="auto">
          <a:xfrm rot="-24324304">
            <a:off x="3786189" y="5213351"/>
            <a:ext cx="1336675" cy="269875"/>
          </a:xfrm>
          <a:prstGeom prst="roundRect">
            <a:avLst>
              <a:gd name="adj" fmla="val 50000"/>
            </a:avLst>
          </a:prstGeom>
          <a:solidFill>
            <a:schemeClr val="folHlink">
              <a:alpha val="3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92" name="AutoShape 24"/>
          <p:cNvSpPr>
            <a:spLocks noChangeArrowheads="1"/>
          </p:cNvSpPr>
          <p:nvPr/>
        </p:nvSpPr>
        <p:spPr bwMode="auto">
          <a:xfrm rot="-24324304">
            <a:off x="7385845" y="1027907"/>
            <a:ext cx="1336675" cy="271463"/>
          </a:xfrm>
          <a:prstGeom prst="roundRect">
            <a:avLst>
              <a:gd name="adj" fmla="val 50000"/>
            </a:avLst>
          </a:prstGeom>
          <a:solidFill>
            <a:schemeClr val="folHlink">
              <a:alpha val="3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93" name="AutoShape 25"/>
          <p:cNvSpPr>
            <a:spLocks noChangeArrowheads="1"/>
          </p:cNvSpPr>
          <p:nvPr/>
        </p:nvSpPr>
        <p:spPr bwMode="auto">
          <a:xfrm rot="-2725901">
            <a:off x="5241133" y="2451894"/>
            <a:ext cx="915987" cy="3016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94" name="AutoShape 26"/>
          <p:cNvSpPr>
            <a:spLocks noChangeArrowheads="1"/>
          </p:cNvSpPr>
          <p:nvPr/>
        </p:nvSpPr>
        <p:spPr bwMode="auto">
          <a:xfrm rot="-2725901">
            <a:off x="4254501" y="3098801"/>
            <a:ext cx="1123950" cy="3016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95" name="AutoShape 27"/>
          <p:cNvSpPr>
            <a:spLocks noChangeArrowheads="1"/>
          </p:cNvSpPr>
          <p:nvPr/>
        </p:nvSpPr>
        <p:spPr bwMode="auto">
          <a:xfrm rot="-2725901">
            <a:off x="5340351" y="1828800"/>
            <a:ext cx="1439863" cy="3032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96" name="AutoShape 28"/>
          <p:cNvSpPr>
            <a:spLocks noChangeArrowheads="1"/>
          </p:cNvSpPr>
          <p:nvPr/>
        </p:nvSpPr>
        <p:spPr bwMode="auto">
          <a:xfrm rot="-2725518">
            <a:off x="7505700" y="3832225"/>
            <a:ext cx="1125538" cy="3000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97" name="AutoShape 29"/>
          <p:cNvSpPr>
            <a:spLocks noChangeArrowheads="1"/>
          </p:cNvSpPr>
          <p:nvPr/>
        </p:nvSpPr>
        <p:spPr bwMode="auto">
          <a:xfrm rot="-2725518">
            <a:off x="8176420" y="3474244"/>
            <a:ext cx="855662" cy="2984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98" name="AutoShape 30"/>
          <p:cNvSpPr>
            <a:spLocks noChangeArrowheads="1"/>
          </p:cNvSpPr>
          <p:nvPr/>
        </p:nvSpPr>
        <p:spPr bwMode="auto">
          <a:xfrm>
            <a:off x="5940425" y="1831976"/>
            <a:ext cx="4140200" cy="2757488"/>
          </a:xfrm>
          <a:prstGeom prst="parallelogram">
            <a:avLst>
              <a:gd name="adj" fmla="val 95835"/>
            </a:avLst>
          </a:prstGeom>
          <a:solidFill>
            <a:srgbClr val="EEFFB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99" name="AutoShape 31"/>
          <p:cNvSpPr>
            <a:spLocks noChangeArrowheads="1"/>
          </p:cNvSpPr>
          <p:nvPr/>
        </p:nvSpPr>
        <p:spPr bwMode="auto">
          <a:xfrm rot="-2725518">
            <a:off x="6630195" y="2456657"/>
            <a:ext cx="1125537" cy="2984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800" name="WordArt 32"/>
          <p:cNvSpPr>
            <a:spLocks noChangeArrowheads="1" noChangeShapeType="1" noTextEdit="1"/>
          </p:cNvSpPr>
          <p:nvPr/>
        </p:nvSpPr>
        <p:spPr bwMode="auto">
          <a:xfrm rot="-2753011">
            <a:off x="6746875" y="3113088"/>
            <a:ext cx="3502025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latin typeface="黑体"/>
                <a:ea typeface="黑体"/>
              </a:rPr>
              <a:t>二月关注月平台底线（</a:t>
            </a:r>
            <a:r>
              <a:rPr lang="en-US" altLang="zh-CN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latin typeface="黑体"/>
                <a:ea typeface="黑体"/>
              </a:rPr>
              <a:t>200</a:t>
            </a:r>
            <a:r>
              <a:rPr lang="zh-CN" altLang="en-US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latin typeface="黑体"/>
                <a:ea typeface="黑体"/>
              </a:rPr>
              <a:t>万）、关注客户经理全员活动率</a:t>
            </a:r>
            <a:r>
              <a:rPr lang="en-US" altLang="zh-CN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latin typeface="黑体"/>
                <a:ea typeface="黑体"/>
              </a:rPr>
              <a:t>100%</a:t>
            </a:r>
            <a:endParaRPr lang="zh-CN" altLang="en-US" sz="3600" kern="10" dirty="0">
              <a:ln w="9525">
                <a:noFill/>
                <a:round/>
                <a:headEnd/>
                <a:tailEnd/>
              </a:ln>
              <a:solidFill>
                <a:srgbClr val="008000"/>
              </a:solidFill>
              <a:latin typeface="黑体"/>
              <a:ea typeface="黑体"/>
            </a:endParaRPr>
          </a:p>
        </p:txBody>
      </p:sp>
      <p:sp>
        <p:nvSpPr>
          <p:cNvPr id="32801" name="Line 33"/>
          <p:cNvSpPr>
            <a:spLocks noChangeShapeType="1"/>
          </p:cNvSpPr>
          <p:nvPr/>
        </p:nvSpPr>
        <p:spPr bwMode="auto">
          <a:xfrm flipV="1">
            <a:off x="7426325" y="1844675"/>
            <a:ext cx="2654300" cy="2744788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32802" name="AutoShape 34"/>
          <p:cNvSpPr>
            <a:spLocks noChangeArrowheads="1"/>
          </p:cNvSpPr>
          <p:nvPr/>
        </p:nvSpPr>
        <p:spPr bwMode="auto">
          <a:xfrm rot="-24324304">
            <a:off x="5227639" y="4718050"/>
            <a:ext cx="1336675" cy="269875"/>
          </a:xfrm>
          <a:prstGeom prst="roundRect">
            <a:avLst>
              <a:gd name="adj" fmla="val 50000"/>
            </a:avLst>
          </a:prstGeom>
          <a:solidFill>
            <a:schemeClr val="folHlink">
              <a:alpha val="3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803" name="Line 35"/>
          <p:cNvSpPr>
            <a:spLocks noChangeShapeType="1"/>
          </p:cNvSpPr>
          <p:nvPr/>
        </p:nvSpPr>
        <p:spPr bwMode="auto">
          <a:xfrm flipV="1">
            <a:off x="5940425" y="1844675"/>
            <a:ext cx="2655888" cy="2744788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32804" name="Rectangle 3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rgbClr val="008000"/>
                </a:solidFill>
              </a:defRPr>
            </a:lvl1pPr>
          </a:lstStyle>
          <a:p>
            <a:fld id="{D6DAF822-E3F6-4A94-88AF-4826F0097B0A}" type="slidenum">
              <a:rPr lang="en-US" altLang="zh-CN"/>
              <a:pPr/>
              <a:t>‹#›</a:t>
            </a:fld>
            <a:endParaRPr lang="en-US" altLang="zh-CN"/>
          </a:p>
        </p:txBody>
      </p:sp>
      <p:pic>
        <p:nvPicPr>
          <p:cNvPr id="34" name="Picture 3"/>
          <p:cNvPicPr>
            <a:picLocks noChangeAspect="1" noChangeArrowheads="1"/>
          </p:cNvPicPr>
          <p:nvPr userDrawn="1"/>
        </p:nvPicPr>
        <p:blipFill>
          <a:blip r:embed="rId2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9136" y="322853"/>
            <a:ext cx="2643206" cy="44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图片 34" descr="图片1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103224" y="1311262"/>
            <a:ext cx="6071115" cy="2928958"/>
          </a:xfrm>
          <a:prstGeom prst="rect">
            <a:avLst/>
          </a:prstGeom>
        </p:spPr>
      </p:pic>
      <p:pic>
        <p:nvPicPr>
          <p:cNvPr id="39" name="图片 38" descr="图片3.png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41035" y="4588368"/>
            <a:ext cx="4713591" cy="136636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DEF6848-8417-42DB-A503-8A0D20722C9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6925" y="4164014"/>
            <a:ext cx="8567738" cy="12874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6925" y="2746376"/>
            <a:ext cx="8567738" cy="14176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0814E67-9DE0-4BDE-BCE5-74269DAFD8D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04825" y="1439864"/>
            <a:ext cx="4459288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16514" y="1439864"/>
            <a:ext cx="4460875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514F7F2-3ACD-4D28-BC0A-21AB5CE0D7E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6" y="258763"/>
            <a:ext cx="9072563" cy="1081087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04825" y="1450976"/>
            <a:ext cx="4452938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4825" y="2055813"/>
            <a:ext cx="4452938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121276" y="1450976"/>
            <a:ext cx="4456113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121276" y="2055813"/>
            <a:ext cx="4456113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FE42389-771B-47DF-A6D6-F2531DABC74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CE1DE59-8AB7-4ADB-896D-040D30D76D3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BC078A9-E77F-441F-8E1B-EB99D371281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5" y="258763"/>
            <a:ext cx="3316288" cy="10969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41764" y="258763"/>
            <a:ext cx="5635625" cy="5529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04825" y="1355725"/>
            <a:ext cx="3316288" cy="44323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FE390B4-E346-4096-BD3B-275747E4A2E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76439" y="4535489"/>
            <a:ext cx="6048375" cy="5365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976439" y="579439"/>
            <a:ext cx="6048375" cy="38877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976439" y="5072063"/>
            <a:ext cx="6048375" cy="760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2461F5B-BE98-4B91-8114-FE99EDF955D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8DC8B02-8962-42F1-9166-D2A44DBBB7F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10438" y="225426"/>
            <a:ext cx="2266950" cy="549116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04826" y="225426"/>
            <a:ext cx="6653213" cy="549116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8FAF648-6CD8-448F-B54B-03F022B6445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504826" y="225426"/>
            <a:ext cx="9072563" cy="54911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>
          <a:xfrm>
            <a:off x="7727950" y="6029325"/>
            <a:ext cx="2352675" cy="450850"/>
          </a:xfrm>
        </p:spPr>
        <p:txBody>
          <a:bodyPr/>
          <a:lstStyle>
            <a:lvl1pPr>
              <a:defRPr/>
            </a:lvl1pPr>
          </a:lstStyle>
          <a:p>
            <a:fld id="{8CBF7E00-8813-41A7-B905-425F1B6D0FA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55650" y="2012950"/>
            <a:ext cx="8569325" cy="13890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12888" y="3671888"/>
            <a:ext cx="7056438" cy="1655762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8016F5-DC68-4880-B370-8F67A9ED7F92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7" name="Rectangle 2"/>
          <p:cNvSpPr txBox="1">
            <a:spLocks noChangeArrowheads="1"/>
          </p:cNvSpPr>
          <p:nvPr userDrawn="1"/>
        </p:nvSpPr>
        <p:spPr bwMode="auto">
          <a:xfrm>
            <a:off x="504826" y="258763"/>
            <a:ext cx="9072563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单击此处编辑母版标题样式</a:t>
            </a:r>
          </a:p>
        </p:txBody>
      </p:sp>
      <p:sp>
        <p:nvSpPr>
          <p:cNvPr id="8" name="AutoShape 9"/>
          <p:cNvSpPr>
            <a:spLocks noChangeArrowheads="1"/>
          </p:cNvSpPr>
          <p:nvPr userDrawn="1"/>
        </p:nvSpPr>
        <p:spPr bwMode="auto">
          <a:xfrm rot="5400000">
            <a:off x="3487739" y="-3487737"/>
            <a:ext cx="3105150" cy="10080625"/>
          </a:xfrm>
          <a:prstGeom prst="flowChartDelay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9" name="Group 10"/>
          <p:cNvGrpSpPr>
            <a:grpSpLocks/>
          </p:cNvGrpSpPr>
          <p:nvPr userDrawn="1"/>
        </p:nvGrpSpPr>
        <p:grpSpPr bwMode="auto">
          <a:xfrm>
            <a:off x="1709738" y="2160588"/>
            <a:ext cx="1035050" cy="1035050"/>
            <a:chOff x="3175" y="2353"/>
            <a:chExt cx="652" cy="652"/>
          </a:xfrm>
        </p:grpSpPr>
        <p:sp>
          <p:nvSpPr>
            <p:cNvPr id="10" name="Oval 11"/>
            <p:cNvSpPr>
              <a:spLocks noChangeArrowheads="1"/>
            </p:cNvSpPr>
            <p:nvPr/>
          </p:nvSpPr>
          <p:spPr bwMode="auto">
            <a:xfrm>
              <a:off x="3175" y="2353"/>
              <a:ext cx="652" cy="652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" name="Oval 12"/>
            <p:cNvSpPr>
              <a:spLocks noChangeArrowheads="1"/>
            </p:cNvSpPr>
            <p:nvPr/>
          </p:nvSpPr>
          <p:spPr bwMode="auto">
            <a:xfrm>
              <a:off x="3345" y="252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2" name="Group 13"/>
          <p:cNvGrpSpPr>
            <a:grpSpLocks/>
          </p:cNvGrpSpPr>
          <p:nvPr userDrawn="1"/>
        </p:nvGrpSpPr>
        <p:grpSpPr bwMode="auto">
          <a:xfrm>
            <a:off x="9134475" y="1214439"/>
            <a:ext cx="946150" cy="946150"/>
            <a:chOff x="4025" y="2211"/>
            <a:chExt cx="596" cy="596"/>
          </a:xfrm>
        </p:grpSpPr>
        <p:sp>
          <p:nvSpPr>
            <p:cNvPr id="13" name="Oval 14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" name="Oval 15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5" name="Group 16"/>
          <p:cNvGrpSpPr>
            <a:grpSpLocks/>
          </p:cNvGrpSpPr>
          <p:nvPr userDrawn="1"/>
        </p:nvGrpSpPr>
        <p:grpSpPr bwMode="auto">
          <a:xfrm>
            <a:off x="9090025" y="1800225"/>
            <a:ext cx="630238" cy="630238"/>
            <a:chOff x="4025" y="2211"/>
            <a:chExt cx="596" cy="596"/>
          </a:xfrm>
        </p:grpSpPr>
        <p:sp>
          <p:nvSpPr>
            <p:cNvPr id="16" name="Oval 17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7" name="Oval 18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8" name="Group 19"/>
          <p:cNvGrpSpPr>
            <a:grpSpLocks/>
          </p:cNvGrpSpPr>
          <p:nvPr userDrawn="1"/>
        </p:nvGrpSpPr>
        <p:grpSpPr bwMode="auto">
          <a:xfrm>
            <a:off x="6211888" y="2700339"/>
            <a:ext cx="628650" cy="630237"/>
            <a:chOff x="4025" y="2211"/>
            <a:chExt cx="596" cy="596"/>
          </a:xfrm>
        </p:grpSpPr>
        <p:sp>
          <p:nvSpPr>
            <p:cNvPr id="19" name="Oval 20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" name="Oval 21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21" name="Group 22"/>
          <p:cNvGrpSpPr>
            <a:grpSpLocks/>
          </p:cNvGrpSpPr>
          <p:nvPr userDrawn="1"/>
        </p:nvGrpSpPr>
        <p:grpSpPr bwMode="auto">
          <a:xfrm>
            <a:off x="3914776" y="2249488"/>
            <a:ext cx="1484313" cy="1484312"/>
            <a:chOff x="3175" y="2353"/>
            <a:chExt cx="652" cy="652"/>
          </a:xfrm>
        </p:grpSpPr>
        <p:sp>
          <p:nvSpPr>
            <p:cNvPr id="22" name="Oval 23"/>
            <p:cNvSpPr>
              <a:spLocks noChangeArrowheads="1"/>
            </p:cNvSpPr>
            <p:nvPr/>
          </p:nvSpPr>
          <p:spPr bwMode="auto">
            <a:xfrm>
              <a:off x="3175" y="2353"/>
              <a:ext cx="652" cy="652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" name="Oval 24"/>
            <p:cNvSpPr>
              <a:spLocks noChangeArrowheads="1"/>
            </p:cNvSpPr>
            <p:nvPr/>
          </p:nvSpPr>
          <p:spPr bwMode="auto">
            <a:xfrm>
              <a:off x="3345" y="252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24" name="Group 25"/>
          <p:cNvGrpSpPr>
            <a:grpSpLocks/>
          </p:cNvGrpSpPr>
          <p:nvPr userDrawn="1"/>
        </p:nvGrpSpPr>
        <p:grpSpPr bwMode="auto">
          <a:xfrm>
            <a:off x="-46038" y="1081088"/>
            <a:ext cx="1484313" cy="1484312"/>
            <a:chOff x="3175" y="2353"/>
            <a:chExt cx="652" cy="652"/>
          </a:xfrm>
        </p:grpSpPr>
        <p:sp>
          <p:nvSpPr>
            <p:cNvPr id="25" name="Oval 26"/>
            <p:cNvSpPr>
              <a:spLocks noChangeArrowheads="1"/>
            </p:cNvSpPr>
            <p:nvPr/>
          </p:nvSpPr>
          <p:spPr bwMode="auto">
            <a:xfrm>
              <a:off x="3175" y="2353"/>
              <a:ext cx="652" cy="652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" name="Oval 27"/>
            <p:cNvSpPr>
              <a:spLocks noChangeArrowheads="1"/>
            </p:cNvSpPr>
            <p:nvPr/>
          </p:nvSpPr>
          <p:spPr bwMode="auto">
            <a:xfrm>
              <a:off x="3345" y="252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27" name="Group 28"/>
          <p:cNvGrpSpPr>
            <a:grpSpLocks/>
          </p:cNvGrpSpPr>
          <p:nvPr userDrawn="1"/>
        </p:nvGrpSpPr>
        <p:grpSpPr bwMode="auto">
          <a:xfrm>
            <a:off x="1260475" y="2160589"/>
            <a:ext cx="630238" cy="630237"/>
            <a:chOff x="4025" y="2211"/>
            <a:chExt cx="596" cy="596"/>
          </a:xfrm>
        </p:grpSpPr>
        <p:sp>
          <p:nvSpPr>
            <p:cNvPr id="28" name="Oval 29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9" name="Oval 30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0" name="Group 31"/>
          <p:cNvGrpSpPr>
            <a:grpSpLocks/>
          </p:cNvGrpSpPr>
          <p:nvPr userDrawn="1"/>
        </p:nvGrpSpPr>
        <p:grpSpPr bwMode="auto">
          <a:xfrm>
            <a:off x="4635500" y="1979614"/>
            <a:ext cx="630238" cy="630237"/>
            <a:chOff x="4025" y="2211"/>
            <a:chExt cx="596" cy="596"/>
          </a:xfrm>
        </p:grpSpPr>
        <p:sp>
          <p:nvSpPr>
            <p:cNvPr id="31" name="Oval 32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2" name="Oval 33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3" name="Group 34"/>
          <p:cNvGrpSpPr>
            <a:grpSpLocks/>
          </p:cNvGrpSpPr>
          <p:nvPr userDrawn="1"/>
        </p:nvGrpSpPr>
        <p:grpSpPr bwMode="auto">
          <a:xfrm>
            <a:off x="2565401" y="2025650"/>
            <a:ext cx="1484313" cy="1484313"/>
            <a:chOff x="3175" y="2353"/>
            <a:chExt cx="652" cy="652"/>
          </a:xfrm>
        </p:grpSpPr>
        <p:sp>
          <p:nvSpPr>
            <p:cNvPr id="34" name="Oval 35"/>
            <p:cNvSpPr>
              <a:spLocks noChangeArrowheads="1"/>
            </p:cNvSpPr>
            <p:nvPr/>
          </p:nvSpPr>
          <p:spPr bwMode="auto">
            <a:xfrm>
              <a:off x="3175" y="2353"/>
              <a:ext cx="652" cy="652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5" name="Oval 36"/>
            <p:cNvSpPr>
              <a:spLocks noChangeArrowheads="1"/>
            </p:cNvSpPr>
            <p:nvPr/>
          </p:nvSpPr>
          <p:spPr bwMode="auto">
            <a:xfrm>
              <a:off x="3345" y="252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6" name="Group 37"/>
          <p:cNvGrpSpPr>
            <a:grpSpLocks/>
          </p:cNvGrpSpPr>
          <p:nvPr userDrawn="1"/>
        </p:nvGrpSpPr>
        <p:grpSpPr bwMode="auto">
          <a:xfrm>
            <a:off x="5040312" y="1979613"/>
            <a:ext cx="1350963" cy="1350962"/>
            <a:chOff x="3175" y="2353"/>
            <a:chExt cx="652" cy="652"/>
          </a:xfrm>
        </p:grpSpPr>
        <p:sp>
          <p:nvSpPr>
            <p:cNvPr id="37" name="Oval 38"/>
            <p:cNvSpPr>
              <a:spLocks noChangeArrowheads="1"/>
            </p:cNvSpPr>
            <p:nvPr/>
          </p:nvSpPr>
          <p:spPr bwMode="auto">
            <a:xfrm>
              <a:off x="3175" y="2353"/>
              <a:ext cx="652" cy="652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8" name="Oval 39"/>
            <p:cNvSpPr>
              <a:spLocks noChangeArrowheads="1"/>
            </p:cNvSpPr>
            <p:nvPr/>
          </p:nvSpPr>
          <p:spPr bwMode="auto">
            <a:xfrm>
              <a:off x="3345" y="252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9" name="Group 40"/>
          <p:cNvGrpSpPr>
            <a:grpSpLocks/>
          </p:cNvGrpSpPr>
          <p:nvPr userDrawn="1"/>
        </p:nvGrpSpPr>
        <p:grpSpPr bwMode="auto">
          <a:xfrm>
            <a:off x="3554413" y="2790825"/>
            <a:ext cx="630238" cy="630238"/>
            <a:chOff x="4025" y="2211"/>
            <a:chExt cx="596" cy="596"/>
          </a:xfrm>
        </p:grpSpPr>
        <p:sp>
          <p:nvSpPr>
            <p:cNvPr id="40" name="Oval 41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1" name="Oval 42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42" name="Group 43"/>
          <p:cNvGrpSpPr>
            <a:grpSpLocks/>
          </p:cNvGrpSpPr>
          <p:nvPr userDrawn="1"/>
        </p:nvGrpSpPr>
        <p:grpSpPr bwMode="auto">
          <a:xfrm>
            <a:off x="7065962" y="1800226"/>
            <a:ext cx="1484313" cy="1484313"/>
            <a:chOff x="3175" y="2353"/>
            <a:chExt cx="652" cy="652"/>
          </a:xfrm>
        </p:grpSpPr>
        <p:sp>
          <p:nvSpPr>
            <p:cNvPr id="43" name="Oval 44"/>
            <p:cNvSpPr>
              <a:spLocks noChangeArrowheads="1"/>
            </p:cNvSpPr>
            <p:nvPr/>
          </p:nvSpPr>
          <p:spPr bwMode="auto">
            <a:xfrm>
              <a:off x="3175" y="2353"/>
              <a:ext cx="652" cy="652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" name="Oval 45"/>
            <p:cNvSpPr>
              <a:spLocks noChangeArrowheads="1"/>
            </p:cNvSpPr>
            <p:nvPr/>
          </p:nvSpPr>
          <p:spPr bwMode="auto">
            <a:xfrm>
              <a:off x="3345" y="252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45" name="Group 46"/>
          <p:cNvGrpSpPr>
            <a:grpSpLocks/>
          </p:cNvGrpSpPr>
          <p:nvPr userDrawn="1"/>
        </p:nvGrpSpPr>
        <p:grpSpPr bwMode="auto">
          <a:xfrm>
            <a:off x="3509963" y="1484314"/>
            <a:ext cx="946150" cy="946150"/>
            <a:chOff x="4025" y="2211"/>
            <a:chExt cx="596" cy="596"/>
          </a:xfrm>
        </p:grpSpPr>
        <p:sp>
          <p:nvSpPr>
            <p:cNvPr id="46" name="Oval 47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7" name="Oval 48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48" name="Group 49"/>
          <p:cNvGrpSpPr>
            <a:grpSpLocks/>
          </p:cNvGrpSpPr>
          <p:nvPr userDrawn="1"/>
        </p:nvGrpSpPr>
        <p:grpSpPr bwMode="auto">
          <a:xfrm>
            <a:off x="7202487" y="1395413"/>
            <a:ext cx="944563" cy="946150"/>
            <a:chOff x="4025" y="2211"/>
            <a:chExt cx="596" cy="596"/>
          </a:xfrm>
        </p:grpSpPr>
        <p:sp>
          <p:nvSpPr>
            <p:cNvPr id="49" name="Oval 50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0" name="Oval 51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1" name="Group 52"/>
          <p:cNvGrpSpPr>
            <a:grpSpLocks/>
          </p:cNvGrpSpPr>
          <p:nvPr userDrawn="1"/>
        </p:nvGrpSpPr>
        <p:grpSpPr bwMode="auto">
          <a:xfrm>
            <a:off x="8461375" y="1979614"/>
            <a:ext cx="946150" cy="946150"/>
            <a:chOff x="4025" y="2211"/>
            <a:chExt cx="596" cy="596"/>
          </a:xfrm>
        </p:grpSpPr>
        <p:sp>
          <p:nvSpPr>
            <p:cNvPr id="52" name="Oval 53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3" name="Oval 54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4" name="Group 55"/>
          <p:cNvGrpSpPr>
            <a:grpSpLocks/>
          </p:cNvGrpSpPr>
          <p:nvPr userDrawn="1"/>
        </p:nvGrpSpPr>
        <p:grpSpPr bwMode="auto">
          <a:xfrm>
            <a:off x="6435725" y="1979613"/>
            <a:ext cx="1035050" cy="1035050"/>
            <a:chOff x="3175" y="2353"/>
            <a:chExt cx="652" cy="652"/>
          </a:xfrm>
        </p:grpSpPr>
        <p:sp>
          <p:nvSpPr>
            <p:cNvPr id="55" name="Oval 56"/>
            <p:cNvSpPr>
              <a:spLocks noChangeArrowheads="1"/>
            </p:cNvSpPr>
            <p:nvPr/>
          </p:nvSpPr>
          <p:spPr bwMode="auto">
            <a:xfrm>
              <a:off x="3175" y="2353"/>
              <a:ext cx="652" cy="652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6" name="Oval 57"/>
            <p:cNvSpPr>
              <a:spLocks noChangeArrowheads="1"/>
            </p:cNvSpPr>
            <p:nvPr/>
          </p:nvSpPr>
          <p:spPr bwMode="auto">
            <a:xfrm>
              <a:off x="3345" y="252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7" name="Group 58"/>
          <p:cNvGrpSpPr>
            <a:grpSpLocks/>
          </p:cNvGrpSpPr>
          <p:nvPr userDrawn="1"/>
        </p:nvGrpSpPr>
        <p:grpSpPr bwMode="auto">
          <a:xfrm>
            <a:off x="8054975" y="2025650"/>
            <a:ext cx="630238" cy="630238"/>
            <a:chOff x="4025" y="2211"/>
            <a:chExt cx="596" cy="596"/>
          </a:xfrm>
        </p:grpSpPr>
        <p:sp>
          <p:nvSpPr>
            <p:cNvPr id="58" name="Oval 59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9" name="Oval 60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60" name="Group 61"/>
          <p:cNvGrpSpPr>
            <a:grpSpLocks/>
          </p:cNvGrpSpPr>
          <p:nvPr userDrawn="1"/>
        </p:nvGrpSpPr>
        <p:grpSpPr bwMode="auto">
          <a:xfrm>
            <a:off x="900113" y="2205039"/>
            <a:ext cx="630238" cy="630237"/>
            <a:chOff x="4025" y="2211"/>
            <a:chExt cx="596" cy="596"/>
          </a:xfrm>
        </p:grpSpPr>
        <p:sp>
          <p:nvSpPr>
            <p:cNvPr id="61" name="Oval 62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2" name="Oval 63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63" name="Group 64"/>
          <p:cNvGrpSpPr>
            <a:grpSpLocks/>
          </p:cNvGrpSpPr>
          <p:nvPr userDrawn="1"/>
        </p:nvGrpSpPr>
        <p:grpSpPr bwMode="auto">
          <a:xfrm>
            <a:off x="2070100" y="1979614"/>
            <a:ext cx="630238" cy="630237"/>
            <a:chOff x="4025" y="2211"/>
            <a:chExt cx="596" cy="596"/>
          </a:xfrm>
        </p:grpSpPr>
        <p:sp>
          <p:nvSpPr>
            <p:cNvPr id="64" name="Oval 65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5" name="Oval 66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pic>
        <p:nvPicPr>
          <p:cNvPr id="66" name="Picture 3"/>
          <p:cNvPicPr>
            <a:picLocks noChangeAspect="1" noChangeArrowheads="1"/>
          </p:cNvPicPr>
          <p:nvPr userDrawn="1"/>
        </p:nvPicPr>
        <p:blipFill>
          <a:blip r:embed="rId2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83454" y="5740418"/>
            <a:ext cx="2571767" cy="44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F3003A-3532-46B8-A35E-7947F94B3E5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6925" y="4164014"/>
            <a:ext cx="8567738" cy="12874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6925" y="2746376"/>
            <a:ext cx="8567738" cy="14176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6D7CB4-FE96-4679-833B-AD471BF095F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04825" y="1511301"/>
            <a:ext cx="4459288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16514" y="1511301"/>
            <a:ext cx="4460875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7B44D5-C6E9-4D7D-9CB9-FC3E05C9881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04825" y="1450976"/>
            <a:ext cx="4452938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4825" y="2055813"/>
            <a:ext cx="4452938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121276" y="1450976"/>
            <a:ext cx="4456113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121276" y="2055813"/>
            <a:ext cx="4456113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FFEE11-86F1-439A-AD03-3B6CA370B19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138E31-01FA-4A62-8612-6F6D94D0CB6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0E1B59-06BA-4A20-9EC7-39BD1E1D97B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5" y="258763"/>
            <a:ext cx="3316288" cy="10969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41764" y="258763"/>
            <a:ext cx="5635625" cy="5529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04825" y="1355725"/>
            <a:ext cx="3316288" cy="44323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F1DE75-7393-4CF9-9ED2-AACE68F928D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76439" y="4535489"/>
            <a:ext cx="6048375" cy="5365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976439" y="579439"/>
            <a:ext cx="6048375" cy="38877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976439" y="5072063"/>
            <a:ext cx="6048375" cy="760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B6805E-9DFA-434C-97F9-367D8E91911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827CFD-9A4B-45C2-B416-C23769B7635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10438" y="258763"/>
            <a:ext cx="2266950" cy="552926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04826" y="258763"/>
            <a:ext cx="6653213" cy="552926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4B4354-F387-4BD3-A660-26F094BAAEE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image" Target="../media/image6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image" Target="../media/image8.png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5" Type="http://schemas.openxmlformats.org/officeDocument/2006/relationships/image" Target="../media/image10.emf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Relationship Id="rId14" Type="http://schemas.openxmlformats.org/officeDocument/2006/relationships/image" Target="../media/image9.emf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image" Target="../media/image9.emf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5" Type="http://schemas.openxmlformats.org/officeDocument/2006/relationships/image" Target="../media/image11.png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Relationship Id="rId14" Type="http://schemas.openxmlformats.org/officeDocument/2006/relationships/image" Target="../media/image10.emf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slideLayout" Target="../slideLayouts/slideLayout71.xml"/><Relationship Id="rId2" Type="http://schemas.openxmlformats.org/officeDocument/2006/relationships/slideLayout" Target="../slideLayouts/slideLayout61.xml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Relationship Id="rId14" Type="http://schemas.openxmlformats.org/officeDocument/2006/relationships/image" Target="../media/image8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13" Type="http://schemas.openxmlformats.org/officeDocument/2006/relationships/image" Target="../media/image11.png"/><Relationship Id="rId3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8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5" Type="http://schemas.openxmlformats.org/officeDocument/2006/relationships/slideLayout" Target="../slideLayouts/slideLayout76.xml"/><Relationship Id="rId10" Type="http://schemas.openxmlformats.org/officeDocument/2006/relationships/slideLayout" Target="../slideLayouts/slideLayout81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 descr="马年和2014图标组合.png"/>
          <p:cNvPicPr>
            <a:picLocks noChangeAspect="1"/>
          </p:cNvPicPr>
          <p:nvPr/>
        </p:nvPicPr>
        <p:blipFill>
          <a:blip r:embed="rId15" cstate="email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369061" y="2"/>
            <a:ext cx="1685752" cy="2767570"/>
          </a:xfrm>
          <a:prstGeom prst="rect">
            <a:avLst/>
          </a:prstGeom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504031" y="259509"/>
            <a:ext cx="9072563" cy="10800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04031" y="1512041"/>
            <a:ext cx="9072563" cy="42766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1" y="6094343"/>
            <a:ext cx="10080625" cy="382510"/>
          </a:xfrm>
          <a:prstGeom prst="rect">
            <a:avLst/>
          </a:prstGeom>
          <a:gradFill rotWithShape="1">
            <a:gsLst>
              <a:gs pos="0">
                <a:srgbClr val="800000"/>
              </a:gs>
              <a:gs pos="100000">
                <a:srgbClr val="CC000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" name="AutoShape 8"/>
          <p:cNvSpPr>
            <a:spLocks noChangeArrowheads="1"/>
          </p:cNvSpPr>
          <p:nvPr/>
        </p:nvSpPr>
        <p:spPr bwMode="auto">
          <a:xfrm>
            <a:off x="892555" y="5828259"/>
            <a:ext cx="393775" cy="510014"/>
          </a:xfrm>
          <a:prstGeom prst="upArrow">
            <a:avLst>
              <a:gd name="adj1" fmla="val 100000"/>
              <a:gd name="adj2" fmla="val 22163"/>
            </a:avLst>
          </a:prstGeom>
          <a:gradFill rotWithShape="1">
            <a:gsLst>
              <a:gs pos="0">
                <a:srgbClr val="CC0000">
                  <a:alpha val="60001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9" name="AutoShape 9"/>
          <p:cNvSpPr>
            <a:spLocks noChangeArrowheads="1"/>
          </p:cNvSpPr>
          <p:nvPr/>
        </p:nvSpPr>
        <p:spPr bwMode="auto">
          <a:xfrm>
            <a:off x="595038" y="5742756"/>
            <a:ext cx="395525" cy="723020"/>
          </a:xfrm>
          <a:prstGeom prst="upArrow">
            <a:avLst>
              <a:gd name="adj1" fmla="val 100000"/>
              <a:gd name="adj2" fmla="val 31280"/>
            </a:avLst>
          </a:prstGeom>
          <a:gradFill rotWithShape="1">
            <a:gsLst>
              <a:gs pos="0">
                <a:srgbClr val="CC0000">
                  <a:alpha val="60001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0" name="AutoShape 10"/>
          <p:cNvSpPr>
            <a:spLocks noChangeArrowheads="1"/>
          </p:cNvSpPr>
          <p:nvPr/>
        </p:nvSpPr>
        <p:spPr bwMode="auto">
          <a:xfrm>
            <a:off x="694794" y="6168768"/>
            <a:ext cx="297518" cy="297008"/>
          </a:xfrm>
          <a:prstGeom prst="upArrow">
            <a:avLst>
              <a:gd name="adj1" fmla="val 100000"/>
              <a:gd name="adj2" fmla="val 17082"/>
            </a:avLst>
          </a:prstGeom>
          <a:solidFill>
            <a:srgbClr val="FF0000">
              <a:alpha val="60001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1" name="AutoShape 11"/>
          <p:cNvSpPr>
            <a:spLocks noChangeArrowheads="1"/>
          </p:cNvSpPr>
          <p:nvPr/>
        </p:nvSpPr>
        <p:spPr bwMode="auto">
          <a:xfrm>
            <a:off x="346522" y="5955762"/>
            <a:ext cx="348272" cy="510014"/>
          </a:xfrm>
          <a:prstGeom prst="upArrow">
            <a:avLst>
              <a:gd name="adj1" fmla="val 100000"/>
              <a:gd name="adj2" fmla="val 25059"/>
            </a:avLst>
          </a:prstGeom>
          <a:solidFill>
            <a:srgbClr val="CC0000">
              <a:alpha val="60001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2" name="AutoShape 12"/>
          <p:cNvSpPr>
            <a:spLocks noChangeArrowheads="1"/>
          </p:cNvSpPr>
          <p:nvPr/>
        </p:nvSpPr>
        <p:spPr bwMode="auto">
          <a:xfrm>
            <a:off x="1092068" y="6210770"/>
            <a:ext cx="297518" cy="255007"/>
          </a:xfrm>
          <a:prstGeom prst="upArrow">
            <a:avLst>
              <a:gd name="adj1" fmla="val 100000"/>
              <a:gd name="adj2" fmla="val 14667"/>
            </a:avLst>
          </a:prstGeom>
          <a:solidFill>
            <a:srgbClr val="FF0000">
              <a:alpha val="60001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3" name="AutoShape 13"/>
          <p:cNvSpPr>
            <a:spLocks noChangeArrowheads="1"/>
          </p:cNvSpPr>
          <p:nvPr/>
        </p:nvSpPr>
        <p:spPr bwMode="auto">
          <a:xfrm>
            <a:off x="49003" y="6125268"/>
            <a:ext cx="295769" cy="340509"/>
          </a:xfrm>
          <a:prstGeom prst="upArrow">
            <a:avLst>
              <a:gd name="adj1" fmla="val 100000"/>
              <a:gd name="adj2" fmla="val 19700"/>
            </a:avLst>
          </a:prstGeom>
          <a:gradFill rotWithShape="1">
            <a:gsLst>
              <a:gs pos="0">
                <a:srgbClr val="CC0000">
                  <a:alpha val="60001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4" name="AutoShape 14"/>
          <p:cNvSpPr>
            <a:spLocks noChangeArrowheads="1"/>
          </p:cNvSpPr>
          <p:nvPr/>
        </p:nvSpPr>
        <p:spPr bwMode="auto">
          <a:xfrm>
            <a:off x="1240829" y="6125268"/>
            <a:ext cx="295768" cy="340509"/>
          </a:xfrm>
          <a:prstGeom prst="upArrow">
            <a:avLst>
              <a:gd name="adj1" fmla="val 100000"/>
              <a:gd name="adj2" fmla="val 19700"/>
            </a:avLst>
          </a:prstGeom>
          <a:gradFill rotWithShape="1">
            <a:gsLst>
              <a:gs pos="0">
                <a:srgbClr val="CC0000">
                  <a:alpha val="60001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5" name="AutoShape 15"/>
          <p:cNvSpPr>
            <a:spLocks noChangeArrowheads="1"/>
          </p:cNvSpPr>
          <p:nvPr/>
        </p:nvSpPr>
        <p:spPr bwMode="auto">
          <a:xfrm>
            <a:off x="199512" y="6252770"/>
            <a:ext cx="295769" cy="213006"/>
          </a:xfrm>
          <a:prstGeom prst="upArrow">
            <a:avLst>
              <a:gd name="adj1" fmla="val 100000"/>
              <a:gd name="adj2" fmla="val 14667"/>
            </a:avLst>
          </a:prstGeom>
          <a:solidFill>
            <a:srgbClr val="FF0000">
              <a:alpha val="60001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16" name="WordArt 16"/>
          <p:cNvSpPr>
            <a:spLocks noChangeArrowheads="1" noChangeShapeType="1" noTextEdit="1"/>
          </p:cNvSpPr>
          <p:nvPr/>
        </p:nvSpPr>
        <p:spPr bwMode="auto">
          <a:xfrm>
            <a:off x="1536580" y="6125268"/>
            <a:ext cx="1141071" cy="25500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FF"/>
                    </a:gs>
                    <a:gs pos="100000">
                      <a:srgbClr val="FFD9D9"/>
                    </a:gs>
                  </a:gsLst>
                  <a:lin ang="5400000" scaled="1"/>
                </a:gradFill>
                <a:latin typeface="华文琥珀"/>
                <a:ea typeface="华文琥珀"/>
              </a:rPr>
              <a:t>华泰天空</a:t>
            </a:r>
            <a:endParaRPr lang="zh-CN" altLang="en-U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FF"/>
                  </a:gs>
                  <a:gs pos="100000">
                    <a:srgbClr val="FFD9D9"/>
                  </a:gs>
                </a:gsLst>
                <a:lin ang="5400000" scaled="1"/>
              </a:gradFill>
              <a:latin typeface="华文琥珀"/>
              <a:ea typeface="华文琥珀"/>
            </a:endParaRPr>
          </a:p>
        </p:txBody>
      </p:sp>
      <p:sp>
        <p:nvSpPr>
          <p:cNvPr id="17" name="Rectangle 6"/>
          <p:cNvSpPr txBox="1">
            <a:spLocks noChangeArrowheads="1"/>
          </p:cNvSpPr>
          <p:nvPr/>
        </p:nvSpPr>
        <p:spPr bwMode="auto">
          <a:xfrm>
            <a:off x="8519529" y="6050842"/>
            <a:ext cx="1561097" cy="42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9033" tIns="54517" rIns="109033" bIns="54517" numCol="1" anchor="t" anchorCtr="0" compatLnSpc="1">
            <a:prstTxWarp prst="textNoShape">
              <a:avLst/>
            </a:prstTxWarp>
          </a:bodyPr>
          <a:lstStyle>
            <a:lvl1pPr algn="r" defTabSz="1090613">
              <a:defRPr sz="1700" b="1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pPr marL="0" marR="0" lvl="0" indent="0" algn="r" defTabSz="109061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FAAB9F1-6006-458B-8451-A060697E38D6}" type="slidenum">
              <a:rPr kumimoji="0" lang="en-US" altLang="zh-CN" sz="17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109061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17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04031" y="6135190"/>
            <a:ext cx="2352146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41657B-C240-4A66-B09F-C79D70C0702C}" type="datetimeFigureOut">
              <a:rPr lang="zh-CN" altLang="en-US" smtClean="0"/>
              <a:pPr/>
              <a:t>2014-2-27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444214" y="6135190"/>
            <a:ext cx="3192198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7224448" y="6135190"/>
            <a:ext cx="2352146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1212E0-94F8-4512-A95C-CF35A776390D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16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5405" y="362683"/>
            <a:ext cx="2428892" cy="44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49" r:id="rId2"/>
    <p:sldLayoutId id="2147483660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rgbClr val="C00000"/>
        </a:buClr>
        <a:buFont typeface="Wingdings" pitchFamily="2" charset="2"/>
        <a:buChar char="n"/>
        <a:defRPr sz="32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rgbClr val="C00000"/>
        </a:buClr>
        <a:buFont typeface="Wingdings" pitchFamily="2" charset="2"/>
        <a:buChar char="n"/>
        <a:defRPr sz="28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rgbClr val="C00000"/>
        </a:buClr>
        <a:buFont typeface="Wingdings" pitchFamily="2" charset="2"/>
        <a:buChar char="n"/>
        <a:defRPr sz="24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rgbClr val="C00000"/>
        </a:buClr>
        <a:buFont typeface="Wingdings" pitchFamily="2" charset="2"/>
        <a:buChar char="n"/>
        <a:defRPr sz="20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rgbClr val="C00000"/>
        </a:buClr>
        <a:buFont typeface="Wingdings" pitchFamily="2" charset="2"/>
        <a:buChar char="n"/>
        <a:defRPr sz="20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264" name="Rectangle 40"/>
          <p:cNvSpPr>
            <a:spLocks noChangeArrowheads="1"/>
          </p:cNvSpPr>
          <p:nvPr/>
        </p:nvSpPr>
        <p:spPr bwMode="auto">
          <a:xfrm>
            <a:off x="0" y="6075363"/>
            <a:ext cx="10080625" cy="404812"/>
          </a:xfrm>
          <a:prstGeom prst="rect">
            <a:avLst/>
          </a:prstGeom>
          <a:gradFill rotWithShape="1">
            <a:gsLst>
              <a:gs pos="0">
                <a:srgbClr val="CC0000"/>
              </a:gs>
              <a:gs pos="100000">
                <a:srgbClr val="800000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20265" name="AutoShape 41"/>
          <p:cNvSpPr>
            <a:spLocks noChangeArrowheads="1"/>
          </p:cNvSpPr>
          <p:nvPr/>
        </p:nvSpPr>
        <p:spPr bwMode="auto">
          <a:xfrm>
            <a:off x="360363" y="5719763"/>
            <a:ext cx="406400" cy="355600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0266" name="AutoShape 42"/>
          <p:cNvSpPr>
            <a:spLocks noChangeArrowheads="1"/>
          </p:cNvSpPr>
          <p:nvPr/>
        </p:nvSpPr>
        <p:spPr bwMode="auto">
          <a:xfrm>
            <a:off x="134937" y="5761038"/>
            <a:ext cx="449263" cy="404812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0267" name="AutoShape 43"/>
          <p:cNvSpPr>
            <a:spLocks noChangeArrowheads="1"/>
          </p:cNvSpPr>
          <p:nvPr/>
        </p:nvSpPr>
        <p:spPr bwMode="auto">
          <a:xfrm>
            <a:off x="0" y="5878513"/>
            <a:ext cx="450850" cy="393700"/>
          </a:xfrm>
          <a:prstGeom prst="star5">
            <a:avLst/>
          </a:prstGeom>
          <a:gradFill rotWithShape="1">
            <a:gsLst>
              <a:gs pos="0">
                <a:srgbClr val="CC0000">
                  <a:alpha val="39999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0268" name="AutoShape 44"/>
          <p:cNvSpPr>
            <a:spLocks noChangeArrowheads="1"/>
          </p:cNvSpPr>
          <p:nvPr/>
        </p:nvSpPr>
        <p:spPr bwMode="auto">
          <a:xfrm>
            <a:off x="269875" y="5959476"/>
            <a:ext cx="584200" cy="509588"/>
          </a:xfrm>
          <a:prstGeom prst="star5">
            <a:avLst/>
          </a:prstGeom>
          <a:gradFill rotWithShape="1">
            <a:gsLst>
              <a:gs pos="0">
                <a:srgbClr val="CC0000">
                  <a:alpha val="39999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0269" name="AutoShape 45"/>
          <p:cNvSpPr>
            <a:spLocks noChangeArrowheads="1"/>
          </p:cNvSpPr>
          <p:nvPr/>
        </p:nvSpPr>
        <p:spPr bwMode="auto">
          <a:xfrm>
            <a:off x="495300" y="5819776"/>
            <a:ext cx="584200" cy="509588"/>
          </a:xfrm>
          <a:prstGeom prst="star5">
            <a:avLst/>
          </a:prstGeom>
          <a:gradFill rotWithShape="1">
            <a:gsLst>
              <a:gs pos="0">
                <a:srgbClr val="CC0000">
                  <a:alpha val="39999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0271" name="AutoShape 47"/>
          <p:cNvSpPr>
            <a:spLocks noChangeArrowheads="1"/>
          </p:cNvSpPr>
          <p:nvPr/>
        </p:nvSpPr>
        <p:spPr bwMode="auto">
          <a:xfrm>
            <a:off x="809625" y="6030914"/>
            <a:ext cx="450850" cy="393700"/>
          </a:xfrm>
          <a:prstGeom prst="star5">
            <a:avLst/>
          </a:prstGeom>
          <a:gradFill rotWithShape="1">
            <a:gsLst>
              <a:gs pos="0">
                <a:srgbClr val="CC0000">
                  <a:alpha val="39999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0272" name="WordArt 48"/>
          <p:cNvSpPr>
            <a:spLocks noChangeArrowheads="1" noChangeShapeType="1" noTextEdit="1"/>
          </p:cNvSpPr>
          <p:nvPr/>
        </p:nvSpPr>
        <p:spPr bwMode="auto">
          <a:xfrm>
            <a:off x="1349375" y="6119814"/>
            <a:ext cx="1035050" cy="269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FF"/>
                    </a:gs>
                    <a:gs pos="100000">
                      <a:srgbClr val="FFD9D9"/>
                    </a:gs>
                  </a:gsLst>
                  <a:lin ang="5400000" scaled="1"/>
                </a:gradFill>
                <a:latin typeface="华文琥珀"/>
                <a:ea typeface="华文琥珀"/>
              </a:rPr>
              <a:t>华泰天空</a:t>
            </a:r>
            <a:endParaRPr lang="zh-CN" altLang="en-U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FF"/>
                  </a:gs>
                  <a:gs pos="100000">
                    <a:srgbClr val="FFD9D9"/>
                  </a:gs>
                </a:gsLst>
                <a:lin ang="5400000" scaled="1"/>
              </a:gradFill>
              <a:latin typeface="华文琥珀"/>
              <a:ea typeface="华文琥珀"/>
            </a:endParaRPr>
          </a:p>
        </p:txBody>
      </p:sp>
      <p:sp>
        <p:nvSpPr>
          <p:cNvPr id="820273" name="Rectangle 49"/>
          <p:cNvSpPr>
            <a:spLocks noGrp="1" noChangeArrowheads="1"/>
          </p:cNvSpPr>
          <p:nvPr>
            <p:ph type="title"/>
          </p:nvPr>
        </p:nvSpPr>
        <p:spPr bwMode="auto">
          <a:xfrm>
            <a:off x="504826" y="225425"/>
            <a:ext cx="9072563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9033" tIns="54517" rIns="109033" bIns="5451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820274" name="Rectangle 50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4826" y="1439864"/>
            <a:ext cx="9072563" cy="427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9033" tIns="54517" rIns="109033" bIns="5451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1"/>
            <a:endParaRPr lang="zh-CN" altLang="en-US" dirty="0" smtClean="0"/>
          </a:p>
          <a:p>
            <a:pPr lvl="1"/>
            <a:endParaRPr lang="zh-CN" altLang="en-US" dirty="0" smtClean="0"/>
          </a:p>
          <a:p>
            <a:pPr lvl="1"/>
            <a:endParaRPr lang="en-US" altLang="zh-CN" dirty="0" smtClean="0"/>
          </a:p>
        </p:txBody>
      </p:sp>
      <p:sp>
        <p:nvSpPr>
          <p:cNvPr id="820275" name="Rectangle 5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96200" y="6030913"/>
            <a:ext cx="2352675" cy="40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600" b="1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fld id="{23EF1172-CA1A-48C5-9DFC-792DC2678709}" type="slidenum">
              <a:rPr lang="en-US" altLang="zh-CN"/>
              <a:pPr/>
              <a:t>‹#›</a:t>
            </a:fld>
            <a:endParaRPr lang="en-US" altLang="zh-CN"/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15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9209" y="327514"/>
            <a:ext cx="2526526" cy="44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图片 13" descr="马年和2014图标组合.png"/>
          <p:cNvPicPr>
            <a:picLocks noChangeAspect="1"/>
          </p:cNvPicPr>
          <p:nvPr/>
        </p:nvPicPr>
        <p:blipFill>
          <a:blip r:embed="rId16" cstate="email"/>
          <a:stretch>
            <a:fillRect/>
          </a:stretch>
        </p:blipFill>
        <p:spPr>
          <a:xfrm>
            <a:off x="8369061" y="2"/>
            <a:ext cx="1685752" cy="276757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737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黑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黑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黑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黑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黑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黑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黑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黑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n"/>
        <a:defRPr sz="3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微软雅黑" pitchFamily="34" charset="-122"/>
          <a:ea typeface="微软雅黑" pitchFamily="34" charset="-122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宋体" pitchFamily="2" charset="-122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宋体" pitchFamily="2" charset="-122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3" name="Rectangle 7"/>
          <p:cNvSpPr>
            <a:spLocks noChangeArrowheads="1"/>
          </p:cNvSpPr>
          <p:nvPr/>
        </p:nvSpPr>
        <p:spPr bwMode="auto">
          <a:xfrm>
            <a:off x="0" y="6075363"/>
            <a:ext cx="10080625" cy="404812"/>
          </a:xfrm>
          <a:prstGeom prst="rect">
            <a:avLst/>
          </a:prstGeom>
          <a:gradFill rotWithShape="1">
            <a:gsLst>
              <a:gs pos="0">
                <a:srgbClr val="003366"/>
              </a:gs>
              <a:gs pos="100000">
                <a:srgbClr val="006699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4" name="Oval 8"/>
          <p:cNvSpPr>
            <a:spLocks noChangeArrowheads="1"/>
          </p:cNvSpPr>
          <p:nvPr/>
        </p:nvSpPr>
        <p:spPr bwMode="auto">
          <a:xfrm>
            <a:off x="990600" y="6076950"/>
            <a:ext cx="314325" cy="312738"/>
          </a:xfrm>
          <a:prstGeom prst="ellipse">
            <a:avLst/>
          </a:prstGeom>
          <a:gradFill rotWithShape="1">
            <a:gsLst>
              <a:gs pos="0">
                <a:srgbClr val="006699">
                  <a:alpha val="39999"/>
                </a:srgbClr>
              </a:gs>
              <a:gs pos="100000">
                <a:srgbClr val="0066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5" name="Oval 9"/>
          <p:cNvSpPr>
            <a:spLocks noChangeArrowheads="1"/>
          </p:cNvSpPr>
          <p:nvPr/>
        </p:nvSpPr>
        <p:spPr bwMode="auto">
          <a:xfrm>
            <a:off x="450850" y="5737225"/>
            <a:ext cx="541338" cy="539750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6" name="Oval 10"/>
          <p:cNvSpPr>
            <a:spLocks noChangeArrowheads="1"/>
          </p:cNvSpPr>
          <p:nvPr/>
        </p:nvSpPr>
        <p:spPr bwMode="auto">
          <a:xfrm>
            <a:off x="585787" y="6121401"/>
            <a:ext cx="360363" cy="358775"/>
          </a:xfrm>
          <a:prstGeom prst="ellipse">
            <a:avLst/>
          </a:prstGeom>
          <a:gradFill rotWithShape="1">
            <a:gsLst>
              <a:gs pos="0">
                <a:srgbClr val="006699">
                  <a:alpha val="39999"/>
                </a:srgbClr>
              </a:gs>
              <a:gs pos="100000">
                <a:srgbClr val="0066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7" name="Oval 11"/>
          <p:cNvSpPr>
            <a:spLocks noChangeArrowheads="1"/>
          </p:cNvSpPr>
          <p:nvPr/>
        </p:nvSpPr>
        <p:spPr bwMode="auto">
          <a:xfrm>
            <a:off x="317500" y="6165850"/>
            <a:ext cx="268288" cy="268288"/>
          </a:xfrm>
          <a:prstGeom prst="ellipse">
            <a:avLst/>
          </a:prstGeom>
          <a:gradFill rotWithShape="1">
            <a:gsLst>
              <a:gs pos="0">
                <a:srgbClr val="006699">
                  <a:alpha val="39999"/>
                </a:srgbClr>
              </a:gs>
              <a:gs pos="100000">
                <a:srgbClr val="0066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8" name="Oval 12"/>
          <p:cNvSpPr>
            <a:spLocks noChangeArrowheads="1"/>
          </p:cNvSpPr>
          <p:nvPr/>
        </p:nvSpPr>
        <p:spPr bwMode="auto">
          <a:xfrm>
            <a:off x="900112" y="5807075"/>
            <a:ext cx="271463" cy="268288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9" name="Oval 13"/>
          <p:cNvSpPr>
            <a:spLocks noChangeArrowheads="1"/>
          </p:cNvSpPr>
          <p:nvPr/>
        </p:nvSpPr>
        <p:spPr bwMode="auto">
          <a:xfrm>
            <a:off x="855664" y="6121400"/>
            <a:ext cx="269875" cy="268288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10" name="Oval 14"/>
          <p:cNvSpPr>
            <a:spLocks noChangeArrowheads="1"/>
          </p:cNvSpPr>
          <p:nvPr/>
        </p:nvSpPr>
        <p:spPr bwMode="auto">
          <a:xfrm>
            <a:off x="90489" y="6075364"/>
            <a:ext cx="269875" cy="268287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11" name="Oval 15"/>
          <p:cNvSpPr>
            <a:spLocks noChangeArrowheads="1"/>
          </p:cNvSpPr>
          <p:nvPr/>
        </p:nvSpPr>
        <p:spPr bwMode="auto">
          <a:xfrm>
            <a:off x="0" y="6213475"/>
            <a:ext cx="223838" cy="222250"/>
          </a:xfrm>
          <a:prstGeom prst="ellipse">
            <a:avLst/>
          </a:prstGeom>
          <a:gradFill rotWithShape="1">
            <a:gsLst>
              <a:gs pos="0">
                <a:srgbClr val="006699">
                  <a:alpha val="39999"/>
                </a:srgbClr>
              </a:gs>
              <a:gs pos="100000">
                <a:srgbClr val="006699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12" name="WordArt 16"/>
          <p:cNvSpPr>
            <a:spLocks noChangeArrowheads="1" noChangeShapeType="1" noTextEdit="1"/>
          </p:cNvSpPr>
          <p:nvPr/>
        </p:nvSpPr>
        <p:spPr bwMode="auto">
          <a:xfrm>
            <a:off x="1349375" y="6119814"/>
            <a:ext cx="1035050" cy="269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FF"/>
                    </a:gs>
                    <a:gs pos="100000">
                      <a:srgbClr val="CCFFFF"/>
                    </a:gs>
                  </a:gsLst>
                  <a:lin ang="5400000" scaled="1"/>
                </a:gradFill>
                <a:latin typeface="华文琥珀"/>
                <a:ea typeface="华文琥珀"/>
              </a:rPr>
              <a:t>华泰天空</a:t>
            </a:r>
            <a:endParaRPr lang="zh-CN" altLang="en-U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FF"/>
                  </a:gs>
                  <a:gs pos="100000">
                    <a:srgbClr val="CCFFFF"/>
                  </a:gs>
                </a:gsLst>
                <a:lin ang="5400000" scaled="1"/>
              </a:gradFill>
              <a:latin typeface="华文琥珀"/>
              <a:ea typeface="华文琥珀"/>
            </a:endParaRPr>
          </a:p>
        </p:txBody>
      </p:sp>
      <p:sp>
        <p:nvSpPr>
          <p:cNvPr id="29713" name="Rectangle 17"/>
          <p:cNvSpPr>
            <a:spLocks noGrp="1" noChangeArrowheads="1"/>
          </p:cNvSpPr>
          <p:nvPr>
            <p:ph type="title"/>
          </p:nvPr>
        </p:nvSpPr>
        <p:spPr bwMode="auto">
          <a:xfrm>
            <a:off x="504826" y="225425"/>
            <a:ext cx="9072563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9033" tIns="54517" rIns="109033" bIns="5451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9714" name="Rectangle 18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4826" y="1439864"/>
            <a:ext cx="9072563" cy="427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9033" tIns="54517" rIns="109033" bIns="5451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1"/>
            <a:endParaRPr lang="zh-CN" altLang="en-US" dirty="0" smtClean="0"/>
          </a:p>
          <a:p>
            <a:pPr lvl="1"/>
            <a:endParaRPr lang="en-US" altLang="zh-CN" dirty="0" smtClean="0"/>
          </a:p>
        </p:txBody>
      </p:sp>
      <p:sp>
        <p:nvSpPr>
          <p:cNvPr id="29715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727950" y="6029325"/>
            <a:ext cx="2352675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9033" tIns="54517" rIns="109033" bIns="54517" numCol="1" anchor="t" anchorCtr="0" compatLnSpc="1">
            <a:prstTxWarp prst="textNoShape">
              <a:avLst/>
            </a:prstTxWarp>
          </a:bodyPr>
          <a:lstStyle>
            <a:lvl1pPr algn="r" defTabSz="1090613">
              <a:defRPr sz="1700" b="1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fld id="{EAD6BBA2-4B71-4282-8C65-AFAECDB50CAB}" type="slidenum">
              <a:rPr lang="en-US" altLang="zh-CN"/>
              <a:pPr/>
              <a:t>‹#›</a:t>
            </a:fld>
            <a:endParaRPr lang="en-US" altLang="zh-CN"/>
          </a:p>
        </p:txBody>
      </p:sp>
      <p:pic>
        <p:nvPicPr>
          <p:cNvPr id="15" name="图片 14" descr="马年和2014图标组合.png"/>
          <p:cNvPicPr>
            <a:picLocks noChangeAspect="1"/>
          </p:cNvPicPr>
          <p:nvPr/>
        </p:nvPicPr>
        <p:blipFill>
          <a:blip r:embed="rId13" cstate="email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369061" y="2"/>
            <a:ext cx="1685752" cy="2767570"/>
          </a:xfrm>
          <a:prstGeom prst="rect">
            <a:avLst/>
          </a:prstGeom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14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9210" y="327514"/>
            <a:ext cx="2597962" cy="44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rgbClr val="006699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006699"/>
          </a:solidFill>
          <a:latin typeface="Arial" charset="0"/>
          <a:ea typeface="黑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006699"/>
          </a:solidFill>
          <a:latin typeface="Arial" charset="0"/>
          <a:ea typeface="黑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006699"/>
          </a:solidFill>
          <a:latin typeface="Arial" charset="0"/>
          <a:ea typeface="黑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006699"/>
          </a:solidFill>
          <a:latin typeface="Arial" charset="0"/>
          <a:ea typeface="黑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006699"/>
          </a:solidFill>
          <a:latin typeface="Arial" charset="0"/>
          <a:ea typeface="黑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006699"/>
          </a:solidFill>
          <a:latin typeface="Arial" charset="0"/>
          <a:ea typeface="黑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006699"/>
          </a:solidFill>
          <a:latin typeface="Arial" charset="0"/>
          <a:ea typeface="黑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006699"/>
          </a:solidFill>
          <a:latin typeface="Arial" charset="0"/>
          <a:ea typeface="黑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006699"/>
        </a:buClr>
        <a:buFont typeface="Wingdings" pitchFamily="2" charset="2"/>
        <a:buChar char="n"/>
        <a:defRPr sz="3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微软雅黑" pitchFamily="34" charset="-122"/>
          <a:ea typeface="微软雅黑" pitchFamily="34" charset="-122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宋体" pitchFamily="2" charset="-122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宋体" pitchFamily="2" charset="-122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Rectangle 7"/>
          <p:cNvSpPr>
            <a:spLocks noChangeArrowheads="1"/>
          </p:cNvSpPr>
          <p:nvPr userDrawn="1"/>
        </p:nvSpPr>
        <p:spPr bwMode="auto">
          <a:xfrm>
            <a:off x="-7090" y="6071887"/>
            <a:ext cx="10080625" cy="404812"/>
          </a:xfrm>
          <a:prstGeom prst="rect">
            <a:avLst/>
          </a:prstGeom>
          <a:gradFill rotWithShape="1">
            <a:gsLst>
              <a:gs pos="0">
                <a:srgbClr val="006600"/>
              </a:gs>
              <a:gs pos="100000">
                <a:srgbClr val="006600">
                  <a:gamma/>
                  <a:shade val="69804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" name="AutoShape 8"/>
          <p:cNvSpPr>
            <a:spLocks noChangeArrowheads="1"/>
          </p:cNvSpPr>
          <p:nvPr userDrawn="1"/>
        </p:nvSpPr>
        <p:spPr bwMode="auto">
          <a:xfrm rot="18874482">
            <a:off x="161979" y="6006006"/>
            <a:ext cx="434975" cy="17938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4" name="AutoShape 9"/>
          <p:cNvSpPr>
            <a:spLocks noChangeArrowheads="1"/>
          </p:cNvSpPr>
          <p:nvPr userDrawn="1"/>
        </p:nvSpPr>
        <p:spPr bwMode="auto">
          <a:xfrm rot="18874482">
            <a:off x="619974" y="5843287"/>
            <a:ext cx="292100" cy="1651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5" name="AutoShape 10"/>
          <p:cNvSpPr>
            <a:spLocks noChangeArrowheads="1"/>
          </p:cNvSpPr>
          <p:nvPr userDrawn="1"/>
        </p:nvSpPr>
        <p:spPr bwMode="auto">
          <a:xfrm rot="18874482">
            <a:off x="957318" y="6204442"/>
            <a:ext cx="292100" cy="20796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6" name="AutoShape 11"/>
          <p:cNvSpPr>
            <a:spLocks noChangeArrowheads="1"/>
          </p:cNvSpPr>
          <p:nvPr userDrawn="1"/>
        </p:nvSpPr>
        <p:spPr bwMode="auto">
          <a:xfrm rot="18874482">
            <a:off x="485829" y="6383830"/>
            <a:ext cx="292100" cy="1635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7" name="AutoShape 12"/>
          <p:cNvSpPr>
            <a:spLocks noChangeArrowheads="1"/>
          </p:cNvSpPr>
          <p:nvPr userDrawn="1"/>
        </p:nvSpPr>
        <p:spPr bwMode="auto">
          <a:xfrm rot="18874482">
            <a:off x="339779" y="6102843"/>
            <a:ext cx="584200" cy="1635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8" name="AutoShape 13"/>
          <p:cNvSpPr>
            <a:spLocks noChangeArrowheads="1"/>
          </p:cNvSpPr>
          <p:nvPr userDrawn="1"/>
        </p:nvSpPr>
        <p:spPr bwMode="auto">
          <a:xfrm rot="18874482">
            <a:off x="145310" y="6252862"/>
            <a:ext cx="404813" cy="1349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9" name="AutoShape 14"/>
          <p:cNvSpPr>
            <a:spLocks noChangeArrowheads="1"/>
          </p:cNvSpPr>
          <p:nvPr userDrawn="1"/>
        </p:nvSpPr>
        <p:spPr bwMode="auto">
          <a:xfrm rot="18874482">
            <a:off x="-31696" y="6113955"/>
            <a:ext cx="292100" cy="20796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0" name="AutoShape 15"/>
          <p:cNvSpPr>
            <a:spLocks noChangeArrowheads="1"/>
          </p:cNvSpPr>
          <p:nvPr userDrawn="1"/>
        </p:nvSpPr>
        <p:spPr bwMode="auto">
          <a:xfrm rot="18874482">
            <a:off x="755704" y="6136180"/>
            <a:ext cx="292100" cy="1635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1" name="AutoShape 16"/>
          <p:cNvSpPr>
            <a:spLocks noChangeArrowheads="1"/>
          </p:cNvSpPr>
          <p:nvPr userDrawn="1"/>
        </p:nvSpPr>
        <p:spPr bwMode="auto">
          <a:xfrm rot="18874482">
            <a:off x="-80909" y="6342556"/>
            <a:ext cx="404813" cy="1333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2" name="AutoShape 17"/>
          <p:cNvSpPr>
            <a:spLocks noChangeArrowheads="1"/>
          </p:cNvSpPr>
          <p:nvPr userDrawn="1"/>
        </p:nvSpPr>
        <p:spPr bwMode="auto">
          <a:xfrm rot="18874482">
            <a:off x="609654" y="5990131"/>
            <a:ext cx="584200" cy="1635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4" name="Rectangle 21"/>
          <p:cNvSpPr txBox="1">
            <a:spLocks noChangeArrowheads="1"/>
          </p:cNvSpPr>
          <p:nvPr userDrawn="1"/>
        </p:nvSpPr>
        <p:spPr bwMode="auto">
          <a:xfrm>
            <a:off x="7720860" y="6025849"/>
            <a:ext cx="2352675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9033" tIns="54517" rIns="109033" bIns="54517" numCol="1" anchor="t" anchorCtr="0" compatLnSpc="1">
            <a:prstTxWarp prst="textNoShape">
              <a:avLst/>
            </a:prstTxWarp>
          </a:bodyPr>
          <a:lstStyle>
            <a:lvl1pPr algn="r" defTabSz="1090613">
              <a:defRPr sz="1700" b="1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pPr marL="0" marR="0" lvl="0" indent="0" algn="r" defTabSz="109061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801431E-D4C5-4C52-ACF2-C7FCF6C373D5}" type="slidenum">
              <a:rPr kumimoji="0" lang="en-US" altLang="zh-CN" sz="17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109061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17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88" name="Picture 3"/>
          <p:cNvPicPr>
            <a:picLocks noChangeAspect="1" noChangeArrowheads="1"/>
          </p:cNvPicPr>
          <p:nvPr/>
        </p:nvPicPr>
        <p:blipFill>
          <a:blip r:embed="rId13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7414" y="322853"/>
            <a:ext cx="2643206" cy="44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" name="灯片编号占位符 1"/>
          <p:cNvSpPr>
            <a:spLocks noGrp="1"/>
          </p:cNvSpPr>
          <p:nvPr>
            <p:ph type="sldNum" sz="quarter" idx="4"/>
          </p:nvPr>
        </p:nvSpPr>
        <p:spPr>
          <a:xfrm>
            <a:off x="7727950" y="6029325"/>
            <a:ext cx="2352675" cy="450850"/>
          </a:xfrm>
          <a:prstGeom prst="rect">
            <a:avLst/>
          </a:prstGeom>
        </p:spPr>
        <p:txBody>
          <a:bodyPr/>
          <a:lstStyle/>
          <a:p>
            <a:fld id="{651DDCE7-2F82-41D4-BC31-2ACED3E5A829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93" name="Rectangle 7"/>
          <p:cNvSpPr>
            <a:spLocks noChangeArrowheads="1"/>
          </p:cNvSpPr>
          <p:nvPr userDrawn="1"/>
        </p:nvSpPr>
        <p:spPr bwMode="auto">
          <a:xfrm>
            <a:off x="468281" y="6242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/>
            <a:endParaRPr lang="en-US" altLang="zh-CN" sz="1400"/>
          </a:p>
        </p:txBody>
      </p:sp>
      <p:sp>
        <p:nvSpPr>
          <p:cNvPr id="94" name="AutoShape 8"/>
          <p:cNvSpPr>
            <a:spLocks noChangeArrowheads="1"/>
          </p:cNvSpPr>
          <p:nvPr userDrawn="1"/>
        </p:nvSpPr>
        <p:spPr bwMode="auto">
          <a:xfrm rot="13500000">
            <a:off x="1920876" y="5218113"/>
            <a:ext cx="1116012" cy="563563"/>
          </a:xfrm>
          <a:prstGeom prst="leftRightArrow">
            <a:avLst>
              <a:gd name="adj1" fmla="val 100000"/>
              <a:gd name="adj2" fmla="val 50937"/>
            </a:avLst>
          </a:prstGeom>
          <a:gradFill rotWithShape="1">
            <a:gsLst>
              <a:gs pos="0">
                <a:srgbClr val="33CC33">
                  <a:alpha val="60001"/>
                </a:srgbClr>
              </a:gs>
              <a:gs pos="100000">
                <a:srgbClr val="99CC00">
                  <a:alpha val="60001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5" name="AutoShape 9"/>
          <p:cNvSpPr>
            <a:spLocks noChangeArrowheads="1"/>
          </p:cNvSpPr>
          <p:nvPr userDrawn="1"/>
        </p:nvSpPr>
        <p:spPr bwMode="auto">
          <a:xfrm rot="19003601">
            <a:off x="3490913" y="404814"/>
            <a:ext cx="2160588" cy="1095375"/>
          </a:xfrm>
          <a:prstGeom prst="leftRightArrow">
            <a:avLst>
              <a:gd name="adj1" fmla="val 100000"/>
              <a:gd name="adj2" fmla="val 50736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6" name="AutoShape 10"/>
          <p:cNvSpPr>
            <a:spLocks noChangeArrowheads="1"/>
          </p:cNvSpPr>
          <p:nvPr userDrawn="1"/>
        </p:nvSpPr>
        <p:spPr bwMode="auto">
          <a:xfrm rot="19003601">
            <a:off x="3276600" y="476251"/>
            <a:ext cx="1079500" cy="547688"/>
          </a:xfrm>
          <a:prstGeom prst="leftRightArrow">
            <a:avLst>
              <a:gd name="adj1" fmla="val 100000"/>
              <a:gd name="adj2" fmla="val 50699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7" name="AutoShape 11"/>
          <p:cNvSpPr>
            <a:spLocks noChangeArrowheads="1"/>
          </p:cNvSpPr>
          <p:nvPr userDrawn="1"/>
        </p:nvSpPr>
        <p:spPr bwMode="auto">
          <a:xfrm rot="19003601">
            <a:off x="4572001" y="908051"/>
            <a:ext cx="900113" cy="455613"/>
          </a:xfrm>
          <a:prstGeom prst="leftRightArrow">
            <a:avLst>
              <a:gd name="adj1" fmla="val 100000"/>
              <a:gd name="adj2" fmla="val 50817"/>
            </a:avLst>
          </a:prstGeom>
          <a:gradFill rotWithShape="1">
            <a:gsLst>
              <a:gs pos="0">
                <a:srgbClr val="33CC33">
                  <a:alpha val="60001"/>
                </a:srgbClr>
              </a:gs>
              <a:gs pos="100000">
                <a:srgbClr val="99CC00">
                  <a:alpha val="60001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8" name="AutoShape 12"/>
          <p:cNvSpPr>
            <a:spLocks noChangeArrowheads="1"/>
          </p:cNvSpPr>
          <p:nvPr userDrawn="1"/>
        </p:nvSpPr>
        <p:spPr bwMode="auto">
          <a:xfrm rot="13500000">
            <a:off x="-234950" y="2403476"/>
            <a:ext cx="5184775" cy="2628900"/>
          </a:xfrm>
          <a:prstGeom prst="leftRightArrow">
            <a:avLst>
              <a:gd name="adj1" fmla="val 100000"/>
              <a:gd name="adj2" fmla="val 50730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9" name="AutoShape 13"/>
          <p:cNvSpPr>
            <a:spLocks noChangeArrowheads="1"/>
          </p:cNvSpPr>
          <p:nvPr userDrawn="1"/>
        </p:nvSpPr>
        <p:spPr bwMode="auto">
          <a:xfrm rot="13500000">
            <a:off x="1576388" y="1744662"/>
            <a:ext cx="1346200" cy="682625"/>
          </a:xfrm>
          <a:prstGeom prst="leftRightArrow">
            <a:avLst>
              <a:gd name="adj1" fmla="val 100000"/>
              <a:gd name="adj2" fmla="val 50727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0" name="AutoShape 14"/>
          <p:cNvSpPr>
            <a:spLocks noChangeArrowheads="1"/>
          </p:cNvSpPr>
          <p:nvPr userDrawn="1"/>
        </p:nvSpPr>
        <p:spPr bwMode="auto">
          <a:xfrm rot="13500000">
            <a:off x="3197226" y="5983287"/>
            <a:ext cx="900112" cy="455613"/>
          </a:xfrm>
          <a:prstGeom prst="leftRightArrow">
            <a:avLst>
              <a:gd name="adj1" fmla="val 100000"/>
              <a:gd name="adj2" fmla="val 50817"/>
            </a:avLst>
          </a:prstGeom>
          <a:gradFill rotWithShape="1">
            <a:gsLst>
              <a:gs pos="0">
                <a:srgbClr val="33CC33">
                  <a:alpha val="60001"/>
                </a:srgbClr>
              </a:gs>
              <a:gs pos="100000">
                <a:srgbClr val="99CC00">
                  <a:alpha val="60001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1" name="AutoShape 15"/>
          <p:cNvSpPr>
            <a:spLocks noChangeArrowheads="1"/>
          </p:cNvSpPr>
          <p:nvPr userDrawn="1"/>
        </p:nvSpPr>
        <p:spPr bwMode="auto">
          <a:xfrm rot="13500000">
            <a:off x="2390775" y="5591175"/>
            <a:ext cx="1417637" cy="944563"/>
          </a:xfrm>
          <a:prstGeom prst="leftRightArrow">
            <a:avLst>
              <a:gd name="adj1" fmla="val 100000"/>
              <a:gd name="adj2" fmla="val 53454"/>
            </a:avLst>
          </a:prstGeom>
          <a:gradFill rotWithShape="1">
            <a:gsLst>
              <a:gs pos="0">
                <a:srgbClr val="003300">
                  <a:alpha val="70000"/>
                </a:srgbClr>
              </a:gs>
              <a:gs pos="100000">
                <a:srgbClr val="99C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" name="AutoShape 16"/>
          <p:cNvSpPr>
            <a:spLocks noChangeArrowheads="1"/>
          </p:cNvSpPr>
          <p:nvPr userDrawn="1"/>
        </p:nvSpPr>
        <p:spPr bwMode="auto">
          <a:xfrm rot="13500000">
            <a:off x="-381794" y="4883944"/>
            <a:ext cx="2655888" cy="1346200"/>
          </a:xfrm>
          <a:prstGeom prst="leftRightArrow">
            <a:avLst>
              <a:gd name="adj1" fmla="val 100000"/>
              <a:gd name="adj2" fmla="val 50747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" name="AutoShape 17"/>
          <p:cNvSpPr>
            <a:spLocks noChangeArrowheads="1"/>
          </p:cNvSpPr>
          <p:nvPr userDrawn="1"/>
        </p:nvSpPr>
        <p:spPr bwMode="auto">
          <a:xfrm rot="13500000">
            <a:off x="24607" y="3583781"/>
            <a:ext cx="3590925" cy="1408113"/>
          </a:xfrm>
          <a:prstGeom prst="leftRightArrow">
            <a:avLst>
              <a:gd name="adj1" fmla="val 100000"/>
              <a:gd name="adj2" fmla="val 52940"/>
            </a:avLst>
          </a:prstGeom>
          <a:gradFill rotWithShape="1">
            <a:gsLst>
              <a:gs pos="0">
                <a:srgbClr val="003366">
                  <a:alpha val="80000"/>
                </a:srgbClr>
              </a:gs>
              <a:gs pos="100000">
                <a:schemeClr val="accent2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4" name="AutoShape 18"/>
          <p:cNvSpPr>
            <a:spLocks noChangeArrowheads="1"/>
          </p:cNvSpPr>
          <p:nvPr userDrawn="1"/>
        </p:nvSpPr>
        <p:spPr bwMode="auto">
          <a:xfrm rot="13500000">
            <a:off x="59532" y="3623469"/>
            <a:ext cx="2665412" cy="1701800"/>
          </a:xfrm>
          <a:prstGeom prst="leftRightArrow">
            <a:avLst>
              <a:gd name="adj1" fmla="val 100000"/>
              <a:gd name="adj2" fmla="val 49539"/>
            </a:avLst>
          </a:prstGeom>
          <a:gradFill rotWithShape="1">
            <a:gsLst>
              <a:gs pos="0">
                <a:srgbClr val="003366">
                  <a:alpha val="80000"/>
                </a:srgbClr>
              </a:gs>
              <a:gs pos="100000">
                <a:srgbClr val="000066">
                  <a:alpha val="8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5" name="AutoShape 19"/>
          <p:cNvSpPr>
            <a:spLocks noChangeArrowheads="1"/>
          </p:cNvSpPr>
          <p:nvPr userDrawn="1"/>
        </p:nvSpPr>
        <p:spPr bwMode="auto">
          <a:xfrm rot="19003601">
            <a:off x="1908176" y="2060576"/>
            <a:ext cx="3490913" cy="1368425"/>
          </a:xfrm>
          <a:prstGeom prst="leftRightArrow">
            <a:avLst>
              <a:gd name="adj1" fmla="val 100000"/>
              <a:gd name="adj2" fmla="val 52958"/>
            </a:avLst>
          </a:prstGeom>
          <a:gradFill rotWithShape="1">
            <a:gsLst>
              <a:gs pos="0">
                <a:schemeClr val="accent2">
                  <a:alpha val="80000"/>
                </a:schemeClr>
              </a:gs>
              <a:gs pos="100000">
                <a:srgbClr val="3399FF">
                  <a:alpha val="8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6" name="AutoShape 20"/>
          <p:cNvSpPr>
            <a:spLocks noChangeArrowheads="1"/>
          </p:cNvSpPr>
          <p:nvPr userDrawn="1"/>
        </p:nvSpPr>
        <p:spPr bwMode="auto">
          <a:xfrm rot="19003601">
            <a:off x="2916237" y="3429000"/>
            <a:ext cx="2138363" cy="1423988"/>
          </a:xfrm>
          <a:prstGeom prst="leftRightArrow">
            <a:avLst>
              <a:gd name="adj1" fmla="val 100000"/>
              <a:gd name="adj2" fmla="val 53483"/>
            </a:avLst>
          </a:prstGeom>
          <a:gradFill rotWithShape="1">
            <a:gsLst>
              <a:gs pos="0">
                <a:srgbClr val="003300">
                  <a:alpha val="70000"/>
                </a:srgbClr>
              </a:gs>
              <a:gs pos="100000">
                <a:srgbClr val="99C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7" name="AutoShape 21"/>
          <p:cNvSpPr>
            <a:spLocks noChangeArrowheads="1"/>
          </p:cNvSpPr>
          <p:nvPr userDrawn="1"/>
        </p:nvSpPr>
        <p:spPr bwMode="auto">
          <a:xfrm rot="13500000">
            <a:off x="-161130" y="2402682"/>
            <a:ext cx="3490912" cy="1368425"/>
          </a:xfrm>
          <a:prstGeom prst="leftRightArrow">
            <a:avLst>
              <a:gd name="adj1" fmla="val 100000"/>
              <a:gd name="adj2" fmla="val 52958"/>
            </a:avLst>
          </a:prstGeom>
          <a:gradFill rotWithShape="1">
            <a:gsLst>
              <a:gs pos="0">
                <a:schemeClr val="accent2">
                  <a:alpha val="80000"/>
                </a:schemeClr>
              </a:gs>
              <a:gs pos="100000">
                <a:srgbClr val="3399FF">
                  <a:alpha val="8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8" name="AutoShape 22"/>
          <p:cNvSpPr>
            <a:spLocks noChangeArrowheads="1"/>
          </p:cNvSpPr>
          <p:nvPr userDrawn="1"/>
        </p:nvSpPr>
        <p:spPr bwMode="auto">
          <a:xfrm rot="19003601">
            <a:off x="4175126" y="260351"/>
            <a:ext cx="792163" cy="401638"/>
          </a:xfrm>
          <a:prstGeom prst="leftRightArrow">
            <a:avLst>
              <a:gd name="adj1" fmla="val 100000"/>
              <a:gd name="adj2" fmla="val 50733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9" name="AutoShape 23"/>
          <p:cNvSpPr>
            <a:spLocks noChangeArrowheads="1"/>
          </p:cNvSpPr>
          <p:nvPr userDrawn="1"/>
        </p:nvSpPr>
        <p:spPr bwMode="auto">
          <a:xfrm rot="13500000">
            <a:off x="-380999" y="1784350"/>
            <a:ext cx="2438400" cy="955675"/>
          </a:xfrm>
          <a:prstGeom prst="leftRightArrow">
            <a:avLst>
              <a:gd name="adj1" fmla="val 100000"/>
              <a:gd name="adj2" fmla="val 52967"/>
            </a:avLst>
          </a:prstGeom>
          <a:gradFill rotWithShape="1">
            <a:gsLst>
              <a:gs pos="0">
                <a:schemeClr val="accent2">
                  <a:alpha val="80000"/>
                </a:schemeClr>
              </a:gs>
              <a:gs pos="100000">
                <a:srgbClr val="3399FF">
                  <a:alpha val="8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0" name="AutoShape 24"/>
          <p:cNvSpPr>
            <a:spLocks noChangeArrowheads="1"/>
          </p:cNvSpPr>
          <p:nvPr userDrawn="1"/>
        </p:nvSpPr>
        <p:spPr bwMode="auto">
          <a:xfrm rot="8100000">
            <a:off x="-58738" y="2411413"/>
            <a:ext cx="4283076" cy="2108200"/>
          </a:xfrm>
          <a:prstGeom prst="leftRightArrow">
            <a:avLst>
              <a:gd name="adj1" fmla="val 100000"/>
              <a:gd name="adj2" fmla="val 49596"/>
            </a:avLst>
          </a:prstGeom>
          <a:gradFill rotWithShape="1">
            <a:gsLst>
              <a:gs pos="0">
                <a:srgbClr val="001E00">
                  <a:alpha val="70000"/>
                </a:srgbClr>
              </a:gs>
              <a:gs pos="100000">
                <a:srgbClr val="004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1" name="AutoShape 25"/>
          <p:cNvSpPr>
            <a:spLocks noChangeArrowheads="1"/>
          </p:cNvSpPr>
          <p:nvPr userDrawn="1"/>
        </p:nvSpPr>
        <p:spPr bwMode="auto">
          <a:xfrm rot="13500000">
            <a:off x="-492124" y="2506663"/>
            <a:ext cx="3095625" cy="1212850"/>
          </a:xfrm>
          <a:prstGeom prst="leftRightArrow">
            <a:avLst>
              <a:gd name="adj1" fmla="val 100000"/>
              <a:gd name="adj2" fmla="val 52985"/>
            </a:avLst>
          </a:prstGeom>
          <a:gradFill rotWithShape="1">
            <a:gsLst>
              <a:gs pos="0">
                <a:srgbClr val="001E00">
                  <a:alpha val="70000"/>
                </a:srgbClr>
              </a:gs>
              <a:gs pos="100000">
                <a:srgbClr val="004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" name="AutoShape 26"/>
          <p:cNvSpPr>
            <a:spLocks noChangeArrowheads="1"/>
          </p:cNvSpPr>
          <p:nvPr userDrawn="1"/>
        </p:nvSpPr>
        <p:spPr bwMode="auto">
          <a:xfrm rot="19003601">
            <a:off x="-180975" y="1989139"/>
            <a:ext cx="4752975" cy="1862137"/>
          </a:xfrm>
          <a:prstGeom prst="leftRightArrow">
            <a:avLst>
              <a:gd name="adj1" fmla="val 100000"/>
              <a:gd name="adj2" fmla="val 50068"/>
            </a:avLst>
          </a:prstGeom>
          <a:gradFill rotWithShape="1">
            <a:gsLst>
              <a:gs pos="0">
                <a:srgbClr val="003366">
                  <a:alpha val="80000"/>
                </a:srgbClr>
              </a:gs>
              <a:gs pos="100000">
                <a:schemeClr val="accent2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3" name="AutoShape 27"/>
          <p:cNvSpPr>
            <a:spLocks noChangeArrowheads="1"/>
          </p:cNvSpPr>
          <p:nvPr userDrawn="1"/>
        </p:nvSpPr>
        <p:spPr bwMode="auto">
          <a:xfrm rot="19003601">
            <a:off x="1619250" y="1052513"/>
            <a:ext cx="2555875" cy="1001712"/>
          </a:xfrm>
          <a:prstGeom prst="leftRightArrow">
            <a:avLst>
              <a:gd name="adj1" fmla="val 100000"/>
              <a:gd name="adj2" fmla="val 52967"/>
            </a:avLst>
          </a:prstGeom>
          <a:gradFill rotWithShape="1">
            <a:gsLst>
              <a:gs pos="0">
                <a:srgbClr val="003300">
                  <a:alpha val="70000"/>
                </a:srgbClr>
              </a:gs>
              <a:gs pos="100000">
                <a:srgbClr val="99C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4" name="AutoShape 28"/>
          <p:cNvSpPr>
            <a:spLocks noChangeArrowheads="1"/>
          </p:cNvSpPr>
          <p:nvPr userDrawn="1"/>
        </p:nvSpPr>
        <p:spPr bwMode="auto">
          <a:xfrm rot="18923882">
            <a:off x="180975" y="1968500"/>
            <a:ext cx="4173538" cy="2921000"/>
          </a:xfrm>
          <a:prstGeom prst="leftRightArrow">
            <a:avLst>
              <a:gd name="adj1" fmla="val 100000"/>
              <a:gd name="adj2" fmla="val 50888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5" name="AutoShape 29"/>
          <p:cNvSpPr>
            <a:spLocks noChangeArrowheads="1"/>
          </p:cNvSpPr>
          <p:nvPr userDrawn="1"/>
        </p:nvSpPr>
        <p:spPr bwMode="auto">
          <a:xfrm rot="13500000">
            <a:off x="1047751" y="5368925"/>
            <a:ext cx="1439863" cy="728663"/>
          </a:xfrm>
          <a:prstGeom prst="leftRightArrow">
            <a:avLst>
              <a:gd name="adj1" fmla="val 100000"/>
              <a:gd name="adj2" fmla="val 50828"/>
            </a:avLst>
          </a:prstGeom>
          <a:gradFill rotWithShape="1">
            <a:gsLst>
              <a:gs pos="0">
                <a:srgbClr val="33CC33">
                  <a:alpha val="60001"/>
                </a:srgbClr>
              </a:gs>
              <a:gs pos="100000">
                <a:srgbClr val="99CC00">
                  <a:alpha val="60001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6" name="AutoShape 30"/>
          <p:cNvSpPr>
            <a:spLocks noChangeArrowheads="1"/>
          </p:cNvSpPr>
          <p:nvPr userDrawn="1"/>
        </p:nvSpPr>
        <p:spPr bwMode="auto">
          <a:xfrm rot="19003601">
            <a:off x="4572000" y="90488"/>
            <a:ext cx="1081088" cy="547687"/>
          </a:xfrm>
          <a:prstGeom prst="leftRightArrow">
            <a:avLst>
              <a:gd name="adj1" fmla="val 100000"/>
              <a:gd name="adj2" fmla="val 50773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7" name="WordArt 32"/>
          <p:cNvSpPr>
            <a:spLocks noChangeArrowheads="1" noChangeShapeType="1" noTextEdit="1"/>
          </p:cNvSpPr>
          <p:nvPr userDrawn="1"/>
        </p:nvSpPr>
        <p:spPr bwMode="auto">
          <a:xfrm>
            <a:off x="1019175" y="2586038"/>
            <a:ext cx="520700" cy="406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b="1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chemeClr val="folHlink"/>
                    </a:gs>
                    <a:gs pos="100000">
                      <a:srgbClr val="004C00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chemeClr val="tx1"/>
                  </a:outerShdw>
                </a:effectLst>
                <a:latin typeface="黑体"/>
                <a:ea typeface="黑体"/>
              </a:rPr>
              <a:t>从</a:t>
            </a:r>
          </a:p>
        </p:txBody>
      </p:sp>
      <p:sp>
        <p:nvSpPr>
          <p:cNvPr id="118" name="WordArt 33"/>
          <p:cNvSpPr>
            <a:spLocks noChangeArrowheads="1" noChangeShapeType="1" noTextEdit="1"/>
          </p:cNvSpPr>
          <p:nvPr userDrawn="1"/>
        </p:nvSpPr>
        <p:spPr bwMode="auto">
          <a:xfrm>
            <a:off x="3035301" y="2589214"/>
            <a:ext cx="474663" cy="4079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b="1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chemeClr val="folHlink"/>
                    </a:gs>
                    <a:gs pos="100000">
                      <a:srgbClr val="004C00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chemeClr val="tx1"/>
                  </a:outerShdw>
                </a:effectLst>
                <a:latin typeface="黑体"/>
                <a:ea typeface="黑体"/>
              </a:rPr>
              <a:t>到</a:t>
            </a:r>
          </a:p>
        </p:txBody>
      </p:sp>
      <p:sp>
        <p:nvSpPr>
          <p:cNvPr id="119" name="WordArt 34"/>
          <p:cNvSpPr>
            <a:spLocks noChangeArrowheads="1" noChangeShapeType="1" noTextEdit="1"/>
          </p:cNvSpPr>
          <p:nvPr userDrawn="1"/>
        </p:nvSpPr>
        <p:spPr bwMode="auto">
          <a:xfrm>
            <a:off x="1017587" y="4416426"/>
            <a:ext cx="2017713" cy="2365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chemeClr val="folHlink"/>
                    </a:gs>
                    <a:gs pos="100000">
                      <a:srgbClr val="004C00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chemeClr val="tx1"/>
                  </a:outerShdw>
                </a:effectLst>
                <a:latin typeface="Impact"/>
              </a:rPr>
              <a:t>GOOD TO GREAT</a:t>
            </a:r>
            <a:endParaRPr lang="zh-CN" altLang="en-US" sz="3600" kern="1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chemeClr val="folHlink"/>
                  </a:gs>
                  <a:gs pos="100000">
                    <a:srgbClr val="004C00"/>
                  </a:gs>
                </a:gsLst>
                <a:lin ang="5400000" scaled="1"/>
              </a:gradFill>
              <a:effectLst>
                <a:outerShdw dist="35921" dir="2700000" algn="ctr" rotWithShape="0">
                  <a:schemeClr val="tx1"/>
                </a:outerShdw>
              </a:effectLst>
              <a:latin typeface="Impact"/>
            </a:endParaRPr>
          </a:p>
        </p:txBody>
      </p:sp>
      <p:sp>
        <p:nvSpPr>
          <p:cNvPr id="120" name="WordArt 35"/>
          <p:cNvSpPr>
            <a:spLocks noChangeArrowheads="1" noChangeShapeType="1" noTextEdit="1"/>
          </p:cNvSpPr>
          <p:nvPr userDrawn="1"/>
        </p:nvSpPr>
        <p:spPr bwMode="auto">
          <a:xfrm>
            <a:off x="2857500" y="1628776"/>
            <a:ext cx="890588" cy="2968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kern="10" spc="-18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chemeClr val="tx1"/>
                  </a:outerShdw>
                </a:effectLst>
                <a:latin typeface="Arial Black"/>
              </a:rPr>
              <a:t>2014</a:t>
            </a:r>
            <a:endParaRPr lang="zh-CN" altLang="en-US" sz="3600" kern="10" spc="-18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chemeClr val="tx1"/>
                </a:outerShdw>
              </a:effectLst>
              <a:latin typeface="Arial Black"/>
            </a:endParaRPr>
          </a:p>
        </p:txBody>
      </p:sp>
      <p:pic>
        <p:nvPicPr>
          <p:cNvPr id="121" name="Picture 36" descr="卓越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017588" y="3140075"/>
            <a:ext cx="2344738" cy="1157288"/>
          </a:xfrm>
          <a:prstGeom prst="rect">
            <a:avLst/>
          </a:prstGeom>
          <a:noFill/>
        </p:spPr>
      </p:pic>
      <p:grpSp>
        <p:nvGrpSpPr>
          <p:cNvPr id="122" name="Group 37"/>
          <p:cNvGrpSpPr>
            <a:grpSpLocks/>
          </p:cNvGrpSpPr>
          <p:nvPr userDrawn="1"/>
        </p:nvGrpSpPr>
        <p:grpSpPr bwMode="auto">
          <a:xfrm>
            <a:off x="3492501" y="765175"/>
            <a:ext cx="214313" cy="214313"/>
            <a:chOff x="839" y="2750"/>
            <a:chExt cx="181" cy="181"/>
          </a:xfrm>
        </p:grpSpPr>
        <p:sp>
          <p:nvSpPr>
            <p:cNvPr id="123" name="Line 38"/>
            <p:cNvSpPr>
              <a:spLocks noChangeShapeType="1"/>
            </p:cNvSpPr>
            <p:nvPr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" name="Line 39"/>
            <p:cNvSpPr>
              <a:spLocks noChangeShapeType="1"/>
            </p:cNvSpPr>
            <p:nvPr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" name="Line 40"/>
            <p:cNvSpPr>
              <a:spLocks noChangeShapeType="1"/>
            </p:cNvSpPr>
            <p:nvPr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6" name="Group 41"/>
          <p:cNvGrpSpPr>
            <a:grpSpLocks/>
          </p:cNvGrpSpPr>
          <p:nvPr userDrawn="1"/>
        </p:nvGrpSpPr>
        <p:grpSpPr bwMode="auto">
          <a:xfrm>
            <a:off x="684212" y="2492375"/>
            <a:ext cx="214313" cy="214313"/>
            <a:chOff x="839" y="2750"/>
            <a:chExt cx="181" cy="181"/>
          </a:xfrm>
        </p:grpSpPr>
        <p:sp>
          <p:nvSpPr>
            <p:cNvPr id="127" name="Line 42"/>
            <p:cNvSpPr>
              <a:spLocks noChangeShapeType="1"/>
            </p:cNvSpPr>
            <p:nvPr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8" name="Line 43"/>
            <p:cNvSpPr>
              <a:spLocks noChangeShapeType="1"/>
            </p:cNvSpPr>
            <p:nvPr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9" name="Line 44"/>
            <p:cNvSpPr>
              <a:spLocks noChangeShapeType="1"/>
            </p:cNvSpPr>
            <p:nvPr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0" name="Group 45"/>
          <p:cNvGrpSpPr>
            <a:grpSpLocks/>
          </p:cNvGrpSpPr>
          <p:nvPr userDrawn="1"/>
        </p:nvGrpSpPr>
        <p:grpSpPr bwMode="auto">
          <a:xfrm>
            <a:off x="2124076" y="5229225"/>
            <a:ext cx="214313" cy="214313"/>
            <a:chOff x="839" y="2750"/>
            <a:chExt cx="181" cy="181"/>
          </a:xfrm>
        </p:grpSpPr>
        <p:sp>
          <p:nvSpPr>
            <p:cNvPr id="131" name="Line 46"/>
            <p:cNvSpPr>
              <a:spLocks noChangeShapeType="1"/>
            </p:cNvSpPr>
            <p:nvPr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2" name="Line 47"/>
            <p:cNvSpPr>
              <a:spLocks noChangeShapeType="1"/>
            </p:cNvSpPr>
            <p:nvPr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" name="Line 48"/>
            <p:cNvSpPr>
              <a:spLocks noChangeShapeType="1"/>
            </p:cNvSpPr>
            <p:nvPr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4" name="Group 49"/>
          <p:cNvGrpSpPr>
            <a:grpSpLocks/>
          </p:cNvGrpSpPr>
          <p:nvPr userDrawn="1"/>
        </p:nvGrpSpPr>
        <p:grpSpPr bwMode="auto">
          <a:xfrm>
            <a:off x="468312" y="4508501"/>
            <a:ext cx="214313" cy="214313"/>
            <a:chOff x="839" y="2750"/>
            <a:chExt cx="181" cy="181"/>
          </a:xfrm>
        </p:grpSpPr>
        <p:sp>
          <p:nvSpPr>
            <p:cNvPr id="135" name="Line 50"/>
            <p:cNvSpPr>
              <a:spLocks noChangeShapeType="1"/>
            </p:cNvSpPr>
            <p:nvPr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6" name="Line 51"/>
            <p:cNvSpPr>
              <a:spLocks noChangeShapeType="1"/>
            </p:cNvSpPr>
            <p:nvPr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7" name="Line 52"/>
            <p:cNvSpPr>
              <a:spLocks noChangeShapeType="1"/>
            </p:cNvSpPr>
            <p:nvPr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8" name="Group 53"/>
          <p:cNvGrpSpPr>
            <a:grpSpLocks/>
          </p:cNvGrpSpPr>
          <p:nvPr userDrawn="1"/>
        </p:nvGrpSpPr>
        <p:grpSpPr bwMode="auto">
          <a:xfrm>
            <a:off x="4572001" y="1628775"/>
            <a:ext cx="214313" cy="214313"/>
            <a:chOff x="839" y="2750"/>
            <a:chExt cx="181" cy="181"/>
          </a:xfrm>
        </p:grpSpPr>
        <p:sp>
          <p:nvSpPr>
            <p:cNvPr id="139" name="Line 54"/>
            <p:cNvSpPr>
              <a:spLocks noChangeShapeType="1"/>
            </p:cNvSpPr>
            <p:nvPr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0" name="Line 55"/>
            <p:cNvSpPr>
              <a:spLocks noChangeShapeType="1"/>
            </p:cNvSpPr>
            <p:nvPr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1" name="Line 56"/>
            <p:cNvSpPr>
              <a:spLocks noChangeShapeType="1"/>
            </p:cNvSpPr>
            <p:nvPr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2" name="Group 57"/>
          <p:cNvGrpSpPr>
            <a:grpSpLocks/>
          </p:cNvGrpSpPr>
          <p:nvPr userDrawn="1"/>
        </p:nvGrpSpPr>
        <p:grpSpPr bwMode="auto">
          <a:xfrm>
            <a:off x="3419476" y="4508501"/>
            <a:ext cx="214313" cy="214313"/>
            <a:chOff x="839" y="2750"/>
            <a:chExt cx="181" cy="181"/>
          </a:xfrm>
        </p:grpSpPr>
        <p:sp>
          <p:nvSpPr>
            <p:cNvPr id="143" name="Line 58"/>
            <p:cNvSpPr>
              <a:spLocks noChangeShapeType="1"/>
            </p:cNvSpPr>
            <p:nvPr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" name="Line 59"/>
            <p:cNvSpPr>
              <a:spLocks noChangeShapeType="1"/>
            </p:cNvSpPr>
            <p:nvPr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" name="Line 60"/>
            <p:cNvSpPr>
              <a:spLocks noChangeShapeType="1"/>
            </p:cNvSpPr>
            <p:nvPr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6" name="Group 61"/>
          <p:cNvGrpSpPr>
            <a:grpSpLocks/>
          </p:cNvGrpSpPr>
          <p:nvPr userDrawn="1"/>
        </p:nvGrpSpPr>
        <p:grpSpPr bwMode="auto">
          <a:xfrm>
            <a:off x="827087" y="6165850"/>
            <a:ext cx="214313" cy="214313"/>
            <a:chOff x="839" y="2750"/>
            <a:chExt cx="181" cy="181"/>
          </a:xfrm>
        </p:grpSpPr>
        <p:sp>
          <p:nvSpPr>
            <p:cNvPr id="147" name="Line 62"/>
            <p:cNvSpPr>
              <a:spLocks noChangeShapeType="1"/>
            </p:cNvSpPr>
            <p:nvPr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8" name="Line 63"/>
            <p:cNvSpPr>
              <a:spLocks noChangeShapeType="1"/>
            </p:cNvSpPr>
            <p:nvPr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9" name="Line 64"/>
            <p:cNvSpPr>
              <a:spLocks noChangeShapeType="1"/>
            </p:cNvSpPr>
            <p:nvPr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50" name="Picture 65" descr="优秀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619250" y="2392364"/>
            <a:ext cx="1368425" cy="642937"/>
          </a:xfrm>
          <a:prstGeom prst="rect">
            <a:avLst/>
          </a:prstGeom>
          <a:noFill/>
        </p:spPr>
      </p:pic>
      <p:sp>
        <p:nvSpPr>
          <p:cNvPr id="163" name="WordArt 18"/>
          <p:cNvSpPr>
            <a:spLocks noChangeArrowheads="1" noChangeShapeType="1" noTextEdit="1"/>
          </p:cNvSpPr>
          <p:nvPr userDrawn="1"/>
        </p:nvSpPr>
        <p:spPr bwMode="auto">
          <a:xfrm>
            <a:off x="1253385" y="6116337"/>
            <a:ext cx="1035050" cy="269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FF"/>
                    </a:gs>
                    <a:gs pos="100000">
                      <a:srgbClr val="CCFFCC"/>
                    </a:gs>
                  </a:gsLst>
                  <a:lin ang="5400000" scaled="1"/>
                </a:gradFill>
                <a:latin typeface="华文琥珀"/>
                <a:ea typeface="华文琥珀"/>
              </a:rPr>
              <a:t>华泰天空</a:t>
            </a:r>
            <a:endParaRPr lang="zh-CN" altLang="en-U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FF"/>
                  </a:gs>
                  <a:gs pos="100000">
                    <a:srgbClr val="CCFFCC"/>
                  </a:gs>
                </a:gsLst>
                <a:lin ang="5400000" scaled="1"/>
              </a:gradFill>
              <a:latin typeface="华文琥珀"/>
              <a:ea typeface="华文琥珀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3650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632325" y="5894388"/>
            <a:ext cx="2352675" cy="44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微软雅黑" pitchFamily="34" charset="-122"/>
                <a:ea typeface="微软雅黑" pitchFamily="34" charset="-122"/>
              </a:defRPr>
            </a:lvl1pPr>
          </a:lstStyle>
          <a:p>
            <a:endParaRPr lang="en-US" altLang="zh-CN" dirty="0"/>
          </a:p>
        </p:txBody>
      </p:sp>
      <p:sp>
        <p:nvSpPr>
          <p:cNvPr id="923651" name="AutoShape 3"/>
          <p:cNvSpPr>
            <a:spLocks noChangeArrowheads="1"/>
          </p:cNvSpPr>
          <p:nvPr/>
        </p:nvSpPr>
        <p:spPr bwMode="auto">
          <a:xfrm rot="29700000">
            <a:off x="3810001" y="-68263"/>
            <a:ext cx="1230313" cy="534988"/>
          </a:xfrm>
          <a:prstGeom prst="leftRightArrow">
            <a:avLst>
              <a:gd name="adj1" fmla="val 100000"/>
              <a:gd name="adj2" fmla="val 59153"/>
            </a:avLst>
          </a:prstGeom>
          <a:gradFill rotWithShape="1">
            <a:gsLst>
              <a:gs pos="0">
                <a:srgbClr val="33CC33">
                  <a:alpha val="60001"/>
                </a:srgbClr>
              </a:gs>
              <a:gs pos="100000">
                <a:srgbClr val="99CC00">
                  <a:alpha val="60001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52" name="AutoShape 4"/>
          <p:cNvSpPr>
            <a:spLocks noChangeArrowheads="1"/>
          </p:cNvSpPr>
          <p:nvPr/>
        </p:nvSpPr>
        <p:spPr bwMode="auto">
          <a:xfrm rot="-2596399">
            <a:off x="5911851" y="-68263"/>
            <a:ext cx="1192213" cy="517526"/>
          </a:xfrm>
          <a:prstGeom prst="leftRightArrow">
            <a:avLst>
              <a:gd name="adj1" fmla="val 100000"/>
              <a:gd name="adj2" fmla="val 59256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53" name="AutoShape 5"/>
          <p:cNvSpPr>
            <a:spLocks noChangeArrowheads="1"/>
          </p:cNvSpPr>
          <p:nvPr/>
        </p:nvSpPr>
        <p:spPr bwMode="auto">
          <a:xfrm rot="-2596399">
            <a:off x="5516563" y="-68262"/>
            <a:ext cx="992188" cy="431801"/>
          </a:xfrm>
          <a:prstGeom prst="leftRightArrow">
            <a:avLst>
              <a:gd name="adj1" fmla="val 100000"/>
              <a:gd name="adj2" fmla="val 59104"/>
            </a:avLst>
          </a:prstGeom>
          <a:gradFill rotWithShape="1">
            <a:gsLst>
              <a:gs pos="0">
                <a:srgbClr val="33CC33">
                  <a:alpha val="60001"/>
                </a:srgbClr>
              </a:gs>
              <a:gs pos="100000">
                <a:srgbClr val="99CC00">
                  <a:alpha val="60001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54" name="AutoShape 6"/>
          <p:cNvSpPr>
            <a:spLocks noChangeArrowheads="1"/>
          </p:cNvSpPr>
          <p:nvPr/>
        </p:nvSpPr>
        <p:spPr bwMode="auto">
          <a:xfrm rot="8100000">
            <a:off x="3214689" y="-93662"/>
            <a:ext cx="1292225" cy="596901"/>
          </a:xfrm>
          <a:prstGeom prst="leftRightArrow">
            <a:avLst>
              <a:gd name="adj1" fmla="val 100000"/>
              <a:gd name="adj2" fmla="val 55686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55" name="AutoShape 7"/>
          <p:cNvSpPr>
            <a:spLocks noChangeArrowheads="1"/>
          </p:cNvSpPr>
          <p:nvPr/>
        </p:nvSpPr>
        <p:spPr bwMode="auto">
          <a:xfrm rot="8100000">
            <a:off x="7762875" y="-58738"/>
            <a:ext cx="1485900" cy="644526"/>
          </a:xfrm>
          <a:prstGeom prst="leftRightArrow">
            <a:avLst>
              <a:gd name="adj1" fmla="val 100000"/>
              <a:gd name="adj2" fmla="val 59300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56" name="AutoShape 8"/>
          <p:cNvSpPr>
            <a:spLocks noChangeArrowheads="1"/>
          </p:cNvSpPr>
          <p:nvPr/>
        </p:nvSpPr>
        <p:spPr bwMode="auto">
          <a:xfrm rot="13500000">
            <a:off x="-509587" y="-39687"/>
            <a:ext cx="1130301" cy="666751"/>
          </a:xfrm>
          <a:prstGeom prst="leftRightArrow">
            <a:avLst>
              <a:gd name="adj1" fmla="val 100000"/>
              <a:gd name="adj2" fmla="val 43605"/>
            </a:avLst>
          </a:prstGeom>
          <a:gradFill rotWithShape="1">
            <a:gsLst>
              <a:gs pos="0">
                <a:srgbClr val="33CC33">
                  <a:alpha val="60001"/>
                </a:srgbClr>
              </a:gs>
              <a:gs pos="100000">
                <a:srgbClr val="99CC00">
                  <a:alpha val="60001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57" name="AutoShape 9"/>
          <p:cNvSpPr>
            <a:spLocks noChangeArrowheads="1"/>
          </p:cNvSpPr>
          <p:nvPr/>
        </p:nvSpPr>
        <p:spPr bwMode="auto">
          <a:xfrm rot="13500000">
            <a:off x="246063" y="-119063"/>
            <a:ext cx="995363" cy="773113"/>
          </a:xfrm>
          <a:prstGeom prst="leftRightArrow">
            <a:avLst>
              <a:gd name="adj1" fmla="val 100000"/>
              <a:gd name="adj2" fmla="val 45854"/>
            </a:avLst>
          </a:prstGeom>
          <a:gradFill rotWithShape="1">
            <a:gsLst>
              <a:gs pos="0">
                <a:srgbClr val="003300">
                  <a:alpha val="70000"/>
                </a:srgbClr>
              </a:gs>
              <a:gs pos="100000">
                <a:srgbClr val="99C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58" name="AutoShape 10"/>
          <p:cNvSpPr>
            <a:spLocks noChangeArrowheads="1"/>
          </p:cNvSpPr>
          <p:nvPr/>
        </p:nvSpPr>
        <p:spPr bwMode="auto">
          <a:xfrm rot="13500000">
            <a:off x="492126" y="-171450"/>
            <a:ext cx="1463676" cy="939800"/>
          </a:xfrm>
          <a:prstGeom prst="leftRightArrow">
            <a:avLst>
              <a:gd name="adj1" fmla="val 100000"/>
              <a:gd name="adj2" fmla="val 42217"/>
            </a:avLst>
          </a:prstGeom>
          <a:gradFill rotWithShape="1">
            <a:gsLst>
              <a:gs pos="0">
                <a:srgbClr val="003366">
                  <a:alpha val="80000"/>
                </a:srgbClr>
              </a:gs>
              <a:gs pos="100000">
                <a:srgbClr val="000066">
                  <a:alpha val="8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59" name="AutoShape 11"/>
          <p:cNvSpPr>
            <a:spLocks noChangeArrowheads="1"/>
          </p:cNvSpPr>
          <p:nvPr/>
        </p:nvSpPr>
        <p:spPr bwMode="auto">
          <a:xfrm rot="-2596399">
            <a:off x="2260600" y="-379412"/>
            <a:ext cx="1825625" cy="1035051"/>
          </a:xfrm>
          <a:prstGeom prst="leftRightArrow">
            <a:avLst>
              <a:gd name="adj1" fmla="val 100000"/>
              <a:gd name="adj2" fmla="val 60770"/>
            </a:avLst>
          </a:prstGeom>
          <a:gradFill rotWithShape="1">
            <a:gsLst>
              <a:gs pos="0">
                <a:schemeClr val="accent2">
                  <a:alpha val="80000"/>
                </a:schemeClr>
              </a:gs>
              <a:gs pos="100000">
                <a:srgbClr val="3399FF">
                  <a:alpha val="8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60" name="AutoShape 12"/>
          <p:cNvSpPr>
            <a:spLocks noChangeArrowheads="1"/>
          </p:cNvSpPr>
          <p:nvPr/>
        </p:nvSpPr>
        <p:spPr bwMode="auto">
          <a:xfrm rot="-2596399">
            <a:off x="911225" y="-296862"/>
            <a:ext cx="1722438" cy="982663"/>
          </a:xfrm>
          <a:prstGeom prst="leftRightArrow">
            <a:avLst>
              <a:gd name="adj1" fmla="val 100000"/>
              <a:gd name="adj2" fmla="val 62428"/>
            </a:avLst>
          </a:prstGeom>
          <a:gradFill rotWithShape="1">
            <a:gsLst>
              <a:gs pos="0">
                <a:srgbClr val="003300">
                  <a:alpha val="70000"/>
                </a:srgbClr>
              </a:gs>
              <a:gs pos="100000">
                <a:srgbClr val="99C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61" name="AutoShape 13"/>
          <p:cNvSpPr>
            <a:spLocks noChangeArrowheads="1"/>
          </p:cNvSpPr>
          <p:nvPr/>
        </p:nvSpPr>
        <p:spPr bwMode="auto">
          <a:xfrm rot="-2596399">
            <a:off x="8374062" y="-68262"/>
            <a:ext cx="874713" cy="381001"/>
          </a:xfrm>
          <a:prstGeom prst="leftRightArrow">
            <a:avLst>
              <a:gd name="adj1" fmla="val 100000"/>
              <a:gd name="adj2" fmla="val 59054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62" name="AutoShape 14"/>
          <p:cNvSpPr>
            <a:spLocks noChangeArrowheads="1"/>
          </p:cNvSpPr>
          <p:nvPr/>
        </p:nvSpPr>
        <p:spPr bwMode="auto">
          <a:xfrm rot="29700000">
            <a:off x="8515351" y="-231775"/>
            <a:ext cx="2081213" cy="877888"/>
          </a:xfrm>
          <a:prstGeom prst="leftRightArrow">
            <a:avLst>
              <a:gd name="adj1" fmla="val 100000"/>
              <a:gd name="adj2" fmla="val 57874"/>
            </a:avLst>
          </a:prstGeom>
          <a:gradFill rotWithShape="1">
            <a:gsLst>
              <a:gs pos="0">
                <a:srgbClr val="001E00">
                  <a:alpha val="70000"/>
                </a:srgbClr>
              </a:gs>
              <a:gs pos="100000">
                <a:srgbClr val="004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63" name="AutoShape 15"/>
          <p:cNvSpPr>
            <a:spLocks noChangeArrowheads="1"/>
          </p:cNvSpPr>
          <p:nvPr/>
        </p:nvSpPr>
        <p:spPr bwMode="auto">
          <a:xfrm rot="-2596399">
            <a:off x="6708776" y="41276"/>
            <a:ext cx="1230313" cy="544513"/>
          </a:xfrm>
          <a:prstGeom prst="leftRightArrow">
            <a:avLst>
              <a:gd name="adj1" fmla="val 100000"/>
              <a:gd name="adj2" fmla="val 64897"/>
            </a:avLst>
          </a:prstGeom>
          <a:gradFill rotWithShape="1">
            <a:gsLst>
              <a:gs pos="0">
                <a:srgbClr val="003300">
                  <a:alpha val="70000"/>
                </a:srgbClr>
              </a:gs>
              <a:gs pos="100000">
                <a:srgbClr val="99C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64" name="AutoShape 16"/>
          <p:cNvSpPr>
            <a:spLocks noChangeArrowheads="1"/>
          </p:cNvSpPr>
          <p:nvPr/>
        </p:nvSpPr>
        <p:spPr bwMode="auto">
          <a:xfrm rot="13500000">
            <a:off x="-108744" y="-50006"/>
            <a:ext cx="885826" cy="525463"/>
          </a:xfrm>
          <a:prstGeom prst="leftRightArrow">
            <a:avLst>
              <a:gd name="adj1" fmla="val 100000"/>
              <a:gd name="adj2" fmla="val 43363"/>
            </a:avLst>
          </a:prstGeom>
          <a:gradFill rotWithShape="1">
            <a:gsLst>
              <a:gs pos="0">
                <a:srgbClr val="33CC33">
                  <a:alpha val="60001"/>
                </a:srgbClr>
              </a:gs>
              <a:gs pos="100000">
                <a:srgbClr val="99CC00">
                  <a:alpha val="60001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65" name="AutoShape 17"/>
          <p:cNvSpPr>
            <a:spLocks noChangeArrowheads="1"/>
          </p:cNvSpPr>
          <p:nvPr/>
        </p:nvSpPr>
        <p:spPr bwMode="auto">
          <a:xfrm rot="-2596399">
            <a:off x="6497638" y="-22225"/>
            <a:ext cx="954088" cy="476250"/>
          </a:xfrm>
          <a:prstGeom prst="leftRightArrow">
            <a:avLst>
              <a:gd name="adj1" fmla="val 100000"/>
              <a:gd name="adj2" fmla="val 51530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7978775" y="655639"/>
            <a:ext cx="236538" cy="201612"/>
            <a:chOff x="839" y="2750"/>
            <a:chExt cx="181" cy="181"/>
          </a:xfrm>
        </p:grpSpPr>
        <p:sp>
          <p:nvSpPr>
            <p:cNvPr id="923667" name="Line 19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668" name="Line 20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669" name="Line 21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Group 22"/>
          <p:cNvGrpSpPr>
            <a:grpSpLocks/>
          </p:cNvGrpSpPr>
          <p:nvPr/>
        </p:nvGrpSpPr>
        <p:grpSpPr bwMode="auto">
          <a:xfrm>
            <a:off x="9169400" y="1471613"/>
            <a:ext cx="234950" cy="203200"/>
            <a:chOff x="839" y="2750"/>
            <a:chExt cx="181" cy="181"/>
          </a:xfrm>
        </p:grpSpPr>
        <p:sp>
          <p:nvSpPr>
            <p:cNvPr id="923671" name="Line 23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672" name="Line 24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673" name="Line 25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" name="Group 26"/>
          <p:cNvGrpSpPr>
            <a:grpSpLocks/>
          </p:cNvGrpSpPr>
          <p:nvPr/>
        </p:nvGrpSpPr>
        <p:grpSpPr bwMode="auto">
          <a:xfrm>
            <a:off x="6230938" y="177800"/>
            <a:ext cx="234950" cy="203200"/>
            <a:chOff x="839" y="2750"/>
            <a:chExt cx="181" cy="181"/>
          </a:xfrm>
        </p:grpSpPr>
        <p:sp>
          <p:nvSpPr>
            <p:cNvPr id="923675" name="Line 27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676" name="Line 28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677" name="Line 29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23678" name="AutoShape 30"/>
          <p:cNvSpPr>
            <a:spLocks noChangeArrowheads="1"/>
          </p:cNvSpPr>
          <p:nvPr/>
        </p:nvSpPr>
        <p:spPr bwMode="auto">
          <a:xfrm rot="-2596399">
            <a:off x="4405314" y="-366712"/>
            <a:ext cx="1825625" cy="1035051"/>
          </a:xfrm>
          <a:prstGeom prst="leftRightArrow">
            <a:avLst>
              <a:gd name="adj1" fmla="val 100000"/>
              <a:gd name="adj2" fmla="val 60770"/>
            </a:avLst>
          </a:prstGeom>
          <a:gradFill rotWithShape="1">
            <a:gsLst>
              <a:gs pos="0">
                <a:schemeClr val="accent2">
                  <a:alpha val="80000"/>
                </a:schemeClr>
              </a:gs>
              <a:gs pos="100000">
                <a:srgbClr val="3399FF">
                  <a:alpha val="80000"/>
                </a:srgb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79" name="AutoShape 31"/>
          <p:cNvSpPr>
            <a:spLocks noChangeArrowheads="1"/>
          </p:cNvSpPr>
          <p:nvPr/>
        </p:nvSpPr>
        <p:spPr bwMode="auto">
          <a:xfrm rot="-2596399">
            <a:off x="1741488" y="-76199"/>
            <a:ext cx="1665288" cy="912813"/>
          </a:xfrm>
          <a:prstGeom prst="leftRightArrow">
            <a:avLst>
              <a:gd name="adj1" fmla="val 100000"/>
              <a:gd name="adj2" fmla="val 61893"/>
            </a:avLst>
          </a:prstGeom>
          <a:gradFill rotWithShape="1">
            <a:gsLst>
              <a:gs pos="0">
                <a:srgbClr val="003300">
                  <a:alpha val="70000"/>
                </a:srgbClr>
              </a:gs>
              <a:gs pos="100000">
                <a:srgbClr val="99C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80" name="AutoShape 32"/>
          <p:cNvSpPr>
            <a:spLocks noChangeArrowheads="1"/>
          </p:cNvSpPr>
          <p:nvPr/>
        </p:nvSpPr>
        <p:spPr bwMode="auto">
          <a:xfrm rot="-2596399">
            <a:off x="7024689" y="-296862"/>
            <a:ext cx="1825625" cy="1035051"/>
          </a:xfrm>
          <a:prstGeom prst="leftRightArrow">
            <a:avLst>
              <a:gd name="adj1" fmla="val 100000"/>
              <a:gd name="adj2" fmla="val 60770"/>
            </a:avLst>
          </a:prstGeom>
          <a:gradFill rotWithShape="1">
            <a:gsLst>
              <a:gs pos="0">
                <a:srgbClr val="33CC33">
                  <a:alpha val="60001"/>
                </a:srgbClr>
              </a:gs>
              <a:gs pos="100000">
                <a:srgbClr val="99CC00">
                  <a:alpha val="60001"/>
                </a:srgb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5" name="Group 33"/>
          <p:cNvGrpSpPr>
            <a:grpSpLocks/>
          </p:cNvGrpSpPr>
          <p:nvPr/>
        </p:nvGrpSpPr>
        <p:grpSpPr bwMode="auto">
          <a:xfrm>
            <a:off x="4802189" y="384176"/>
            <a:ext cx="238125" cy="201613"/>
            <a:chOff x="839" y="2750"/>
            <a:chExt cx="181" cy="181"/>
          </a:xfrm>
        </p:grpSpPr>
        <p:sp>
          <p:nvSpPr>
            <p:cNvPr id="923682" name="Line 34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683" name="Line 35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684" name="Line 36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" name="Group 37"/>
          <p:cNvGrpSpPr>
            <a:grpSpLocks/>
          </p:cNvGrpSpPr>
          <p:nvPr/>
        </p:nvGrpSpPr>
        <p:grpSpPr bwMode="auto">
          <a:xfrm>
            <a:off x="4010025" y="111126"/>
            <a:ext cx="234950" cy="201613"/>
            <a:chOff x="839" y="2750"/>
            <a:chExt cx="181" cy="181"/>
          </a:xfrm>
        </p:grpSpPr>
        <p:sp>
          <p:nvSpPr>
            <p:cNvPr id="923686" name="Line 38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687" name="Line 39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688" name="Line 40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" name="Group 41"/>
          <p:cNvGrpSpPr>
            <a:grpSpLocks/>
          </p:cNvGrpSpPr>
          <p:nvPr/>
        </p:nvGrpSpPr>
        <p:grpSpPr bwMode="auto">
          <a:xfrm>
            <a:off x="7821614" y="382588"/>
            <a:ext cx="231775" cy="203200"/>
            <a:chOff x="839" y="2750"/>
            <a:chExt cx="181" cy="181"/>
          </a:xfrm>
        </p:grpSpPr>
        <p:sp>
          <p:nvSpPr>
            <p:cNvPr id="923690" name="Line 42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691" name="Line 43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692" name="Line 44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23693" name="Rectangle 45"/>
          <p:cNvSpPr>
            <a:spLocks noChangeArrowheads="1"/>
          </p:cNvSpPr>
          <p:nvPr/>
        </p:nvSpPr>
        <p:spPr bwMode="auto">
          <a:xfrm>
            <a:off x="1" y="30164"/>
            <a:ext cx="3770313" cy="612775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94" name="WordArt 46"/>
          <p:cNvSpPr>
            <a:spLocks noChangeArrowheads="1" noChangeShapeType="1" noTextEdit="1"/>
          </p:cNvSpPr>
          <p:nvPr/>
        </p:nvSpPr>
        <p:spPr bwMode="auto">
          <a:xfrm>
            <a:off x="119064" y="41276"/>
            <a:ext cx="352425" cy="233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b="1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chemeClr val="folHlink"/>
                    </a:gs>
                    <a:gs pos="100000">
                      <a:srgbClr val="004C00"/>
                    </a:gs>
                  </a:gsLst>
                  <a:lin ang="5400000" scaled="1"/>
                </a:gradFill>
                <a:latin typeface="黑体"/>
                <a:ea typeface="黑体"/>
              </a:rPr>
              <a:t>从</a:t>
            </a:r>
          </a:p>
        </p:txBody>
      </p:sp>
      <p:sp>
        <p:nvSpPr>
          <p:cNvPr id="923695" name="WordArt 47"/>
          <p:cNvSpPr>
            <a:spLocks noChangeArrowheads="1" noChangeShapeType="1" noTextEdit="1"/>
          </p:cNvSpPr>
          <p:nvPr/>
        </p:nvSpPr>
        <p:spPr bwMode="auto">
          <a:xfrm>
            <a:off x="1416050" y="41275"/>
            <a:ext cx="319088" cy="234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b="1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chemeClr val="folHlink"/>
                    </a:gs>
                    <a:gs pos="100000">
                      <a:srgbClr val="004C00"/>
                    </a:gs>
                  </a:gsLst>
                  <a:lin ang="5400000" scaled="1"/>
                </a:gradFill>
                <a:latin typeface="黑体"/>
                <a:ea typeface="黑体"/>
              </a:rPr>
              <a:t>到</a:t>
            </a:r>
          </a:p>
        </p:txBody>
      </p:sp>
      <p:sp>
        <p:nvSpPr>
          <p:cNvPr id="923696" name="WordArt 48"/>
          <p:cNvSpPr>
            <a:spLocks noChangeArrowheads="1" noChangeShapeType="1" noTextEdit="1"/>
          </p:cNvSpPr>
          <p:nvPr/>
        </p:nvSpPr>
        <p:spPr bwMode="auto">
          <a:xfrm>
            <a:off x="119063" y="463550"/>
            <a:ext cx="1587500" cy="1349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chemeClr val="folHlink"/>
                    </a:gs>
                    <a:gs pos="100000">
                      <a:srgbClr val="004C00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chemeClr val="tx1"/>
                  </a:outerShdw>
                </a:effectLst>
                <a:latin typeface="Impact"/>
              </a:rPr>
              <a:t>GOOD TO GREAT</a:t>
            </a:r>
            <a:endParaRPr lang="zh-CN" altLang="en-US" sz="3600" kern="1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chemeClr val="folHlink"/>
                  </a:gs>
                  <a:gs pos="100000">
                    <a:srgbClr val="004C00"/>
                  </a:gs>
                </a:gsLst>
                <a:lin ang="5400000" scaled="1"/>
              </a:gradFill>
              <a:effectLst>
                <a:outerShdw dist="35921" dir="2700000" algn="ctr" rotWithShape="0">
                  <a:schemeClr val="tx1"/>
                </a:outerShdw>
              </a:effectLst>
              <a:latin typeface="Impact"/>
            </a:endParaRPr>
          </a:p>
        </p:txBody>
      </p:sp>
      <p:pic>
        <p:nvPicPr>
          <p:cNvPr id="923697" name="Picture 49" descr="卓越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757362" y="49214"/>
            <a:ext cx="1268413" cy="536575"/>
          </a:xfrm>
          <a:prstGeom prst="rect">
            <a:avLst/>
          </a:prstGeom>
          <a:noFill/>
        </p:spPr>
      </p:pic>
      <p:grpSp>
        <p:nvGrpSpPr>
          <p:cNvPr id="8" name="Group 50"/>
          <p:cNvGrpSpPr>
            <a:grpSpLocks/>
          </p:cNvGrpSpPr>
          <p:nvPr/>
        </p:nvGrpSpPr>
        <p:grpSpPr bwMode="auto">
          <a:xfrm>
            <a:off x="7897813" y="4397375"/>
            <a:ext cx="236538" cy="201613"/>
            <a:chOff x="839" y="2750"/>
            <a:chExt cx="181" cy="181"/>
          </a:xfrm>
        </p:grpSpPr>
        <p:sp>
          <p:nvSpPr>
            <p:cNvPr id="923699" name="Line 51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700" name="Line 52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701" name="Line 53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923702" name="Picture 54" descr="优秀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15938" y="111125"/>
            <a:ext cx="871538" cy="349250"/>
          </a:xfrm>
          <a:prstGeom prst="rect">
            <a:avLst/>
          </a:prstGeom>
          <a:noFill/>
        </p:spPr>
      </p:pic>
      <p:sp>
        <p:nvSpPr>
          <p:cNvPr id="923703" name="WordArt 55"/>
          <p:cNvSpPr>
            <a:spLocks noChangeArrowheads="1" noChangeShapeType="1" noTextEdit="1"/>
          </p:cNvSpPr>
          <p:nvPr/>
        </p:nvSpPr>
        <p:spPr bwMode="auto">
          <a:xfrm>
            <a:off x="3082925" y="66676"/>
            <a:ext cx="636588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kern="10" spc="-180" dirty="0" smtClean="0">
                <a:ln w="9525">
                  <a:noFill/>
                  <a:round/>
                  <a:headEnd/>
                  <a:tailEnd/>
                </a:ln>
                <a:solidFill>
                  <a:schemeClr val="folHlink"/>
                </a:solidFill>
                <a:latin typeface="Arial Black"/>
              </a:rPr>
              <a:t>2014</a:t>
            </a:r>
            <a:endParaRPr lang="zh-CN" altLang="en-US" sz="3600" kern="10" spc="-180" dirty="0">
              <a:ln w="9525">
                <a:noFill/>
                <a:round/>
                <a:headEnd/>
                <a:tailEnd/>
              </a:ln>
              <a:solidFill>
                <a:schemeClr val="folHlink"/>
              </a:solidFill>
              <a:latin typeface="Arial Black"/>
            </a:endParaRPr>
          </a:p>
        </p:txBody>
      </p:sp>
      <p:pic>
        <p:nvPicPr>
          <p:cNvPr id="57" name="Picture 3"/>
          <p:cNvPicPr>
            <a:picLocks noChangeAspect="1" noChangeArrowheads="1"/>
          </p:cNvPicPr>
          <p:nvPr/>
        </p:nvPicPr>
        <p:blipFill>
          <a:blip r:embed="rId15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83454" y="5720533"/>
            <a:ext cx="2571767" cy="44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/>
          <p:cNvPicPr>
            <a:picLocks noChangeAspect="1" noChangeArrowheads="1"/>
          </p:cNvPicPr>
          <p:nvPr userDrawn="1"/>
        </p:nvPicPr>
        <p:blipFill>
          <a:blip r:embed="rId14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2583" y="322853"/>
            <a:ext cx="2643206" cy="44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1" name="Rectangle 7"/>
          <p:cNvSpPr>
            <a:spLocks noChangeArrowheads="1"/>
          </p:cNvSpPr>
          <p:nvPr/>
        </p:nvSpPr>
        <p:spPr bwMode="auto">
          <a:xfrm>
            <a:off x="0" y="6075363"/>
            <a:ext cx="10080625" cy="404812"/>
          </a:xfrm>
          <a:prstGeom prst="rect">
            <a:avLst/>
          </a:prstGeom>
          <a:gradFill rotWithShape="1">
            <a:gsLst>
              <a:gs pos="0">
                <a:srgbClr val="006600"/>
              </a:gs>
              <a:gs pos="100000">
                <a:srgbClr val="006600">
                  <a:gamma/>
                  <a:shade val="69804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52" name="AutoShape 8"/>
          <p:cNvSpPr>
            <a:spLocks noChangeArrowheads="1"/>
          </p:cNvSpPr>
          <p:nvPr/>
        </p:nvSpPr>
        <p:spPr bwMode="auto">
          <a:xfrm rot="-2725518">
            <a:off x="169070" y="6009482"/>
            <a:ext cx="434975" cy="17938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53" name="AutoShape 9"/>
          <p:cNvSpPr>
            <a:spLocks noChangeArrowheads="1"/>
          </p:cNvSpPr>
          <p:nvPr/>
        </p:nvSpPr>
        <p:spPr bwMode="auto">
          <a:xfrm rot="-2725518">
            <a:off x="627064" y="5846763"/>
            <a:ext cx="292100" cy="1651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54" name="AutoShape 10"/>
          <p:cNvSpPr>
            <a:spLocks noChangeArrowheads="1"/>
          </p:cNvSpPr>
          <p:nvPr/>
        </p:nvSpPr>
        <p:spPr bwMode="auto">
          <a:xfrm rot="-2725518">
            <a:off x="964407" y="6207919"/>
            <a:ext cx="292100" cy="20796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55" name="AutoShape 11"/>
          <p:cNvSpPr>
            <a:spLocks noChangeArrowheads="1"/>
          </p:cNvSpPr>
          <p:nvPr/>
        </p:nvSpPr>
        <p:spPr bwMode="auto">
          <a:xfrm rot="-2725518">
            <a:off x="492920" y="6387306"/>
            <a:ext cx="292100" cy="1635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56" name="AutoShape 12"/>
          <p:cNvSpPr>
            <a:spLocks noChangeArrowheads="1"/>
          </p:cNvSpPr>
          <p:nvPr/>
        </p:nvSpPr>
        <p:spPr bwMode="auto">
          <a:xfrm rot="-2725518">
            <a:off x="346869" y="6106318"/>
            <a:ext cx="584200" cy="1635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57" name="AutoShape 13"/>
          <p:cNvSpPr>
            <a:spLocks noChangeArrowheads="1"/>
          </p:cNvSpPr>
          <p:nvPr/>
        </p:nvSpPr>
        <p:spPr bwMode="auto">
          <a:xfrm rot="-2725518">
            <a:off x="152401" y="6256338"/>
            <a:ext cx="404813" cy="1349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58" name="AutoShape 14"/>
          <p:cNvSpPr>
            <a:spLocks noChangeArrowheads="1"/>
          </p:cNvSpPr>
          <p:nvPr/>
        </p:nvSpPr>
        <p:spPr bwMode="auto">
          <a:xfrm rot="-2725518">
            <a:off x="-24605" y="6117432"/>
            <a:ext cx="292100" cy="20796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59" name="AutoShape 15"/>
          <p:cNvSpPr>
            <a:spLocks noChangeArrowheads="1"/>
          </p:cNvSpPr>
          <p:nvPr/>
        </p:nvSpPr>
        <p:spPr bwMode="auto">
          <a:xfrm rot="-2725518">
            <a:off x="762795" y="6139657"/>
            <a:ext cx="292100" cy="1635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60" name="AutoShape 16"/>
          <p:cNvSpPr>
            <a:spLocks noChangeArrowheads="1"/>
          </p:cNvSpPr>
          <p:nvPr/>
        </p:nvSpPr>
        <p:spPr bwMode="auto">
          <a:xfrm rot="-2725518">
            <a:off x="-73819" y="6346032"/>
            <a:ext cx="404813" cy="1333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61" name="AutoShape 17"/>
          <p:cNvSpPr>
            <a:spLocks noChangeArrowheads="1"/>
          </p:cNvSpPr>
          <p:nvPr/>
        </p:nvSpPr>
        <p:spPr bwMode="auto">
          <a:xfrm rot="-2725518">
            <a:off x="616744" y="5993607"/>
            <a:ext cx="584200" cy="1635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62" name="WordArt 18"/>
          <p:cNvSpPr>
            <a:spLocks noChangeArrowheads="1" noChangeShapeType="1" noTextEdit="1"/>
          </p:cNvSpPr>
          <p:nvPr/>
        </p:nvSpPr>
        <p:spPr bwMode="auto">
          <a:xfrm>
            <a:off x="1260475" y="6119814"/>
            <a:ext cx="1035050" cy="269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FF"/>
                    </a:gs>
                    <a:gs pos="100000">
                      <a:srgbClr val="CCFFCC"/>
                    </a:gs>
                  </a:gsLst>
                  <a:lin ang="5400000" scaled="1"/>
                </a:gradFill>
                <a:latin typeface="华文琥珀"/>
                <a:ea typeface="华文琥珀"/>
              </a:rPr>
              <a:t>华泰天空</a:t>
            </a:r>
            <a:endParaRPr lang="zh-CN" altLang="en-U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FF"/>
                  </a:gs>
                  <a:gs pos="100000">
                    <a:srgbClr val="CCFFCC"/>
                  </a:gs>
                </a:gsLst>
                <a:lin ang="5400000" scaled="1"/>
              </a:gradFill>
              <a:latin typeface="华文琥珀"/>
              <a:ea typeface="华文琥珀"/>
            </a:endParaRPr>
          </a:p>
        </p:txBody>
      </p:sp>
      <p:sp>
        <p:nvSpPr>
          <p:cNvPr id="31763" name="Rectangle 19"/>
          <p:cNvSpPr>
            <a:spLocks noGrp="1" noChangeArrowheads="1"/>
          </p:cNvSpPr>
          <p:nvPr>
            <p:ph type="title"/>
          </p:nvPr>
        </p:nvSpPr>
        <p:spPr bwMode="auto">
          <a:xfrm>
            <a:off x="504826" y="225425"/>
            <a:ext cx="9072563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9033" tIns="54517" rIns="109033" bIns="5451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1764" name="Rectangle 20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4826" y="1439864"/>
            <a:ext cx="9072563" cy="427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9033" tIns="54517" rIns="109033" bIns="5451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1"/>
            <a:endParaRPr lang="zh-CN" altLang="en-US" smtClean="0"/>
          </a:p>
          <a:p>
            <a:pPr lvl="1"/>
            <a:endParaRPr lang="en-US" altLang="zh-CN" smtClean="0"/>
          </a:p>
        </p:txBody>
      </p:sp>
      <p:sp>
        <p:nvSpPr>
          <p:cNvPr id="31765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727950" y="6029325"/>
            <a:ext cx="2352675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9033" tIns="54517" rIns="109033" bIns="54517" numCol="1" anchor="t" anchorCtr="0" compatLnSpc="1">
            <a:prstTxWarp prst="textNoShape">
              <a:avLst/>
            </a:prstTxWarp>
          </a:bodyPr>
          <a:lstStyle>
            <a:lvl1pPr algn="r" defTabSz="1090613">
              <a:defRPr sz="1700" b="1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fld id="{B801431E-D4C5-4C52-ACF2-C7FCF6C373D5}" type="slidenum">
              <a:rPr lang="en-US" altLang="zh-CN"/>
              <a:pPr/>
              <a:t>‹#›</a:t>
            </a:fld>
            <a:endParaRPr lang="en-US" altLang="zh-CN"/>
          </a:p>
        </p:txBody>
      </p:sp>
      <p:pic>
        <p:nvPicPr>
          <p:cNvPr id="18" name="图片 17" descr="马年和2014图标组合.png"/>
          <p:cNvPicPr>
            <a:picLocks noChangeAspect="1"/>
          </p:cNvPicPr>
          <p:nvPr userDrawn="1"/>
        </p:nvPicPr>
        <p:blipFill>
          <a:blip r:embed="rId15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369061" y="2"/>
            <a:ext cx="1685752" cy="276757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rgbClr val="008000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008000"/>
          </a:solidFill>
          <a:latin typeface="Arial" charset="0"/>
          <a:ea typeface="黑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008000"/>
          </a:solidFill>
          <a:latin typeface="Arial" charset="0"/>
          <a:ea typeface="黑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008000"/>
          </a:solidFill>
          <a:latin typeface="Arial" charset="0"/>
          <a:ea typeface="黑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008000"/>
          </a:solidFill>
          <a:latin typeface="Arial" charset="0"/>
          <a:ea typeface="黑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008000"/>
          </a:solidFill>
          <a:latin typeface="Arial" charset="0"/>
          <a:ea typeface="黑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008000"/>
          </a:solidFill>
          <a:latin typeface="Arial" charset="0"/>
          <a:ea typeface="黑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008000"/>
          </a:solidFill>
          <a:latin typeface="Arial" charset="0"/>
          <a:ea typeface="黑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008000"/>
          </a:solidFill>
          <a:latin typeface="Arial" charset="0"/>
          <a:ea typeface="黑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Wingdings" pitchFamily="2" charset="2"/>
        <a:buChar char="n"/>
        <a:defRPr sz="3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微软雅黑" pitchFamily="34" charset="-122"/>
          <a:ea typeface="微软雅黑" pitchFamily="34" charset="-122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宋体" pitchFamily="2" charset="-122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宋体" pitchFamily="2" charset="-122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Picture 3"/>
          <p:cNvPicPr>
            <a:picLocks noChangeAspect="1" noChangeArrowheads="1"/>
          </p:cNvPicPr>
          <p:nvPr userDrawn="1"/>
        </p:nvPicPr>
        <p:blipFill>
          <a:blip r:embed="rId13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5406" y="311130"/>
            <a:ext cx="2571767" cy="44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04826" y="258763"/>
            <a:ext cx="9072563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4826" y="1511301"/>
            <a:ext cx="9072563" cy="427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30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825" y="5900739"/>
            <a:ext cx="2351088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微软雅黑" pitchFamily="34" charset="-122"/>
                <a:ea typeface="微软雅黑" pitchFamily="34" charset="-122"/>
              </a:defRPr>
            </a:lvl1pPr>
          </a:lstStyle>
          <a:p>
            <a:endParaRPr lang="en-US" altLang="zh-CN"/>
          </a:p>
        </p:txBody>
      </p:sp>
      <p:sp>
        <p:nvSpPr>
          <p:cNvPr id="430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44875" y="5900739"/>
            <a:ext cx="3190875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微软雅黑" pitchFamily="34" charset="-122"/>
                <a:ea typeface="微软雅黑" pitchFamily="34" charset="-122"/>
              </a:defRPr>
            </a:lvl1pPr>
          </a:lstStyle>
          <a:p>
            <a:endParaRPr lang="en-US" altLang="zh-CN"/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24714" y="5900739"/>
            <a:ext cx="2352675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微软雅黑" pitchFamily="34" charset="-122"/>
                <a:ea typeface="微软雅黑" pitchFamily="34" charset="-122"/>
              </a:defRPr>
            </a:lvl1pPr>
          </a:lstStyle>
          <a:p>
            <a:fld id="{5778E58B-B0F3-4FE1-B9CD-BF22D85B480E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43016" name="AutoShape 8"/>
          <p:cNvSpPr>
            <a:spLocks noChangeArrowheads="1"/>
          </p:cNvSpPr>
          <p:nvPr/>
        </p:nvSpPr>
        <p:spPr bwMode="auto">
          <a:xfrm rot="16200000" flipV="1">
            <a:off x="4598988" y="998538"/>
            <a:ext cx="882650" cy="10080625"/>
          </a:xfrm>
          <a:prstGeom prst="flowChartDelay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2051050" y="5229225"/>
            <a:ext cx="839788" cy="846138"/>
            <a:chOff x="3175" y="2353"/>
            <a:chExt cx="652" cy="652"/>
          </a:xfrm>
        </p:grpSpPr>
        <p:sp>
          <p:nvSpPr>
            <p:cNvPr id="43018" name="Oval 10"/>
            <p:cNvSpPr>
              <a:spLocks noChangeArrowheads="1"/>
            </p:cNvSpPr>
            <p:nvPr/>
          </p:nvSpPr>
          <p:spPr bwMode="auto">
            <a:xfrm>
              <a:off x="3175" y="2353"/>
              <a:ext cx="652" cy="652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19" name="Oval 11"/>
            <p:cNvSpPr>
              <a:spLocks noChangeArrowheads="1"/>
            </p:cNvSpPr>
            <p:nvPr/>
          </p:nvSpPr>
          <p:spPr bwMode="auto">
            <a:xfrm>
              <a:off x="3345" y="252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3970337" y="5165725"/>
            <a:ext cx="766763" cy="774700"/>
            <a:chOff x="4025" y="2211"/>
            <a:chExt cx="596" cy="596"/>
          </a:xfrm>
        </p:grpSpPr>
        <p:sp>
          <p:nvSpPr>
            <p:cNvPr id="43021" name="Oval 13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22" name="Oval 14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9458325" y="5759450"/>
            <a:ext cx="622300" cy="630238"/>
            <a:chOff x="4025" y="2211"/>
            <a:chExt cx="596" cy="596"/>
          </a:xfrm>
        </p:grpSpPr>
        <p:sp>
          <p:nvSpPr>
            <p:cNvPr id="43024" name="Oval 16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25" name="Oval 17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6332539" y="5310189"/>
            <a:ext cx="511175" cy="515937"/>
            <a:chOff x="4025" y="2211"/>
            <a:chExt cx="596" cy="596"/>
          </a:xfrm>
        </p:grpSpPr>
        <p:sp>
          <p:nvSpPr>
            <p:cNvPr id="43027" name="Oval 19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28" name="Oval 20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" name="Group 21"/>
          <p:cNvGrpSpPr>
            <a:grpSpLocks/>
          </p:cNvGrpSpPr>
          <p:nvPr/>
        </p:nvGrpSpPr>
        <p:grpSpPr bwMode="auto">
          <a:xfrm>
            <a:off x="4594225" y="5037139"/>
            <a:ext cx="1057275" cy="1038225"/>
            <a:chOff x="3175" y="2353"/>
            <a:chExt cx="652" cy="652"/>
          </a:xfrm>
        </p:grpSpPr>
        <p:sp>
          <p:nvSpPr>
            <p:cNvPr id="43030" name="Oval 22"/>
            <p:cNvSpPr>
              <a:spLocks noChangeArrowheads="1"/>
            </p:cNvSpPr>
            <p:nvPr/>
          </p:nvSpPr>
          <p:spPr bwMode="auto">
            <a:xfrm>
              <a:off x="3175" y="2353"/>
              <a:ext cx="652" cy="652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31" name="Oval 23"/>
            <p:cNvSpPr>
              <a:spLocks noChangeArrowheads="1"/>
            </p:cNvSpPr>
            <p:nvPr/>
          </p:nvSpPr>
          <p:spPr bwMode="auto">
            <a:xfrm>
              <a:off x="3345" y="252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" name="Group 24"/>
          <p:cNvGrpSpPr>
            <a:grpSpLocks/>
          </p:cNvGrpSpPr>
          <p:nvPr/>
        </p:nvGrpSpPr>
        <p:grpSpPr bwMode="auto">
          <a:xfrm>
            <a:off x="0" y="5356225"/>
            <a:ext cx="1203325" cy="1214438"/>
            <a:chOff x="3175" y="2353"/>
            <a:chExt cx="652" cy="652"/>
          </a:xfrm>
        </p:grpSpPr>
        <p:sp>
          <p:nvSpPr>
            <p:cNvPr id="43033" name="Oval 25"/>
            <p:cNvSpPr>
              <a:spLocks noChangeArrowheads="1"/>
            </p:cNvSpPr>
            <p:nvPr/>
          </p:nvSpPr>
          <p:spPr bwMode="auto">
            <a:xfrm>
              <a:off x="3175" y="2353"/>
              <a:ext cx="652" cy="652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34" name="Oval 26"/>
            <p:cNvSpPr>
              <a:spLocks noChangeArrowheads="1"/>
            </p:cNvSpPr>
            <p:nvPr/>
          </p:nvSpPr>
          <p:spPr bwMode="auto">
            <a:xfrm>
              <a:off x="3345" y="252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8" name="Group 27"/>
          <p:cNvGrpSpPr>
            <a:grpSpLocks/>
          </p:cNvGrpSpPr>
          <p:nvPr/>
        </p:nvGrpSpPr>
        <p:grpSpPr bwMode="auto">
          <a:xfrm>
            <a:off x="981076" y="5559425"/>
            <a:ext cx="512763" cy="515938"/>
            <a:chOff x="4025" y="2211"/>
            <a:chExt cx="596" cy="596"/>
          </a:xfrm>
        </p:grpSpPr>
        <p:sp>
          <p:nvSpPr>
            <p:cNvPr id="43036" name="Oval 28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37" name="Oval 29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" name="Group 30"/>
          <p:cNvGrpSpPr>
            <a:grpSpLocks/>
          </p:cNvGrpSpPr>
          <p:nvPr/>
        </p:nvGrpSpPr>
        <p:grpSpPr bwMode="auto">
          <a:xfrm>
            <a:off x="6958014" y="5559425"/>
            <a:ext cx="511175" cy="515938"/>
            <a:chOff x="4025" y="2211"/>
            <a:chExt cx="596" cy="596"/>
          </a:xfrm>
        </p:grpSpPr>
        <p:sp>
          <p:nvSpPr>
            <p:cNvPr id="43039" name="Oval 31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40" name="Oval 32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chemeClr val="folHlink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" name="Group 33"/>
          <p:cNvGrpSpPr>
            <a:grpSpLocks/>
          </p:cNvGrpSpPr>
          <p:nvPr/>
        </p:nvGrpSpPr>
        <p:grpSpPr bwMode="auto">
          <a:xfrm>
            <a:off x="3167064" y="5354639"/>
            <a:ext cx="1057275" cy="1038225"/>
            <a:chOff x="3175" y="2353"/>
            <a:chExt cx="652" cy="652"/>
          </a:xfrm>
        </p:grpSpPr>
        <p:sp>
          <p:nvSpPr>
            <p:cNvPr id="43042" name="Oval 34"/>
            <p:cNvSpPr>
              <a:spLocks noChangeArrowheads="1"/>
            </p:cNvSpPr>
            <p:nvPr/>
          </p:nvSpPr>
          <p:spPr bwMode="auto">
            <a:xfrm>
              <a:off x="3175" y="2353"/>
              <a:ext cx="652" cy="652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43" name="Oval 35"/>
            <p:cNvSpPr>
              <a:spLocks noChangeArrowheads="1"/>
            </p:cNvSpPr>
            <p:nvPr/>
          </p:nvSpPr>
          <p:spPr bwMode="auto">
            <a:xfrm>
              <a:off x="3345" y="252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1" name="Group 36"/>
          <p:cNvGrpSpPr>
            <a:grpSpLocks/>
          </p:cNvGrpSpPr>
          <p:nvPr/>
        </p:nvGrpSpPr>
        <p:grpSpPr bwMode="auto">
          <a:xfrm>
            <a:off x="7091363" y="5400675"/>
            <a:ext cx="960438" cy="944563"/>
            <a:chOff x="3175" y="2353"/>
            <a:chExt cx="652" cy="652"/>
          </a:xfrm>
        </p:grpSpPr>
        <p:sp>
          <p:nvSpPr>
            <p:cNvPr id="43045" name="Oval 37"/>
            <p:cNvSpPr>
              <a:spLocks noChangeArrowheads="1"/>
            </p:cNvSpPr>
            <p:nvPr/>
          </p:nvSpPr>
          <p:spPr bwMode="auto">
            <a:xfrm>
              <a:off x="3175" y="2353"/>
              <a:ext cx="652" cy="652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46" name="Oval 38"/>
            <p:cNvSpPr>
              <a:spLocks noChangeArrowheads="1"/>
            </p:cNvSpPr>
            <p:nvPr/>
          </p:nvSpPr>
          <p:spPr bwMode="auto">
            <a:xfrm>
              <a:off x="3345" y="252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2" name="Group 39"/>
          <p:cNvGrpSpPr>
            <a:grpSpLocks/>
          </p:cNvGrpSpPr>
          <p:nvPr/>
        </p:nvGrpSpPr>
        <p:grpSpPr bwMode="auto">
          <a:xfrm>
            <a:off x="6688138" y="5559425"/>
            <a:ext cx="514350" cy="515938"/>
            <a:chOff x="4025" y="2211"/>
            <a:chExt cx="596" cy="596"/>
          </a:xfrm>
        </p:grpSpPr>
        <p:sp>
          <p:nvSpPr>
            <p:cNvPr id="43048" name="Oval 40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49" name="Oval 41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" name="Group 42"/>
          <p:cNvGrpSpPr>
            <a:grpSpLocks/>
          </p:cNvGrpSpPr>
          <p:nvPr/>
        </p:nvGrpSpPr>
        <p:grpSpPr bwMode="auto">
          <a:xfrm>
            <a:off x="8520114" y="5311775"/>
            <a:ext cx="1114425" cy="1123950"/>
            <a:chOff x="3175" y="2353"/>
            <a:chExt cx="652" cy="652"/>
          </a:xfrm>
        </p:grpSpPr>
        <p:sp>
          <p:nvSpPr>
            <p:cNvPr id="43051" name="Oval 43"/>
            <p:cNvSpPr>
              <a:spLocks noChangeArrowheads="1"/>
            </p:cNvSpPr>
            <p:nvPr/>
          </p:nvSpPr>
          <p:spPr bwMode="auto">
            <a:xfrm>
              <a:off x="3175" y="2353"/>
              <a:ext cx="652" cy="652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52" name="Oval 44"/>
            <p:cNvSpPr>
              <a:spLocks noChangeArrowheads="1"/>
            </p:cNvSpPr>
            <p:nvPr/>
          </p:nvSpPr>
          <p:spPr bwMode="auto">
            <a:xfrm>
              <a:off x="3345" y="252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4" name="Group 45"/>
          <p:cNvGrpSpPr>
            <a:grpSpLocks/>
          </p:cNvGrpSpPr>
          <p:nvPr/>
        </p:nvGrpSpPr>
        <p:grpSpPr bwMode="auto">
          <a:xfrm>
            <a:off x="5797550" y="5300664"/>
            <a:ext cx="768350" cy="774700"/>
            <a:chOff x="4025" y="2211"/>
            <a:chExt cx="596" cy="596"/>
          </a:xfrm>
        </p:grpSpPr>
        <p:sp>
          <p:nvSpPr>
            <p:cNvPr id="43054" name="Oval 46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55" name="Oval 47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" name="Group 48"/>
          <p:cNvGrpSpPr>
            <a:grpSpLocks/>
          </p:cNvGrpSpPr>
          <p:nvPr/>
        </p:nvGrpSpPr>
        <p:grpSpPr bwMode="auto">
          <a:xfrm>
            <a:off x="7983538" y="5300664"/>
            <a:ext cx="768350" cy="774700"/>
            <a:chOff x="4025" y="2211"/>
            <a:chExt cx="596" cy="596"/>
          </a:xfrm>
        </p:grpSpPr>
        <p:sp>
          <p:nvSpPr>
            <p:cNvPr id="43057" name="Oval 49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58" name="Oval 50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6" name="Group 51"/>
          <p:cNvGrpSpPr>
            <a:grpSpLocks/>
          </p:cNvGrpSpPr>
          <p:nvPr/>
        </p:nvGrpSpPr>
        <p:grpSpPr bwMode="auto">
          <a:xfrm>
            <a:off x="1382713" y="5580063"/>
            <a:ext cx="768350" cy="774700"/>
            <a:chOff x="4025" y="2211"/>
            <a:chExt cx="596" cy="596"/>
          </a:xfrm>
        </p:grpSpPr>
        <p:sp>
          <p:nvSpPr>
            <p:cNvPr id="43060" name="Oval 52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61" name="Oval 53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7" name="Group 54"/>
          <p:cNvGrpSpPr>
            <a:grpSpLocks/>
          </p:cNvGrpSpPr>
          <p:nvPr/>
        </p:nvGrpSpPr>
        <p:grpSpPr bwMode="auto">
          <a:xfrm>
            <a:off x="5307013" y="5535614"/>
            <a:ext cx="838200" cy="846137"/>
            <a:chOff x="3175" y="2353"/>
            <a:chExt cx="652" cy="652"/>
          </a:xfrm>
        </p:grpSpPr>
        <p:sp>
          <p:nvSpPr>
            <p:cNvPr id="43063" name="Oval 55"/>
            <p:cNvSpPr>
              <a:spLocks noChangeArrowheads="1"/>
            </p:cNvSpPr>
            <p:nvPr/>
          </p:nvSpPr>
          <p:spPr bwMode="auto">
            <a:xfrm>
              <a:off x="3175" y="2353"/>
              <a:ext cx="652" cy="652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64" name="Oval 56"/>
            <p:cNvSpPr>
              <a:spLocks noChangeArrowheads="1"/>
            </p:cNvSpPr>
            <p:nvPr/>
          </p:nvSpPr>
          <p:spPr bwMode="auto">
            <a:xfrm>
              <a:off x="3345" y="252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8" name="Group 57"/>
          <p:cNvGrpSpPr>
            <a:grpSpLocks/>
          </p:cNvGrpSpPr>
          <p:nvPr/>
        </p:nvGrpSpPr>
        <p:grpSpPr bwMode="auto">
          <a:xfrm>
            <a:off x="8251825" y="5873750"/>
            <a:ext cx="511175" cy="515938"/>
            <a:chOff x="4025" y="2211"/>
            <a:chExt cx="596" cy="596"/>
          </a:xfrm>
        </p:grpSpPr>
        <p:sp>
          <p:nvSpPr>
            <p:cNvPr id="43066" name="Oval 58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67" name="Oval 59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" name="Group 60"/>
          <p:cNvGrpSpPr>
            <a:grpSpLocks/>
          </p:cNvGrpSpPr>
          <p:nvPr/>
        </p:nvGrpSpPr>
        <p:grpSpPr bwMode="auto">
          <a:xfrm>
            <a:off x="1738314" y="5289550"/>
            <a:ext cx="511175" cy="515938"/>
            <a:chOff x="4025" y="2211"/>
            <a:chExt cx="596" cy="596"/>
          </a:xfrm>
        </p:grpSpPr>
        <p:sp>
          <p:nvSpPr>
            <p:cNvPr id="43069" name="Oval 61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70" name="Oval 62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" name="Group 63"/>
          <p:cNvGrpSpPr>
            <a:grpSpLocks/>
          </p:cNvGrpSpPr>
          <p:nvPr/>
        </p:nvGrpSpPr>
        <p:grpSpPr bwMode="auto">
          <a:xfrm>
            <a:off x="2811463" y="5468939"/>
            <a:ext cx="509588" cy="515937"/>
            <a:chOff x="4025" y="2211"/>
            <a:chExt cx="596" cy="596"/>
          </a:xfrm>
        </p:grpSpPr>
        <p:sp>
          <p:nvSpPr>
            <p:cNvPr id="43072" name="Oval 64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73" name="Oval 65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3074" name="Rectangle 66"/>
          <p:cNvSpPr>
            <a:spLocks noChangeArrowheads="1"/>
          </p:cNvSpPr>
          <p:nvPr/>
        </p:nvSpPr>
        <p:spPr bwMode="auto">
          <a:xfrm>
            <a:off x="0" y="1"/>
            <a:ext cx="10080625" cy="225425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68" name="图片 67" descr="马年和2014图标组合.png"/>
          <p:cNvPicPr>
            <a:picLocks noChangeAspect="1"/>
          </p:cNvPicPr>
          <p:nvPr userDrawn="1"/>
        </p:nvPicPr>
        <p:blipFill>
          <a:blip r:embed="rId14" cstate="email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369061" y="115327"/>
            <a:ext cx="1685752" cy="276757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微软雅黑" pitchFamily="34" charset="-122"/>
          <a:ea typeface="微软雅黑" pitchFamily="34" charset="-122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微软雅黑" pitchFamily="34" charset="-122"/>
          <a:ea typeface="微软雅黑" pitchFamily="34" charset="-122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微软雅黑" pitchFamily="34" charset="-122"/>
          <a:ea typeface="微软雅黑" pitchFamily="34" charset="-122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微软雅黑" pitchFamily="34" charset="-122"/>
          <a:ea typeface="微软雅黑" pitchFamily="34" charset="-122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微软雅黑" pitchFamily="34" charset="-122"/>
          <a:ea typeface="微软雅黑" pitchFamily="34" charset="-122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82528" y="2239955"/>
            <a:ext cx="6846899" cy="1389063"/>
          </a:xfrm>
        </p:spPr>
        <p:txBody>
          <a:bodyPr>
            <a:norm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</a:rPr>
              <a:t>《</a:t>
            </a:r>
            <a:r>
              <a:rPr lang="zh-CN" altLang="en-US" sz="36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40000"/>
                    </a:schemeClr>
                  </a:glow>
                </a:effectLst>
              </a:rPr>
              <a:t>对余额宝的扼杀刚开始</a:t>
            </a:r>
            <a:r>
              <a:rPr lang="en-US" altLang="zh-CN" sz="3600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</a:effectLst>
              </a:rPr>
              <a:t>》</a:t>
            </a:r>
            <a:endParaRPr lang="zh-CN" altLang="en-US" sz="3600" dirty="0">
              <a:solidFill>
                <a:schemeClr val="bg1"/>
              </a:solidFill>
              <a:effectLst>
                <a:glow rad="63500">
                  <a:schemeClr val="tx1">
                    <a:alpha val="40000"/>
                  </a:schemeClr>
                </a:glow>
              </a:effectLst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930F30B-37A6-41A8-9979-18392C285CD4}" type="slidenum">
              <a:rPr lang="en-US" altLang="zh-CN" smtClean="0"/>
              <a:pPr/>
              <a:t>1</a:t>
            </a:fld>
            <a:endParaRPr lang="en-US" altLang="zh-CN"/>
          </a:p>
        </p:txBody>
      </p:sp>
      <p:sp>
        <p:nvSpPr>
          <p:cNvPr id="5" name="WordArt 5"/>
          <p:cNvSpPr>
            <a:spLocks noChangeArrowheads="1" noChangeShapeType="1" noTextEdit="1"/>
          </p:cNvSpPr>
          <p:nvPr/>
        </p:nvSpPr>
        <p:spPr bwMode="auto">
          <a:xfrm>
            <a:off x="5040313" y="596881"/>
            <a:ext cx="4714908" cy="121444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spc="-180" dirty="0" smtClean="0">
                <a:ln w="19050">
                  <a:solidFill>
                    <a:srgbClr val="C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74053" dir="1857825" algn="ctr" rotWithShape="0">
                    <a:schemeClr val="bg1"/>
                  </a:outerShdw>
                </a:effectLst>
                <a:latin typeface="华文隶书"/>
                <a:ea typeface="华文隶书"/>
              </a:rPr>
              <a:t>天空时讯</a:t>
            </a:r>
            <a:endParaRPr lang="zh-CN" altLang="en-US" sz="3600" b="1" kern="10" spc="-180" dirty="0">
              <a:ln w="19050">
                <a:solidFill>
                  <a:srgbClr val="C00000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74053" dir="1857825" algn="ctr" rotWithShape="0">
                  <a:schemeClr val="bg1"/>
                </a:outerShdw>
              </a:effectLst>
              <a:latin typeface="华文隶书"/>
              <a:ea typeface="华文隶书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6300" y="4168781"/>
            <a:ext cx="8568531" cy="1571636"/>
          </a:xfrm>
        </p:spPr>
        <p:txBody>
          <a:bodyPr>
            <a:normAutofit/>
          </a:bodyPr>
          <a:lstStyle/>
          <a:p>
            <a:pPr algn="ctr"/>
            <a:r>
              <a:rPr lang="zh-CN" altLang="en-US" sz="2800" b="1" dirty="0" smtClean="0">
                <a:solidFill>
                  <a:srgbClr val="C00000"/>
                </a:solidFill>
              </a:rPr>
              <a:t>对余额宝的扼杀刚开始</a:t>
            </a:r>
            <a:endParaRPr lang="zh-CN" altLang="en-US" sz="2800" dirty="0">
              <a:solidFill>
                <a:srgbClr val="C00000"/>
              </a:solidFill>
            </a:endParaRPr>
          </a:p>
        </p:txBody>
      </p:sp>
      <p:pic>
        <p:nvPicPr>
          <p:cNvPr id="5" name="图片 4" descr="http://www.licai.com/uploadfiles/image/20140225/20140225150831_9062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897172" y="739757"/>
            <a:ext cx="4357718" cy="30003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文本占位符 2"/>
          <p:cNvSpPr txBox="1">
            <a:spLocks/>
          </p:cNvSpPr>
          <p:nvPr/>
        </p:nvSpPr>
        <p:spPr>
          <a:xfrm>
            <a:off x="796300" y="3811591"/>
            <a:ext cx="8568531" cy="141753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C00000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央视评论员炮轰余额宝是吸血鬼。支付宝是怎么应对的呢？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C00000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是在其官方微博上发表了一篇长微博，总结为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4</a:t>
            </a: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个字，就是：一笑置之。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C00000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但我却似乎看到了余额宝在“颤抖”。央视此举，或许没有背景，但它在一个“恰当”的时机，替银行业说了“恰当”的话。必然会被银行业充分利用</a:t>
            </a:r>
            <a:r>
              <a:rPr kumimoji="0" lang="en-US" altLang="zh-CN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——</a:t>
            </a: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银行对余额宝的绞杀，由此正式启动。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54032" y="1025509"/>
            <a:ext cx="4028024" cy="5102022"/>
          </a:xfrm>
        </p:spPr>
        <p:txBody>
          <a:bodyPr>
            <a:noAutofit/>
          </a:bodyPr>
          <a:lstStyle/>
          <a:p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因为互联网基因，余额宝似乎一出生便风华正茂似的，呈现了挑战性姿态。余额宝碰巧触碰到了银行的享用固定的巨大的利息差的霸权，而这是银行的核心利益。这使得这个被互联网公司包装了的基金产品，一下子被赋予了挑战银行甚至是挑战现有金融体系的形象。 </a:t>
            </a:r>
          </a:p>
          <a:p>
            <a:r>
              <a:rPr lang="zh-CN" altLang="en-US" sz="1800" b="1" dirty="0" smtClean="0">
                <a:solidFill>
                  <a:srgbClr val="C00000"/>
                </a:solidFill>
              </a:rPr>
              <a:t>挑战者必然会遇到狙击甚至打击</a:t>
            </a:r>
            <a:r>
              <a:rPr lang="zh-CN" altLang="en-US" sz="1800" dirty="0" smtClean="0">
                <a:solidFill>
                  <a:srgbClr val="C00000"/>
                </a:solidFill>
              </a:rPr>
              <a:t>。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到去年年底，余额宝“圈”了</a:t>
            </a:r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2500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亿，让合作方天弘基金一跃成为国内最大基金。现在，是</a:t>
            </a:r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4000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亿了。 </a:t>
            </a:r>
          </a:p>
          <a:p>
            <a:r>
              <a:rPr lang="en-US" sz="1800" b="1" dirty="0" smtClean="0">
                <a:solidFill>
                  <a:srgbClr val="C00000"/>
                </a:solidFill>
              </a:rPr>
              <a:t>4000</a:t>
            </a:r>
            <a:r>
              <a:rPr lang="zh-CN" altLang="en-US" sz="1800" b="1" dirty="0" smtClean="0">
                <a:solidFill>
                  <a:srgbClr val="C00000"/>
                </a:solidFill>
              </a:rPr>
              <a:t>亿相对于银行存款来说，还是毛毛雨。但是，这种颠覆银行核心赢利模式的势头，不可小视。</a:t>
            </a:r>
            <a:r>
              <a:rPr lang="zh-CN" altLang="en-US" sz="1800" dirty="0" smtClean="0">
                <a:solidFill>
                  <a:srgbClr val="C00000"/>
                </a:solidFill>
              </a:rPr>
              <a:t> </a:t>
            </a:r>
          </a:p>
          <a:p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6" name="图片 5" descr="1393196803979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814202" y="1668451"/>
            <a:ext cx="4408155" cy="407196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369874" y="311129"/>
            <a:ext cx="5171032" cy="5768162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对于余额宝这种东西，银行态度，首先瞧不上、看不起；然后是认为这东西银行也能做，目前一些银行已经推出类似余额宝的产品。上周与两家银行的人闲聊中提到此事，他们作为银行的从业者，还是持蔑视余额宝的态度。一句话：“余额宝能做的，我们也能做。”但是，我相信他们的老板们，不是这么想的。早在去年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10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月，中国银行业协会副会长杨再平就说，互联网金融让银行家们彻夜难眠。 </a:t>
            </a:r>
          </a:p>
          <a:p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在余额宝势头正猛的时候，央视评论员将把余额宝炮轰为“吸血鬼”和“寄生虫”，这一舆论支持对于银行来说，正中下怀，恰当好处。 </a:t>
            </a:r>
          </a:p>
          <a:p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可以肯定，银行狙击和舆论围剿，是余额宝必然会经历的一个阶段。现在，“吸血鬼”和“寄生虫”标签出现，强化了余额宝与传统金融之间的对立。站在对立面的金融巨头，开始行动了。 </a:t>
            </a:r>
          </a:p>
          <a:p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表面上看，它们的行动，是推出类余额宝产品。工行、中行、交行、平安、招行以及民生银行，都推出了“类余额宝”产品。但无论是被称为吸血鬼，还是以同类产品被贴身紧逼，这对余额宝而言都不是致命的。 </a:t>
            </a:r>
          </a:p>
          <a:p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这样的行动，不足以让余额宝害怕。即便是被贴上“吸血鬼”的标签，余额宝或许可以一笑置之。 </a:t>
            </a:r>
          </a:p>
          <a:p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6" name="图片 5" descr="12b9b65d-78a0-4b03-b736-b32c05bffad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156" y="1454137"/>
            <a:ext cx="3643338" cy="37862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11156" y="900949"/>
            <a:ext cx="4813841" cy="5125220"/>
          </a:xfrm>
        </p:spPr>
        <p:txBody>
          <a:bodyPr>
            <a:normAutofit/>
          </a:bodyPr>
          <a:lstStyle/>
          <a:p>
            <a:r>
              <a:rPr lang="zh-CN" altLang="en-US" sz="1600" b="1" dirty="0" smtClean="0">
                <a:solidFill>
                  <a:srgbClr val="C00000"/>
                </a:solidFill>
              </a:rPr>
              <a:t>那么，余额宝真的无所畏惧吗？非也。能够扼住余额宝咽喉的，不是市场竞争，不是被质疑冲击经济安全，而是政策风险。 </a:t>
            </a:r>
          </a:p>
          <a:p>
            <a:r>
              <a:rPr lang="zh-CN" altLang="en-US" sz="1600" b="1" dirty="0" smtClean="0">
                <a:solidFill>
                  <a:srgbClr val="C00000"/>
                </a:solidFill>
              </a:rPr>
              <a:t>金融的主管部门，管不了互联网企业，但是，互联网企业要做金融，必须与金融企业合作。政策很有可能通过影响与互联网公司合作的金融企业，而将互联网金融纳入到新政策的考量之中。 </a:t>
            </a:r>
          </a:p>
          <a:p>
            <a:r>
              <a:rPr lang="en-US" sz="1600" dirty="0" smtClean="0"/>
              <a:t> 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近期证监会召集货币基金规模居前的十余家基金公司一把手开会，专门提示风险问题。证监会可能下发关于货币基金风险提示的文件，货币基金有可能迎来最严格的一次监管规定。从监管者的角度来讲，安全永远是第一位的。</a:t>
            </a:r>
            <a:endParaRPr lang="en-US" altLang="zh-CN" sz="16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zh-CN" altLang="en-US" sz="1600" b="1" dirty="0" smtClean="0">
                <a:solidFill>
                  <a:srgbClr val="C00000"/>
                </a:solidFill>
              </a:rPr>
              <a:t>如何提高安全性，无外乎两个方面下手，一是增加风险准备金，一是降低收益率。这两手足以弄死余额宝。 </a:t>
            </a:r>
          </a:p>
          <a:p>
            <a:r>
              <a:rPr lang="zh-CN" altLang="en-US" sz="1600" b="1" dirty="0" smtClean="0">
                <a:solidFill>
                  <a:srgbClr val="C00000"/>
                </a:solidFill>
              </a:rPr>
              <a:t>政策的安全要求是，是一把双刃剑，没有安全，就没有一切，想要创新，就可能增加风险。二者的平衡，全靠政策。政策的保守属性，注定让余额宝接下来面临更大的挑战。</a:t>
            </a:r>
            <a:endParaRPr lang="zh-CN" altLang="en-US" sz="1600" b="1" dirty="0">
              <a:solidFill>
                <a:srgbClr val="C00000"/>
              </a:solidFill>
            </a:endParaRPr>
          </a:p>
        </p:txBody>
      </p:sp>
      <p:pic>
        <p:nvPicPr>
          <p:cNvPr id="6" name="图片 5" descr="20140224-f4e7ffdc75b5de2a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5611816" y="2597145"/>
            <a:ext cx="3810000" cy="3162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84122" y="1043825"/>
            <a:ext cx="4456652" cy="4625154"/>
          </a:xfrm>
        </p:spPr>
        <p:txBody>
          <a:bodyPr>
            <a:noAutofit/>
          </a:bodyPr>
          <a:lstStyle/>
          <a:p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在中国，互联网一度是“法外之地”。这个产业是从“天上掉下来”的</a:t>
            </a:r>
            <a:r>
              <a:rPr lang="en-US" altLang="zh-CN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——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它直接从国外复制过来，国内没有相应的监管机构。这些互联网机构，大多注册于境外，他们干的事儿，当局者刚开始的时候，根本看不懂，也无从下手管。一个漫长的监管时间差，让互联网在中国迅速野蛮生长。 </a:t>
            </a:r>
          </a:p>
          <a:p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它颠覆了传统的信息传播模式，颠覆了传统的传媒出版模式。让这些本来就弱势的行业，在</a:t>
            </a:r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10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年的时间里濒临崩溃。 </a:t>
            </a:r>
          </a:p>
          <a:p>
            <a:r>
              <a:rPr lang="zh-CN" altLang="en-US" sz="1800" b="1" dirty="0" smtClean="0">
                <a:solidFill>
                  <a:srgbClr val="C00000"/>
                </a:solidFill>
              </a:rPr>
              <a:t>但是，这一次，它要颠覆的金融，就不会那么容易了。金融是一个重要的既得利益集团，这个集团很容易影响政策及政策的走向。用政策之刀砍杀余额宝，估计为期不远了。</a:t>
            </a:r>
            <a:r>
              <a:rPr lang="zh-CN" altLang="en-US" sz="1800" dirty="0" smtClean="0">
                <a:solidFill>
                  <a:srgbClr val="C00000"/>
                </a:solidFill>
              </a:rPr>
              <a:t> </a:t>
            </a:r>
          </a:p>
          <a:p>
            <a:endParaRPr lang="zh-CN" altLang="en-US" sz="1800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图片 4" descr="1_201402251435162833.jpg"/>
          <p:cNvPicPr>
            <a:picLocks noChangeAspect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2528" y="1597013"/>
            <a:ext cx="4127529" cy="371477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39718" y="2311393"/>
            <a:ext cx="7500990" cy="1389063"/>
          </a:xfrm>
        </p:spPr>
        <p:txBody>
          <a:bodyPr/>
          <a:lstStyle/>
          <a:p>
            <a:pPr algn="l"/>
            <a:r>
              <a:rPr lang="en-US" altLang="zh-CN" sz="3200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3200" dirty="0" smtClean="0">
                <a:latin typeface="微软雅黑" pitchFamily="34" charset="-122"/>
                <a:ea typeface="微软雅黑" pitchFamily="34" charset="-122"/>
              </a:rPr>
              <a:t>别嫌工资少，高薪的条件你符合几条</a:t>
            </a:r>
            <a:r>
              <a:rPr lang="en-US" altLang="zh-CN" sz="3200" dirty="0" smtClean="0">
                <a:latin typeface="微软雅黑" pitchFamily="34" charset="-122"/>
                <a:ea typeface="微软雅黑" pitchFamily="34" charset="-122"/>
              </a:rPr>
              <a:t>》</a:t>
            </a:r>
            <a:endParaRPr lang="zh-CN" altLang="en-US" sz="3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930F30B-37A6-41A8-9979-18392C285CD4}" type="slidenum">
              <a:rPr lang="en-US" altLang="zh-CN" smtClean="0"/>
              <a:pPr/>
              <a:t>7</a:t>
            </a:fld>
            <a:endParaRPr lang="en-US" altLang="zh-CN"/>
          </a:p>
        </p:txBody>
      </p:sp>
      <p:sp>
        <p:nvSpPr>
          <p:cNvPr id="5" name="WordArt 5"/>
          <p:cNvSpPr>
            <a:spLocks noChangeArrowheads="1" noChangeShapeType="1" noTextEdit="1"/>
          </p:cNvSpPr>
          <p:nvPr/>
        </p:nvSpPr>
        <p:spPr bwMode="auto">
          <a:xfrm>
            <a:off x="5040313" y="596881"/>
            <a:ext cx="4714908" cy="121444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spc="-180" dirty="0" smtClean="0">
                <a:ln w="19050">
                  <a:solidFill>
                    <a:srgbClr val="C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74053" dir="1857825" algn="ctr" rotWithShape="0">
                    <a:schemeClr val="bg1"/>
                  </a:outerShdw>
                </a:effectLst>
                <a:latin typeface="华文隶书"/>
                <a:ea typeface="华文隶书"/>
              </a:rPr>
              <a:t>心理建设</a:t>
            </a:r>
            <a:endParaRPr lang="zh-CN" altLang="en-US" sz="3600" b="1" kern="10" spc="-180" dirty="0">
              <a:ln w="19050">
                <a:solidFill>
                  <a:srgbClr val="C00000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74053" dir="1857825" algn="ctr" rotWithShape="0">
                  <a:schemeClr val="bg1"/>
                </a:outerShdw>
              </a:effectLst>
              <a:latin typeface="华文隶书"/>
              <a:ea typeface="华文隶书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68412" y="4592642"/>
            <a:ext cx="7072362" cy="719147"/>
          </a:xfrm>
        </p:spPr>
        <p:txBody>
          <a:bodyPr/>
          <a:lstStyle/>
          <a:p>
            <a:r>
              <a:rPr lang="zh-CN" altLang="en-US" sz="3200" dirty="0" smtClean="0">
                <a:solidFill>
                  <a:srgbClr val="C00000"/>
                </a:solidFill>
              </a:rPr>
              <a:t>别嫌工资少，高薪的条件你符合几条</a:t>
            </a:r>
            <a:endParaRPr lang="zh-CN" altLang="en-US" sz="3200" dirty="0">
              <a:solidFill>
                <a:srgbClr val="C00000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DD19F5-BAAB-4BD0-BA58-E4C277401892}" type="slidenum">
              <a:rPr lang="en-US" altLang="zh-CN" smtClean="0"/>
              <a:pPr/>
              <a:t>8</a:t>
            </a:fld>
            <a:endParaRPr lang="en-US" altLang="zh-CN"/>
          </a:p>
        </p:txBody>
      </p:sp>
      <p:pic>
        <p:nvPicPr>
          <p:cNvPr id="5" name="图片 4" descr="http://www.licai.com/uploadfiles/image/20140220/20140220141333_2031.jpg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825734" y="811195"/>
            <a:ext cx="4429156" cy="3571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54032" y="1382699"/>
            <a:ext cx="3316288" cy="500066"/>
          </a:xfrm>
        </p:spPr>
        <p:txBody>
          <a:bodyPr/>
          <a:lstStyle/>
          <a:p>
            <a:r>
              <a:rPr lang="zh-CN" altLang="en-US" sz="24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一、忠诚</a:t>
            </a:r>
            <a:endParaRPr lang="zh-CN" altLang="en-US" sz="2400" b="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40247" y="1025509"/>
            <a:ext cx="3929089" cy="4572032"/>
          </a:xfrm>
        </p:spPr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单位可能开除有能力的员工，但对一个忠心耿耿的人，不会有领导愿意让他走，他会成为单位这个铁打营盘中最长久的战士，而且是最有发展前景的员工。 </a:t>
            </a:r>
          </a:p>
          <a:p>
            <a:pPr>
              <a:lnSpc>
                <a:spcPct val="150000"/>
              </a:lnSpc>
            </a:pPr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站在老板的立场上思考问题； </a:t>
            </a:r>
          </a:p>
          <a:p>
            <a:pPr>
              <a:lnSpc>
                <a:spcPct val="150000"/>
              </a:lnSpc>
            </a:pPr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与上级分享你的想法； </a:t>
            </a:r>
          </a:p>
          <a:p>
            <a:pPr>
              <a:lnSpc>
                <a:spcPct val="150000"/>
              </a:lnSpc>
            </a:pPr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时刻维护公司的利益； </a:t>
            </a:r>
          </a:p>
          <a:p>
            <a:pPr>
              <a:lnSpc>
                <a:spcPct val="150000"/>
              </a:lnSpc>
            </a:pPr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琢磨为公司赚钱； </a:t>
            </a:r>
          </a:p>
          <a:p>
            <a:pPr>
              <a:lnSpc>
                <a:spcPct val="150000"/>
              </a:lnSpc>
            </a:pPr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在外界诱惑面前经得起考验。 </a:t>
            </a:r>
          </a:p>
          <a:p>
            <a:pPr>
              <a:lnSpc>
                <a:spcPct val="150000"/>
              </a:lnSpc>
            </a:pP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ED57DB-BBEA-4ABB-A7EB-B6BB6FDC515F}" type="slidenum">
              <a:rPr lang="en-US" altLang="zh-CN" smtClean="0"/>
              <a:pPr/>
              <a:t>9</a:t>
            </a:fld>
            <a:endParaRPr lang="en-US" altLang="zh-CN"/>
          </a:p>
        </p:txBody>
      </p:sp>
      <p:pic>
        <p:nvPicPr>
          <p:cNvPr id="7" name="图片 6" descr="6159252dd42a283448a7d5e55ab5c9ea14cebfd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280" y="2382831"/>
            <a:ext cx="3944352" cy="2428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97436" y="1025509"/>
            <a:ext cx="3316288" cy="571504"/>
          </a:xfrm>
        </p:spPr>
        <p:txBody>
          <a:bodyPr/>
          <a:lstStyle/>
          <a:p>
            <a:r>
              <a:rPr lang="zh-CN" altLang="en-US" sz="18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二、敬业</a:t>
            </a:r>
            <a:endParaRPr lang="zh-CN" altLang="en-US" sz="1800" b="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25470" y="1025509"/>
            <a:ext cx="3500462" cy="4786346"/>
          </a:xfrm>
        </p:spPr>
        <p:txBody>
          <a:bodyPr/>
          <a:lstStyle/>
          <a:p>
            <a:pPr>
              <a:buNone/>
            </a:pP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随着社会进步，人们的知识背景越来越趋同。学历、文凭已不再是公司挑选员工的首要条件。很多公司考察员工的第一条件就是敬业，其次才是专业水平。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工作的目的不仅仅在于报酬；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提供超出报酬的服务与努力；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乐意为工作作出个人牺牲；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模糊上下班概念，完成工作再谈休息；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重视工作中的每一个细节。 </a:t>
            </a:r>
          </a:p>
          <a:p>
            <a:pPr>
              <a:buNone/>
            </a:pP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ED57DB-BBEA-4ABB-A7EB-B6BB6FDC515F}" type="slidenum">
              <a:rPr lang="en-US" altLang="zh-CN" smtClean="0"/>
              <a:pPr/>
              <a:t>10</a:t>
            </a:fld>
            <a:endParaRPr lang="en-US" altLang="zh-CN"/>
          </a:p>
        </p:txBody>
      </p:sp>
      <p:pic>
        <p:nvPicPr>
          <p:cNvPr id="6" name="图片 5" descr="3302065_102742604325_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397370" y="2597145"/>
            <a:ext cx="4697409" cy="29358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2594" y="1025509"/>
            <a:ext cx="3316288" cy="571504"/>
          </a:xfrm>
        </p:spPr>
        <p:txBody>
          <a:bodyPr/>
          <a:lstStyle/>
          <a:p>
            <a:r>
              <a:rPr lang="zh-CN" altLang="en-US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三、积极</a:t>
            </a:r>
            <a:endParaRPr lang="zh-CN" altLang="en-US" b="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40247" y="525443"/>
            <a:ext cx="3714776" cy="5286412"/>
          </a:xfrm>
        </p:spPr>
        <p:txBody>
          <a:bodyPr/>
          <a:lstStyle/>
          <a:p>
            <a:pPr>
              <a:buNone/>
            </a:pP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不要事事等人交代，一个人只要能自动自发地做好一切，哪怕起点比别人低，也会有很大的发展，自发的人永远受老板欢迎。 </a:t>
            </a:r>
          </a:p>
          <a:p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从“要我做”到“我要做”； </a:t>
            </a:r>
          </a:p>
          <a:p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主动分担一些“分外”事； </a:t>
            </a:r>
          </a:p>
          <a:p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先做后说，给上司惊喜； </a:t>
            </a:r>
          </a:p>
          <a:p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学会毛遂自荐； </a:t>
            </a:r>
          </a:p>
          <a:p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高标准要求：要求一步，做到三步； </a:t>
            </a:r>
          </a:p>
          <a:p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6</a:t>
            </a:r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拿捏好主动的尺度，不要急于表现、出风头甚至抢别人的工作。 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ED57DB-BBEA-4ABB-A7EB-B6BB6FDC515F}" type="slidenum">
              <a:rPr lang="en-US" altLang="zh-CN" smtClean="0"/>
              <a:pPr/>
              <a:t>11</a:t>
            </a:fld>
            <a:endParaRPr lang="en-US" altLang="zh-CN"/>
          </a:p>
        </p:txBody>
      </p:sp>
      <p:pic>
        <p:nvPicPr>
          <p:cNvPr id="6" name="图片 5" descr="1059407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032" y="1739889"/>
            <a:ext cx="3583611" cy="36433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68874" y="882633"/>
            <a:ext cx="3316288" cy="500066"/>
          </a:xfrm>
        </p:spPr>
        <p:txBody>
          <a:bodyPr/>
          <a:lstStyle/>
          <a:p>
            <a:r>
              <a:rPr lang="zh-CN" altLang="en-US" sz="18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四、负责</a:t>
            </a:r>
            <a:endParaRPr lang="zh-CN" altLang="en-US" sz="1800" b="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96908" y="1025509"/>
            <a:ext cx="3357586" cy="4714908"/>
          </a:xfrm>
        </p:spPr>
        <p:txBody>
          <a:bodyPr/>
          <a:lstStyle/>
          <a:p>
            <a:pPr>
              <a:buNone/>
            </a:pP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勇于承担责任的人，对企业有着重要的意义，一个人工作能力可以比别人差，但是一定不能缺乏责任感，凡事推三阻四、找客观原因，而不反思自己，一定会失去上级的信任。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责任的核心在于责任心；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把每一件小事都做好；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言必信，行必果；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错就是错，绝对不要找借口；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让问题的皮球至于你；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6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不因一点疏忽而铸成大错。 </a:t>
            </a:r>
          </a:p>
          <a:p>
            <a:pPr>
              <a:buNone/>
            </a:pP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ED57DB-BBEA-4ABB-A7EB-B6BB6FDC515F}" type="slidenum">
              <a:rPr lang="en-US" altLang="zh-CN" smtClean="0"/>
              <a:pPr/>
              <a:t>12</a:t>
            </a:fld>
            <a:endParaRPr lang="en-US" altLang="zh-CN"/>
          </a:p>
        </p:txBody>
      </p:sp>
      <p:pic>
        <p:nvPicPr>
          <p:cNvPr id="7" name="图片 6" descr="201102184967831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754560" y="1811327"/>
            <a:ext cx="3429024" cy="35919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66768" y="1025509"/>
            <a:ext cx="3316288" cy="571504"/>
          </a:xfrm>
        </p:spPr>
        <p:txBody>
          <a:bodyPr/>
          <a:lstStyle/>
          <a:p>
            <a:r>
              <a:rPr lang="zh-CN" altLang="en-US" sz="18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五、效率</a:t>
            </a:r>
            <a:endParaRPr lang="zh-CN" altLang="en-US" sz="1800" b="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54561" y="1025509"/>
            <a:ext cx="3643337" cy="4714908"/>
          </a:xfrm>
        </p:spPr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zh-CN" altLang="en-US" sz="18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高效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的工作习惯是每个可望成功的人所必备的，也是每个单位都非常看重的。 </a:t>
            </a:r>
          </a:p>
          <a:p>
            <a:pPr>
              <a:lnSpc>
                <a:spcPct val="150000"/>
              </a:lnSpc>
            </a:pPr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跟穷忙瞎忙说“再见”； </a:t>
            </a:r>
          </a:p>
          <a:p>
            <a:pPr>
              <a:lnSpc>
                <a:spcPct val="150000"/>
              </a:lnSpc>
            </a:pPr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心无旁骛，专心致志； </a:t>
            </a:r>
          </a:p>
          <a:p>
            <a:pPr>
              <a:lnSpc>
                <a:spcPct val="150000"/>
              </a:lnSpc>
            </a:pPr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量化、细化每天的工作； </a:t>
            </a:r>
          </a:p>
          <a:p>
            <a:pPr>
              <a:lnSpc>
                <a:spcPct val="150000"/>
              </a:lnSpc>
            </a:pPr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拖延是最狠毒的职业杀手； </a:t>
            </a:r>
          </a:p>
          <a:p>
            <a:pPr>
              <a:lnSpc>
                <a:spcPct val="150000"/>
              </a:lnSpc>
            </a:pPr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牢记优先，要事第一； </a:t>
            </a:r>
          </a:p>
          <a:p>
            <a:pPr>
              <a:lnSpc>
                <a:spcPct val="150000"/>
              </a:lnSpc>
            </a:pPr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6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防止完美主义成为效率的大敌。 </a:t>
            </a: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ED57DB-BBEA-4ABB-A7EB-B6BB6FDC515F}" type="slidenum">
              <a:rPr lang="en-US" altLang="zh-CN" smtClean="0"/>
              <a:pPr/>
              <a:t>13</a:t>
            </a:fld>
            <a:endParaRPr lang="en-US" altLang="zh-CN"/>
          </a:p>
        </p:txBody>
      </p:sp>
      <p:pic>
        <p:nvPicPr>
          <p:cNvPr id="7" name="图片 6" descr="20120925105407375476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68280" y="2025641"/>
            <a:ext cx="4075111" cy="30718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97436" y="596881"/>
            <a:ext cx="3316288" cy="571504"/>
          </a:xfrm>
        </p:spPr>
        <p:txBody>
          <a:bodyPr/>
          <a:lstStyle/>
          <a:p>
            <a:r>
              <a:rPr lang="zh-CN" altLang="en-US" sz="18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六、结果</a:t>
            </a:r>
            <a:endParaRPr lang="zh-CN" altLang="en-US" sz="1800" b="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68346" y="1382699"/>
            <a:ext cx="3429024" cy="4214842"/>
          </a:xfrm>
        </p:spPr>
        <p:txBody>
          <a:bodyPr/>
          <a:lstStyle/>
          <a:p>
            <a:pPr>
              <a:buNone/>
            </a:pP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“无论黑猫、白猫，抓得到老鼠就是好猫！”，无论苦干、巧干，出成绩的员工才会受到众人的肯定。企业重视的是你有多少“功”，而不是有多少“苦”。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一开始就要想怎样把事情做成；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办法永远要比问题多；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聪明地工作而不仅仅是努力工作；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没有条件，就创造条件；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把任务完成得超出预期。 </a:t>
            </a:r>
          </a:p>
          <a:p>
            <a:pPr>
              <a:buNone/>
            </a:pP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ED57DB-BBEA-4ABB-A7EB-B6BB6FDC515F}" type="slidenum">
              <a:rPr lang="en-US" altLang="zh-CN" smtClean="0"/>
              <a:pPr/>
              <a:t>14</a:t>
            </a:fld>
            <a:endParaRPr lang="en-US" altLang="zh-CN"/>
          </a:p>
        </p:txBody>
      </p:sp>
      <p:pic>
        <p:nvPicPr>
          <p:cNvPr id="6" name="图片 5" descr="6E96B812B6B18427D8AB272AE86314E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611684" y="1454137"/>
            <a:ext cx="3857652" cy="380050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25536" y="1025509"/>
            <a:ext cx="3316288" cy="500066"/>
          </a:xfrm>
        </p:spPr>
        <p:txBody>
          <a:bodyPr/>
          <a:lstStyle/>
          <a:p>
            <a:r>
              <a:rPr lang="zh-CN" altLang="en-US" sz="18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七、沟通</a:t>
            </a:r>
            <a:endParaRPr lang="zh-CN" altLang="en-US" sz="1800" b="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83122" y="1239823"/>
            <a:ext cx="3643337" cy="4429156"/>
          </a:xfrm>
        </p:spPr>
        <p:txBody>
          <a:bodyPr/>
          <a:lstStyle/>
          <a:p>
            <a:pPr>
              <a:buNone/>
            </a:pP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不好沟通者，即便自己再有才，也只是一个人的才干，既不能传承，又无法进步；好沟通者，哪怕很平庸，也可以边干边学，最终实现自己的价值。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沟通和八卦是两回事；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不说和说得过多都是一种错；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带着方案去提问题，当面沟通，当场解决；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培养接受批评的情商；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胸怀大局，既报喜也报忧；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6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内部可以有矛盾，对外一定要一致。 </a:t>
            </a: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ED57DB-BBEA-4ABB-A7EB-B6BB6FDC515F}" type="slidenum">
              <a:rPr lang="en-US" altLang="zh-CN" smtClean="0"/>
              <a:pPr/>
              <a:t>15</a:t>
            </a:fld>
            <a:endParaRPr lang="en-US" altLang="zh-CN"/>
          </a:p>
        </p:txBody>
      </p:sp>
      <p:pic>
        <p:nvPicPr>
          <p:cNvPr id="6" name="图片 5" descr="5306139_190854593543_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254099" y="1597014"/>
            <a:ext cx="2928958" cy="39052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897436" y="1142993"/>
            <a:ext cx="3316288" cy="525458"/>
          </a:xfrm>
        </p:spPr>
        <p:txBody>
          <a:bodyPr/>
          <a:lstStyle/>
          <a:p>
            <a:r>
              <a:rPr lang="zh-CN" altLang="en-US" sz="18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八、团队</a:t>
            </a:r>
            <a:endParaRPr lang="zh-CN" altLang="en-US" sz="1800" b="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96908" y="1239823"/>
            <a:ext cx="3429024" cy="4572032"/>
          </a:xfrm>
        </p:spPr>
        <p:txBody>
          <a:bodyPr/>
          <a:lstStyle/>
          <a:p>
            <a:pPr>
              <a:buNone/>
            </a:pP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团队提前，自我退后。不管个人能力多强，只要伤害到团队，公司决不会让你久留</a:t>
            </a:r>
            <a:r>
              <a:rPr lang="en-US" altLang="zh-CN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——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不要认为缺了你一个，团队就无法运转！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滴水融入大海，个人融入团队；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服从总体安排；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遵守纪律才能保证战斗力；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不做团队的“短板”，如果现在是，就要给自己“增高”；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多为别人、为团队考虑。 </a:t>
            </a: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ED57DB-BBEA-4ABB-A7EB-B6BB6FDC515F}" type="slidenum">
              <a:rPr lang="en-US" altLang="zh-CN" smtClean="0"/>
              <a:pPr/>
              <a:t>16</a:t>
            </a:fld>
            <a:endParaRPr lang="en-US" altLang="zh-CN"/>
          </a:p>
        </p:txBody>
      </p:sp>
      <p:pic>
        <p:nvPicPr>
          <p:cNvPr id="7" name="图片 6" descr="716539_181227539331_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540246" y="2357455"/>
            <a:ext cx="4393569" cy="29304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96908" y="1096947"/>
            <a:ext cx="3316288" cy="525458"/>
          </a:xfrm>
        </p:spPr>
        <p:txBody>
          <a:bodyPr/>
          <a:lstStyle/>
          <a:p>
            <a:r>
              <a:rPr lang="zh-CN" altLang="en-US" sz="18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九、进取</a:t>
            </a:r>
            <a:endParaRPr lang="zh-CN" altLang="en-US" sz="1800" b="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54560" y="1096947"/>
            <a:ext cx="3571900" cy="4500594"/>
          </a:xfrm>
        </p:spPr>
        <p:txBody>
          <a:bodyPr/>
          <a:lstStyle/>
          <a:p>
            <a:pPr>
              <a:buNone/>
            </a:pP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个人永远要跟上企业的步伐，企业永远要跟上市场的步伐；无论是职场还是市场，无论是个人还是企业，参与者都不希望被淘汰。为此就一定要前进，停就意味着放弃，意味着出局！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以空杯心态去学习、去汲取；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不要总生气，而要争气；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不要一年经验重复用十年；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挤时间给自己“增高”、“充电”；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发展自己的“比较优势”；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6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挑战自我，未雨绸缪。 </a:t>
            </a:r>
          </a:p>
          <a:p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ED57DB-BBEA-4ABB-A7EB-B6BB6FDC515F}" type="slidenum">
              <a:rPr lang="en-US" altLang="zh-CN" smtClean="0"/>
              <a:pPr/>
              <a:t>17</a:t>
            </a:fld>
            <a:endParaRPr lang="en-US" altLang="zh-CN"/>
          </a:p>
        </p:txBody>
      </p:sp>
      <p:pic>
        <p:nvPicPr>
          <p:cNvPr id="7" name="图片 6" descr="5943847_232312565000_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678753" y="2097080"/>
            <a:ext cx="3932931" cy="2857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53048" y="668319"/>
            <a:ext cx="3316288" cy="714380"/>
          </a:xfrm>
        </p:spPr>
        <p:txBody>
          <a:bodyPr/>
          <a:lstStyle/>
          <a:p>
            <a:r>
              <a:rPr lang="zh-CN" altLang="en-US" sz="18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十、低调</a:t>
            </a:r>
            <a:endParaRPr lang="zh-CN" altLang="en-US" sz="1800" b="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68346" y="1382699"/>
            <a:ext cx="3429024" cy="4286280"/>
          </a:xfrm>
        </p:spPr>
        <p:txBody>
          <a:bodyPr/>
          <a:lstStyle/>
          <a:p>
            <a:pPr>
              <a:buNone/>
            </a:pP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才高不必自傲，不要以为自己不说、不宣扬，别人就看不到你的功劳。所以别在同事面前炫耀。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不要邀功请赏；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克服“大材小用”的心理；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不要摆架子耍资格；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凡是人，皆须敬；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努力做到名实相符，要配的上自己的位置；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6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成绩只是开始，荣誉当作动力。 </a:t>
            </a: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ED57DB-BBEA-4ABB-A7EB-B6BB6FDC515F}" type="slidenum">
              <a:rPr lang="en-US" altLang="zh-CN" smtClean="0"/>
              <a:pPr/>
              <a:t>18</a:t>
            </a:fld>
            <a:endParaRPr lang="en-US" altLang="zh-CN"/>
          </a:p>
        </p:txBody>
      </p:sp>
      <p:pic>
        <p:nvPicPr>
          <p:cNvPr id="6" name="图片 5" descr="2013062519233845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611684" y="2239955"/>
            <a:ext cx="4143404" cy="30845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96908" y="1096947"/>
            <a:ext cx="3316288" cy="525458"/>
          </a:xfrm>
        </p:spPr>
        <p:txBody>
          <a:bodyPr/>
          <a:lstStyle/>
          <a:p>
            <a:r>
              <a:rPr lang="zh-CN" altLang="en-US" sz="18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十一、成本</a:t>
            </a:r>
            <a:endParaRPr lang="zh-CN" altLang="en-US" sz="1800" b="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83122" y="1025509"/>
            <a:ext cx="3571900" cy="4500594"/>
          </a:xfrm>
        </p:spPr>
        <p:txBody>
          <a:bodyPr/>
          <a:lstStyle/>
          <a:p>
            <a:pPr>
              <a:buNone/>
            </a:pP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节约，但不可抠门。不要把公司的钱不当钱，公司“锅”里有，员工“碗”里才有；同样，“锅”里多，“碗”里也自然就多。而掌勺的，恰恰就是你自己。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报销账目，一定要诚信；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不耍小聪明，不贪小便宜；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不浪费公司的资源，哪怕是一张纸；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珍惜工作的每一分钟时间；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每付出成本，都要力争最大收益；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6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记住：省下的，就是利润！ </a:t>
            </a: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ED57DB-BBEA-4ABB-A7EB-B6BB6FDC515F}" type="slidenum">
              <a:rPr lang="en-US" altLang="zh-CN" smtClean="0"/>
              <a:pPr/>
              <a:t>19</a:t>
            </a:fld>
            <a:endParaRPr lang="en-US" altLang="zh-CN"/>
          </a:p>
        </p:txBody>
      </p:sp>
      <p:pic>
        <p:nvPicPr>
          <p:cNvPr id="6" name="图片 5" descr="7968752_002550863000_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539718" y="2025641"/>
            <a:ext cx="3858520" cy="30257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53048" y="668319"/>
            <a:ext cx="3316288" cy="428628"/>
          </a:xfrm>
        </p:spPr>
        <p:txBody>
          <a:bodyPr/>
          <a:lstStyle/>
          <a:p>
            <a:r>
              <a:rPr lang="zh-CN" altLang="en-US" sz="18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十二、感恩</a:t>
            </a:r>
            <a:endParaRPr lang="zh-CN" altLang="en-US" sz="1800" b="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68346" y="811195"/>
            <a:ext cx="3714776" cy="5072098"/>
          </a:xfrm>
        </p:spPr>
        <p:txBody>
          <a:bodyPr/>
          <a:lstStyle/>
          <a:p>
            <a:pPr>
              <a:buNone/>
            </a:pP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为什么我们能允许自己的过失，却对他人、对公司有这么多的抱怨</a:t>
            </a:r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?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再有才华的人，也需要别人给你做事的机会，也需要他人对你或大或小的帮助。你现在的幸福不是你一个人就能成就的。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老板给了你饭碗；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工作给你的不仅是报酬，还有学习、成长的机会；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同事给了你工作中的配合；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客户帮你创造了业绩；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对手让你看到距离和发展空间；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6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 批评者让你不断完善自我。 </a:t>
            </a:r>
          </a:p>
          <a:p>
            <a:r>
              <a:rPr 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    </a:t>
            </a:r>
            <a:r>
              <a:rPr lang="zh-CN" altLang="en-US" sz="1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先做好自己，再提要求；做人做事都应该照此！ </a:t>
            </a: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ED57DB-BBEA-4ABB-A7EB-B6BB6FDC515F}" type="slidenum">
              <a:rPr lang="en-US" altLang="zh-CN" smtClean="0"/>
              <a:pPr/>
              <a:t>20</a:t>
            </a:fld>
            <a:endParaRPr lang="en-US" altLang="zh-CN"/>
          </a:p>
        </p:txBody>
      </p:sp>
      <p:pic>
        <p:nvPicPr>
          <p:cNvPr id="6" name="图片 5" descr="u=1304269514,3797123906&amp;fm=23&amp;gp=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1750" y="1597013"/>
            <a:ext cx="3357586" cy="40452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11156" y="2382831"/>
            <a:ext cx="5643602" cy="1389063"/>
          </a:xfrm>
        </p:spPr>
        <p:txBody>
          <a:bodyPr/>
          <a:lstStyle/>
          <a:p>
            <a:r>
              <a:rPr lang="en-US" altLang="zh-CN" sz="3200" dirty="0" smtClean="0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3200" dirty="0" smtClean="0">
                <a:latin typeface="微软雅黑" pitchFamily="34" charset="-122"/>
                <a:ea typeface="微软雅黑" pitchFamily="34" charset="-122"/>
              </a:rPr>
              <a:t>这才是世界最珍贵的奢饰品</a:t>
            </a:r>
            <a:r>
              <a:rPr lang="en-US" altLang="zh-CN" sz="3200" dirty="0" smtClean="0">
                <a:latin typeface="微软雅黑" pitchFamily="34" charset="-122"/>
                <a:ea typeface="微软雅黑" pitchFamily="34" charset="-122"/>
              </a:rPr>
              <a:t>》</a:t>
            </a:r>
            <a:endParaRPr lang="zh-CN" altLang="en-US" sz="3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930F30B-37A6-41A8-9979-18392C285CD4}" type="slidenum">
              <a:rPr lang="en-US" altLang="zh-CN" smtClean="0"/>
              <a:pPr/>
              <a:t>21</a:t>
            </a:fld>
            <a:endParaRPr lang="en-US" altLang="zh-CN"/>
          </a:p>
        </p:txBody>
      </p:sp>
      <p:sp>
        <p:nvSpPr>
          <p:cNvPr id="5" name="WordArt 5"/>
          <p:cNvSpPr>
            <a:spLocks noChangeArrowheads="1" noChangeShapeType="1" noTextEdit="1"/>
          </p:cNvSpPr>
          <p:nvPr/>
        </p:nvSpPr>
        <p:spPr bwMode="auto">
          <a:xfrm>
            <a:off x="5040313" y="596881"/>
            <a:ext cx="4714908" cy="121444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spc="-180" dirty="0" smtClean="0">
                <a:ln w="19050">
                  <a:solidFill>
                    <a:srgbClr val="C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74053" dir="1857825" algn="ctr" rotWithShape="0">
                    <a:schemeClr val="bg1"/>
                  </a:outerShdw>
                </a:effectLst>
                <a:latin typeface="华文隶书"/>
                <a:ea typeface="华文隶书"/>
              </a:rPr>
              <a:t>生活认知</a:t>
            </a:r>
            <a:endParaRPr lang="zh-CN" altLang="en-US" sz="3600" b="1" kern="10" spc="-180" dirty="0">
              <a:ln w="19050">
                <a:solidFill>
                  <a:srgbClr val="C00000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74053" dir="1857825" algn="ctr" rotWithShape="0">
                  <a:schemeClr val="bg1"/>
                </a:outerShdw>
              </a:effectLst>
              <a:latin typeface="华文隶书"/>
              <a:ea typeface="华文隶书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6925" y="5092708"/>
            <a:ext cx="8567738" cy="790585"/>
          </a:xfrm>
        </p:spPr>
        <p:txBody>
          <a:bodyPr/>
          <a:lstStyle/>
          <a:p>
            <a:r>
              <a:rPr lang="zh-CN" altLang="en-US" sz="3200" dirty="0" smtClean="0">
                <a:solidFill>
                  <a:srgbClr val="C00000"/>
                </a:solidFill>
              </a:rPr>
              <a:t>最新世界排名前十位的奢侈品</a:t>
            </a:r>
            <a:endParaRPr lang="zh-CN" altLang="en-US" sz="3200" dirty="0">
              <a:solidFill>
                <a:srgbClr val="C00000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6925" y="3751275"/>
            <a:ext cx="8567738" cy="1417638"/>
          </a:xfrm>
        </p:spPr>
        <p:txBody>
          <a:bodyPr/>
          <a:lstStyle/>
          <a:p>
            <a:r>
              <a:rPr lang="zh-CN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真正的奢侈品是什么？不是爱马仕背包和宾利轿车，更不是劳力士与百达翡丽。 </a:t>
            </a:r>
            <a:endParaRPr lang="zh-CN" alt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DD19F5-BAAB-4BD0-BA58-E4C277401892}" type="slidenum">
              <a:rPr lang="en-US" altLang="zh-CN" smtClean="0"/>
              <a:pPr/>
              <a:t>22</a:t>
            </a:fld>
            <a:endParaRPr lang="en-US" altLang="zh-CN"/>
          </a:p>
        </p:txBody>
      </p:sp>
      <p:pic>
        <p:nvPicPr>
          <p:cNvPr id="5" name="图片 4" descr="a4349391133115d4465d2744f29b_600_459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754296" y="811195"/>
            <a:ext cx="4572032" cy="34976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6925" y="4381517"/>
            <a:ext cx="8567738" cy="1287462"/>
          </a:xfrm>
        </p:spPr>
        <p:txBody>
          <a:bodyPr/>
          <a:lstStyle/>
          <a:p>
            <a:r>
              <a:rPr lang="en-US" altLang="zh-CN" sz="3200" dirty="0" smtClean="0">
                <a:solidFill>
                  <a:srgbClr val="C00000"/>
                </a:solidFill>
              </a:rPr>
              <a:t>2</a:t>
            </a:r>
            <a:r>
              <a:rPr lang="zh-CN" altLang="en-US" sz="3200" dirty="0" smtClean="0">
                <a:solidFill>
                  <a:srgbClr val="C00000"/>
                </a:solidFill>
              </a:rPr>
              <a:t>、生生不息的信念</a:t>
            </a:r>
            <a:endParaRPr lang="zh-CN" altLang="en-US" sz="3200" dirty="0">
              <a:solidFill>
                <a:srgbClr val="C00000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DD19F5-BAAB-4BD0-BA58-E4C277401892}" type="slidenum">
              <a:rPr lang="en-US" altLang="zh-CN" smtClean="0"/>
              <a:pPr/>
              <a:t>23</a:t>
            </a:fld>
            <a:endParaRPr lang="en-US" altLang="zh-CN"/>
          </a:p>
        </p:txBody>
      </p:sp>
      <p:pic>
        <p:nvPicPr>
          <p:cNvPr id="6" name="图片 5" descr="http://www.licai.com/uploadfiles/image/20140220/20140220174122_9062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39982" y="882633"/>
            <a:ext cx="5214974" cy="33575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6925" y="4381517"/>
            <a:ext cx="8567738" cy="1287462"/>
          </a:xfrm>
        </p:spPr>
        <p:txBody>
          <a:bodyPr/>
          <a:lstStyle/>
          <a:p>
            <a:r>
              <a:rPr lang="en-US" altLang="zh-CN" sz="3200" dirty="0" smtClean="0">
                <a:solidFill>
                  <a:srgbClr val="C00000"/>
                </a:solidFill>
              </a:rPr>
              <a:t>3</a:t>
            </a:r>
            <a:r>
              <a:rPr lang="zh-CN" altLang="en-US" sz="3200" dirty="0" smtClean="0">
                <a:solidFill>
                  <a:srgbClr val="C00000"/>
                </a:solidFill>
              </a:rPr>
              <a:t>、背包走天下的健康体魄。</a:t>
            </a:r>
            <a:endParaRPr lang="zh-CN" altLang="en-US" sz="3200" dirty="0">
              <a:solidFill>
                <a:srgbClr val="C00000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DD19F5-BAAB-4BD0-BA58-E4C277401892}" type="slidenum">
              <a:rPr lang="en-US" altLang="zh-CN" smtClean="0"/>
              <a:pPr/>
              <a:t>24</a:t>
            </a:fld>
            <a:endParaRPr lang="en-US" altLang="zh-CN"/>
          </a:p>
        </p:txBody>
      </p:sp>
      <p:pic>
        <p:nvPicPr>
          <p:cNvPr id="6" name="图片 5" descr="http://www.licai.com/uploadfiles/image/20140220/20140220174136_2343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82858" y="882633"/>
            <a:ext cx="4714908" cy="34290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6925" y="4595831"/>
            <a:ext cx="8567738" cy="1287462"/>
          </a:xfrm>
        </p:spPr>
        <p:txBody>
          <a:bodyPr/>
          <a:lstStyle/>
          <a:p>
            <a:r>
              <a:rPr lang="en-US" sz="3200" dirty="0" smtClean="0">
                <a:solidFill>
                  <a:srgbClr val="C00000"/>
                </a:solidFill>
              </a:rPr>
              <a:t>  4</a:t>
            </a:r>
            <a:r>
              <a:rPr lang="zh-CN" altLang="en-US" sz="3200" dirty="0" smtClean="0">
                <a:solidFill>
                  <a:srgbClr val="C00000"/>
                </a:solidFill>
              </a:rPr>
              <a:t>、愉悦和舒心的创业环境。 </a:t>
            </a:r>
            <a:endParaRPr lang="zh-CN" altLang="en-US" sz="3200" dirty="0">
              <a:solidFill>
                <a:srgbClr val="C00000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DD19F5-BAAB-4BD0-BA58-E4C277401892}" type="slidenum">
              <a:rPr lang="en-US" altLang="zh-CN" smtClean="0"/>
              <a:pPr/>
              <a:t>25</a:t>
            </a:fld>
            <a:endParaRPr lang="en-US" altLang="zh-CN"/>
          </a:p>
        </p:txBody>
      </p:sp>
      <p:pic>
        <p:nvPicPr>
          <p:cNvPr id="6" name="图片 5" descr="http://www.licai.com/uploadfiles/image/20140220/20140220174150_4843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54230" y="954071"/>
            <a:ext cx="5572164" cy="34290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6925" y="4667269"/>
            <a:ext cx="8567738" cy="1287462"/>
          </a:xfrm>
        </p:spPr>
        <p:txBody>
          <a:bodyPr/>
          <a:lstStyle/>
          <a:p>
            <a:r>
              <a:rPr lang="en-US" sz="3200" dirty="0" smtClean="0">
                <a:solidFill>
                  <a:srgbClr val="C00000"/>
                </a:solidFill>
              </a:rPr>
              <a:t>   5</a:t>
            </a:r>
            <a:r>
              <a:rPr lang="zh-CN" altLang="en-US" sz="3200" dirty="0" smtClean="0">
                <a:solidFill>
                  <a:srgbClr val="C00000"/>
                </a:solidFill>
              </a:rPr>
              <a:t>、安稳平和的睡眠。</a:t>
            </a:r>
            <a:endParaRPr lang="zh-CN" altLang="en-US" sz="3200" dirty="0">
              <a:solidFill>
                <a:srgbClr val="C00000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DD19F5-BAAB-4BD0-BA58-E4C277401892}" type="slidenum">
              <a:rPr lang="en-US" altLang="zh-CN" smtClean="0"/>
              <a:pPr/>
              <a:t>26</a:t>
            </a:fld>
            <a:endParaRPr lang="en-US" altLang="zh-CN"/>
          </a:p>
        </p:txBody>
      </p:sp>
      <p:pic>
        <p:nvPicPr>
          <p:cNvPr id="6" name="图片 5" descr="http://www.licai.com/uploadfiles/image/20140220/20140220174202_875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11420" y="882633"/>
            <a:ext cx="5143536" cy="35004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54032" y="4524393"/>
            <a:ext cx="8567738" cy="1287462"/>
          </a:xfrm>
        </p:spPr>
        <p:txBody>
          <a:bodyPr/>
          <a:lstStyle/>
          <a:p>
            <a:r>
              <a:rPr lang="en-US" sz="3200" dirty="0" smtClean="0">
                <a:solidFill>
                  <a:srgbClr val="C00000"/>
                </a:solidFill>
              </a:rPr>
              <a:t>6</a:t>
            </a:r>
            <a:r>
              <a:rPr lang="zh-CN" altLang="en-US" sz="3200" dirty="0" smtClean="0">
                <a:solidFill>
                  <a:srgbClr val="C00000"/>
                </a:solidFill>
              </a:rPr>
              <a:t>、享受属于自己空间与时间的生活。</a:t>
            </a:r>
            <a:endParaRPr lang="zh-CN" altLang="en-US" sz="3200" dirty="0">
              <a:solidFill>
                <a:srgbClr val="C00000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DD19F5-BAAB-4BD0-BA58-E4C277401892}" type="slidenum">
              <a:rPr lang="en-US" altLang="zh-CN" smtClean="0"/>
              <a:pPr/>
              <a:t>27</a:t>
            </a:fld>
            <a:endParaRPr lang="en-US" altLang="zh-CN"/>
          </a:p>
        </p:txBody>
      </p:sp>
      <p:pic>
        <p:nvPicPr>
          <p:cNvPr id="6" name="图片 5" descr="http://www.licai.com/uploadfiles/image/20140220/20140220174211_625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68544" y="882633"/>
            <a:ext cx="5072098" cy="34290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6925" y="4452955"/>
            <a:ext cx="8567738" cy="1287462"/>
          </a:xfrm>
        </p:spPr>
        <p:txBody>
          <a:bodyPr/>
          <a:lstStyle/>
          <a:p>
            <a:r>
              <a:rPr lang="en-US" sz="3200" dirty="0" smtClean="0">
                <a:solidFill>
                  <a:srgbClr val="C00000"/>
                </a:solidFill>
              </a:rPr>
              <a:t>7</a:t>
            </a:r>
            <a:r>
              <a:rPr lang="zh-CN" altLang="en-US" sz="3200" dirty="0" smtClean="0">
                <a:solidFill>
                  <a:srgbClr val="C00000"/>
                </a:solidFill>
              </a:rPr>
              <a:t>、牵手一个教会你爱与被爱的人。</a:t>
            </a:r>
            <a:endParaRPr lang="zh-CN" altLang="en-US" sz="3200" dirty="0">
              <a:solidFill>
                <a:srgbClr val="C00000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DD19F5-BAAB-4BD0-BA58-E4C277401892}" type="slidenum">
              <a:rPr lang="en-US" altLang="zh-CN" smtClean="0"/>
              <a:pPr/>
              <a:t>28</a:t>
            </a:fld>
            <a:endParaRPr lang="en-US" altLang="zh-CN"/>
          </a:p>
        </p:txBody>
      </p:sp>
      <p:pic>
        <p:nvPicPr>
          <p:cNvPr id="6" name="图片 5" descr="http://www.licai.com/uploadfiles/image/20140220/20140220174220_5156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68544" y="811195"/>
            <a:ext cx="5000660" cy="34290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6925" y="4381517"/>
            <a:ext cx="8567738" cy="1287462"/>
          </a:xfrm>
        </p:spPr>
        <p:txBody>
          <a:bodyPr/>
          <a:lstStyle/>
          <a:p>
            <a:r>
              <a:rPr lang="en-US" sz="3200" dirty="0" smtClean="0">
                <a:solidFill>
                  <a:srgbClr val="C00000"/>
                </a:solidFill>
              </a:rPr>
              <a:t>   8</a:t>
            </a:r>
            <a:r>
              <a:rPr lang="zh-CN" altLang="en-US" sz="3200" dirty="0" smtClean="0">
                <a:solidFill>
                  <a:srgbClr val="C00000"/>
                </a:solidFill>
              </a:rPr>
              <a:t>、品味美好的心情。</a:t>
            </a:r>
            <a:endParaRPr lang="zh-CN" altLang="en-US" sz="3200" dirty="0">
              <a:solidFill>
                <a:srgbClr val="C00000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DD19F5-BAAB-4BD0-BA58-E4C277401892}" type="slidenum">
              <a:rPr lang="en-US" altLang="zh-CN" smtClean="0"/>
              <a:pPr/>
              <a:t>29</a:t>
            </a:fld>
            <a:endParaRPr lang="en-US" altLang="zh-CN"/>
          </a:p>
        </p:txBody>
      </p:sp>
      <p:pic>
        <p:nvPicPr>
          <p:cNvPr id="6" name="图片 5" descr="http://www.licai.com/uploadfiles/image/20140220/20140220174228_4531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68544" y="954071"/>
            <a:ext cx="4929222" cy="33575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6925" y="4595831"/>
            <a:ext cx="8567738" cy="1287462"/>
          </a:xfrm>
        </p:spPr>
        <p:txBody>
          <a:bodyPr/>
          <a:lstStyle/>
          <a:p>
            <a:r>
              <a:rPr lang="en-US" sz="3200" dirty="0" smtClean="0">
                <a:solidFill>
                  <a:srgbClr val="C00000"/>
                </a:solidFill>
              </a:rPr>
              <a:t>9</a:t>
            </a:r>
            <a:r>
              <a:rPr lang="zh-CN" altLang="en-US" sz="3200" dirty="0" smtClean="0">
                <a:solidFill>
                  <a:srgbClr val="C00000"/>
                </a:solidFill>
              </a:rPr>
              <a:t>、自由的心态与宽广的胸襟。 </a:t>
            </a:r>
            <a:endParaRPr lang="zh-CN" altLang="en-US" sz="3200" dirty="0">
              <a:solidFill>
                <a:srgbClr val="C00000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DD19F5-BAAB-4BD0-BA58-E4C277401892}" type="slidenum">
              <a:rPr lang="en-US" altLang="zh-CN" smtClean="0"/>
              <a:pPr/>
              <a:t>30</a:t>
            </a:fld>
            <a:endParaRPr lang="en-US" altLang="zh-CN"/>
          </a:p>
        </p:txBody>
      </p:sp>
      <p:pic>
        <p:nvPicPr>
          <p:cNvPr id="6" name="图片 5" descr="http://www.licai.com/uploadfiles/image/20140220/20140220174235_5468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82858" y="882633"/>
            <a:ext cx="4714908" cy="35004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6925" y="4595831"/>
            <a:ext cx="8567738" cy="715958"/>
          </a:xfrm>
        </p:spPr>
        <p:txBody>
          <a:bodyPr/>
          <a:lstStyle/>
          <a:p>
            <a:r>
              <a:rPr lang="en-US" sz="3200" dirty="0" smtClean="0">
                <a:solidFill>
                  <a:srgbClr val="C00000"/>
                </a:solidFill>
              </a:rPr>
              <a:t>     10</a:t>
            </a:r>
            <a:r>
              <a:rPr lang="zh-CN" altLang="en-US" sz="3200" dirty="0" smtClean="0">
                <a:solidFill>
                  <a:srgbClr val="C00000"/>
                </a:solidFill>
              </a:rPr>
              <a:t>、点燃他人希望的精神特质。</a:t>
            </a:r>
            <a:endParaRPr lang="zh-CN" altLang="en-US" sz="3200" dirty="0">
              <a:solidFill>
                <a:srgbClr val="C00000"/>
              </a:solidFill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DD19F5-BAAB-4BD0-BA58-E4C277401892}" type="slidenum">
              <a:rPr lang="en-US" altLang="zh-CN" smtClean="0"/>
              <a:pPr/>
              <a:t>31</a:t>
            </a:fld>
            <a:endParaRPr lang="en-US" altLang="zh-CN"/>
          </a:p>
        </p:txBody>
      </p:sp>
      <p:pic>
        <p:nvPicPr>
          <p:cNvPr id="6" name="图片 5" descr="http://www.licai.com/uploadfiles/image/20140220/20140220174249_6875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54296" y="954071"/>
            <a:ext cx="4643470" cy="32861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WordArt 5"/>
          <p:cNvSpPr>
            <a:spLocks noChangeArrowheads="1" noChangeShapeType="1" noTextEdit="1"/>
          </p:cNvSpPr>
          <p:nvPr/>
        </p:nvSpPr>
        <p:spPr bwMode="auto">
          <a:xfrm>
            <a:off x="854084" y="2441580"/>
            <a:ext cx="5400675" cy="1441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spc="-180" dirty="0">
                <a:ln w="19050">
                  <a:solidFill>
                    <a:srgbClr val="C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74053" dir="1857825" algn="ctr" rotWithShape="0">
                    <a:schemeClr val="bg1"/>
                  </a:outerShdw>
                </a:effectLst>
                <a:latin typeface="华文隶书"/>
                <a:ea typeface="华文隶书"/>
              </a:rPr>
              <a:t>点亮人生</a:t>
            </a:r>
          </a:p>
        </p:txBody>
      </p:sp>
      <p:pic>
        <p:nvPicPr>
          <p:cNvPr id="6" name="图片 5" descr="图片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8826940">
            <a:off x="6564690" y="3016636"/>
            <a:ext cx="3921997" cy="43887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97040" y="788041"/>
            <a:ext cx="6072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用阳光烧敌船 </a:t>
            </a:r>
            <a:endParaRPr lang="zh-CN" altLang="en-US" sz="2800" b="1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325404" y="1417286"/>
            <a:ext cx="9358378" cy="4108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hangingPunct="0">
              <a:lnSpc>
                <a:spcPct val="150000"/>
              </a:lnSpc>
              <a:spcBef>
                <a:spcPct val="50000"/>
              </a:spcBef>
            </a:pPr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古希腊有位著名科学家叫阿基米德。他有许多创造发明，大家都很尊敬他。</a:t>
            </a:r>
            <a:b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</a:b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       这天，罗马侵略者乘着一艘战船，又来攻城了。青壮年们不在，城里只有老人、妇人和孩子。大家都吓坏了，一起来找阿基米德，要他想办法把敌人赶跑。</a:t>
            </a:r>
          </a:p>
          <a:p>
            <a:pPr hangingPunct="0">
              <a:lnSpc>
                <a:spcPct val="150000"/>
              </a:lnSpc>
              <a:spcBef>
                <a:spcPct val="50000"/>
              </a:spcBef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       阿基米德走上城墙，他看见罗马战船越来越近，船上的风帆不久前刚上过油。阿基米德抬头望天，阳光很烈，照得人眼睛都睁不开。他灵机一动，高兴地说：“有办法啦！放火烧船！”</a:t>
            </a:r>
          </a:p>
          <a:p>
            <a:pPr hangingPunct="0">
              <a:lnSpc>
                <a:spcPct val="150000"/>
              </a:lnSpc>
              <a:spcBef>
                <a:spcPct val="50000"/>
              </a:spcBef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       于是，他指挥大家一起行动，叫大家每人拿一面镜子对准战船。千万面镜子反射阳光集中到一个点</a:t>
            </a:r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敌船的风帆上，使这个点温度迅速升高，上过油的风帆很容易就起火燃烧了。敌人防不胜防，只好纷纷跳水逃命。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96842" y="3954467"/>
            <a:ext cx="9286940" cy="135732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kumimoji="1" lang="zh-CN" altLang="en-US" sz="2800" b="1" dirty="0" smtClean="0">
                <a:solidFill>
                  <a:srgbClr val="C00000"/>
                </a:solidFill>
              </a:rPr>
              <a:t>      有智慧的人，总以别人无法想像到的智慧，去做好别人更加想不到的事情。</a:t>
            </a:r>
          </a:p>
        </p:txBody>
      </p:sp>
      <p:pic>
        <p:nvPicPr>
          <p:cNvPr id="6" name="图片 5" descr="图片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82925" y="454005"/>
            <a:ext cx="3673970" cy="95967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_自定义设计方案">
  <a:themeElements>
    <a:clrScheme name="5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5_自定义设计方案">
      <a:majorFont>
        <a:latin typeface="Arial"/>
        <a:ea typeface="黑体"/>
        <a:cs typeface=""/>
      </a:majorFont>
      <a:minorFont>
        <a:latin typeface="Arial"/>
        <a:ea typeface="仿宋_GB2312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66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10906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66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10906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5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自定义设计方案">
  <a:themeElements>
    <a:clrScheme name="1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自定义设计方案">
      <a:majorFont>
        <a:latin typeface="Arial"/>
        <a:ea typeface="黑体"/>
        <a:cs typeface=""/>
      </a:majorFont>
      <a:minorFont>
        <a:latin typeface="Arial"/>
        <a:ea typeface="仿宋_GB2312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66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10906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66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10906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1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6_自定义设计方案">
  <a:themeElements>
    <a:clrScheme name="6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6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66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10906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66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10906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6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66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10906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66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10906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2_自定义设计方案">
  <a:themeElements>
    <a:clrScheme name="2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自定义设计方案">
      <a:majorFont>
        <a:latin typeface="Arial"/>
        <a:ea typeface="黑体"/>
        <a:cs typeface=""/>
      </a:majorFont>
      <a:minorFont>
        <a:latin typeface="Arial"/>
        <a:ea typeface="仿宋_GB2312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66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10906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66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10906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2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4_自定义设计方案">
  <a:themeElements>
    <a:clrScheme name="4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66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10906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66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10906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4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8469</TotalTime>
  <Words>2163</Words>
  <Application>Microsoft Office PowerPoint</Application>
  <PresentationFormat>自定义</PresentationFormat>
  <Paragraphs>164</Paragraphs>
  <Slides>34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7</vt:i4>
      </vt:variant>
      <vt:variant>
        <vt:lpstr>幻灯片标题</vt:lpstr>
      </vt:variant>
      <vt:variant>
        <vt:i4>34</vt:i4>
      </vt:variant>
    </vt:vector>
  </HeadingPairs>
  <TitlesOfParts>
    <vt:vector size="41" baseType="lpstr">
      <vt:lpstr>Office 主题</vt:lpstr>
      <vt:lpstr>5_自定义设计方案</vt:lpstr>
      <vt:lpstr>1_自定义设计方案</vt:lpstr>
      <vt:lpstr>6_自定义设计方案</vt:lpstr>
      <vt:lpstr>1_默认设计模板</vt:lpstr>
      <vt:lpstr>2_自定义设计方案</vt:lpstr>
      <vt:lpstr>4_自定义设计方案</vt:lpstr>
      <vt:lpstr>《对余额宝的扼杀刚开始》</vt:lpstr>
      <vt:lpstr>幻灯片 2</vt:lpstr>
      <vt:lpstr>幻灯片 3</vt:lpstr>
      <vt:lpstr>幻灯片 4</vt:lpstr>
      <vt:lpstr>幻灯片 5</vt:lpstr>
      <vt:lpstr>幻灯片 6</vt:lpstr>
      <vt:lpstr>《别嫌工资少，高薪的条件你符合几条》</vt:lpstr>
      <vt:lpstr>别嫌工资少，高薪的条件你符合几条</vt:lpstr>
      <vt:lpstr>一、忠诚</vt:lpstr>
      <vt:lpstr>二、敬业</vt:lpstr>
      <vt:lpstr>三、积极</vt:lpstr>
      <vt:lpstr>四、负责</vt:lpstr>
      <vt:lpstr>五、效率</vt:lpstr>
      <vt:lpstr>六、结果</vt:lpstr>
      <vt:lpstr>七、沟通</vt:lpstr>
      <vt:lpstr>八、团队</vt:lpstr>
      <vt:lpstr>九、进取</vt:lpstr>
      <vt:lpstr>十、低调</vt:lpstr>
      <vt:lpstr>十一、成本</vt:lpstr>
      <vt:lpstr>十二、感恩</vt:lpstr>
      <vt:lpstr>《这才是世界最珍贵的奢饰品》</vt:lpstr>
      <vt:lpstr>最新世界排名前十位的奢侈品</vt:lpstr>
      <vt:lpstr>2、生生不息的信念</vt:lpstr>
      <vt:lpstr>3、背包走天下的健康体魄。</vt:lpstr>
      <vt:lpstr>  4、愉悦和舒心的创业环境。 </vt:lpstr>
      <vt:lpstr>   5、安稳平和的睡眠。</vt:lpstr>
      <vt:lpstr>6、享受属于自己空间与时间的生活。</vt:lpstr>
      <vt:lpstr>7、牵手一个教会你爱与被爱的人。</vt:lpstr>
      <vt:lpstr>   8、品味美好的心情。</vt:lpstr>
      <vt:lpstr>9、自由的心态与宽广的胸襟。 </vt:lpstr>
      <vt:lpstr>     10、点燃他人希望的精神特质。</vt:lpstr>
      <vt:lpstr>幻灯片 32</vt:lpstr>
      <vt:lpstr>幻灯片 33</vt:lpstr>
      <vt:lpstr>幻灯片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华泰天空</dc:title>
  <dc:creator>刘青</dc:creator>
  <cp:lastModifiedBy>liuqing02</cp:lastModifiedBy>
  <cp:revision>307</cp:revision>
  <dcterms:created xsi:type="dcterms:W3CDTF">2013-12-26T06:46:18Z</dcterms:created>
  <dcterms:modified xsi:type="dcterms:W3CDTF">2014-02-27T00:11:04Z</dcterms:modified>
</cp:coreProperties>
</file>