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slideLayouts/slideLayout76.xml" ContentType="application/vnd.openxmlformats-officedocument.presentationml.slideLayout+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emf" ContentType="image/x-emf"/>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5" r:id="rId3"/>
    <p:sldMasterId id="2147483687" r:id="rId4"/>
    <p:sldMasterId id="2147483699" r:id="rId5"/>
    <p:sldMasterId id="2147483723" r:id="rId6"/>
    <p:sldMasterId id="2147483711" r:id="rId7"/>
  </p:sldMasterIdLst>
  <p:notesMasterIdLst>
    <p:notesMasterId r:id="rId23"/>
  </p:notesMasterIdLst>
  <p:sldIdLst>
    <p:sldId id="325" r:id="rId8"/>
    <p:sldId id="429" r:id="rId9"/>
    <p:sldId id="430" r:id="rId10"/>
    <p:sldId id="431" r:id="rId11"/>
    <p:sldId id="432" r:id="rId12"/>
    <p:sldId id="433" r:id="rId13"/>
    <p:sldId id="434" r:id="rId14"/>
    <p:sldId id="435" r:id="rId15"/>
    <p:sldId id="436" r:id="rId16"/>
    <p:sldId id="437" r:id="rId17"/>
    <p:sldId id="438" r:id="rId18"/>
    <p:sldId id="439" r:id="rId19"/>
    <p:sldId id="264" r:id="rId20"/>
    <p:sldId id="262" r:id="rId21"/>
    <p:sldId id="263" r:id="rId22"/>
  </p:sldIdLst>
  <p:sldSz cx="10080625" cy="6480175"/>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C00000"/>
    <a:srgbClr val="FFFF99"/>
    <a:srgbClr val="FF535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86567" autoAdjust="0"/>
  </p:normalViewPr>
  <p:slideViewPr>
    <p:cSldViewPr>
      <p:cViewPr>
        <p:scale>
          <a:sx n="81" d="100"/>
          <a:sy n="81" d="100"/>
        </p:scale>
        <p:origin x="-516" y="-348"/>
      </p:cViewPr>
      <p:guideLst>
        <p:guide orient="horz" pos="2041"/>
        <p:guide pos="317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F744CC-6BA7-4DCB-B579-CE3860DF27FE}" type="datetimeFigureOut">
              <a:rPr lang="zh-CN" altLang="en-US" smtClean="0"/>
              <a:pPr/>
              <a:t>2014-1-8</a:t>
            </a:fld>
            <a:endParaRPr lang="zh-CN" altLang="en-US"/>
          </a:p>
        </p:txBody>
      </p:sp>
      <p:sp>
        <p:nvSpPr>
          <p:cNvPr id="4" name="幻灯片图像占位符 3"/>
          <p:cNvSpPr>
            <a:spLocks noGrp="1" noRot="1" noChangeAspect="1"/>
          </p:cNvSpPr>
          <p:nvPr>
            <p:ph type="sldImg" idx="2"/>
          </p:nvPr>
        </p:nvSpPr>
        <p:spPr>
          <a:xfrm>
            <a:off x="762000" y="685800"/>
            <a:ext cx="5334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85B25C-7B9C-4958-9CEF-E28C08A2DA52}"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2.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标题幻灯片">
    <p:spTree>
      <p:nvGrpSpPr>
        <p:cNvPr id="1" name=""/>
        <p:cNvGrpSpPr/>
        <p:nvPr/>
      </p:nvGrpSpPr>
      <p:grpSpPr>
        <a:xfrm>
          <a:off x="0" y="0"/>
          <a:ext cx="0" cy="0"/>
          <a:chOff x="0" y="0"/>
          <a:chExt cx="0" cy="0"/>
        </a:xfrm>
      </p:grpSpPr>
      <p:sp>
        <p:nvSpPr>
          <p:cNvPr id="27703" name="Rectangle 55" descr="浅色上对角线"/>
          <p:cNvSpPr>
            <a:spLocks noChangeArrowheads="1"/>
          </p:cNvSpPr>
          <p:nvPr/>
        </p:nvSpPr>
        <p:spPr bwMode="auto">
          <a:xfrm>
            <a:off x="0" y="1"/>
            <a:ext cx="10080625" cy="6480175"/>
          </a:xfrm>
          <a:prstGeom prst="rect">
            <a:avLst/>
          </a:prstGeom>
          <a:pattFill prst="ltUpDiag">
            <a:fgClr>
              <a:srgbClr val="FFEBEB"/>
            </a:fgClr>
            <a:bgClr>
              <a:schemeClr val="bg1"/>
            </a:bgClr>
          </a:pattFill>
          <a:ln w="9525">
            <a:noFill/>
            <a:miter lim="800000"/>
            <a:headEnd/>
            <a:tailEnd/>
          </a:ln>
          <a:effectLst/>
        </p:spPr>
        <p:txBody>
          <a:bodyPr wrap="none" anchor="ctr"/>
          <a:lstStyle/>
          <a:p>
            <a:pPr defTabSz="1090613"/>
            <a:endParaRPr lang="zh-CN" altLang="zh-CN"/>
          </a:p>
        </p:txBody>
      </p:sp>
      <p:sp>
        <p:nvSpPr>
          <p:cNvPr id="27704" name="Rectangle 56"/>
          <p:cNvSpPr>
            <a:spLocks noChangeArrowheads="1"/>
          </p:cNvSpPr>
          <p:nvPr/>
        </p:nvSpPr>
        <p:spPr bwMode="auto">
          <a:xfrm>
            <a:off x="0" y="1862138"/>
            <a:ext cx="10080625" cy="2746375"/>
          </a:xfrm>
          <a:prstGeom prst="rect">
            <a:avLst/>
          </a:prstGeom>
          <a:gradFill rotWithShape="1">
            <a:gsLst>
              <a:gs pos="0">
                <a:srgbClr val="800000"/>
              </a:gs>
              <a:gs pos="100000">
                <a:srgbClr val="CC0000"/>
              </a:gs>
            </a:gsLst>
            <a:lin ang="0" scaled="1"/>
          </a:gradFill>
          <a:ln w="9525">
            <a:noFill/>
            <a:miter lim="800000"/>
            <a:headEnd/>
            <a:tailEnd/>
          </a:ln>
          <a:effectLst/>
        </p:spPr>
        <p:txBody>
          <a:bodyPr wrap="none" anchor="ctr"/>
          <a:lstStyle/>
          <a:p>
            <a:endParaRPr lang="zh-CN" altLang="en-US"/>
          </a:p>
        </p:txBody>
      </p:sp>
      <p:sp>
        <p:nvSpPr>
          <p:cNvPr id="27705" name="AutoShape 57"/>
          <p:cNvSpPr>
            <a:spLocks noChangeArrowheads="1"/>
          </p:cNvSpPr>
          <p:nvPr/>
        </p:nvSpPr>
        <p:spPr bwMode="auto">
          <a:xfrm>
            <a:off x="6661150" y="90489"/>
            <a:ext cx="763588" cy="1935162"/>
          </a:xfrm>
          <a:prstGeom prst="upArrow">
            <a:avLst>
              <a:gd name="adj1" fmla="val 100000"/>
              <a:gd name="adj2" fmla="val 34506"/>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06" name="AutoShape 58"/>
          <p:cNvSpPr>
            <a:spLocks noChangeArrowheads="1"/>
          </p:cNvSpPr>
          <p:nvPr/>
        </p:nvSpPr>
        <p:spPr bwMode="auto">
          <a:xfrm>
            <a:off x="4679950" y="1754189"/>
            <a:ext cx="719138" cy="1666875"/>
          </a:xfrm>
          <a:prstGeom prst="upArrow">
            <a:avLst>
              <a:gd name="adj1" fmla="val 100000"/>
              <a:gd name="adj2" fmla="val 33996"/>
            </a:avLst>
          </a:prstGeom>
          <a:gradFill rotWithShape="1">
            <a:gsLst>
              <a:gs pos="0">
                <a:srgbClr val="CC0000">
                  <a:alpha val="60001"/>
                </a:srgbClr>
              </a:gs>
              <a:gs pos="100000">
                <a:srgbClr val="CC0000">
                  <a:gamma/>
                  <a:shade val="46275"/>
                  <a:invGamma/>
                </a:srgbClr>
              </a:gs>
            </a:gsLst>
            <a:lin ang="5400000" scaled="1"/>
          </a:gradFill>
          <a:ln w="9525">
            <a:noFill/>
            <a:miter lim="800000"/>
            <a:headEnd/>
            <a:tailEnd/>
          </a:ln>
          <a:effectLst/>
        </p:spPr>
        <p:txBody>
          <a:bodyPr vert="eaVert" wrap="none" anchor="ctr"/>
          <a:lstStyle/>
          <a:p>
            <a:endParaRPr lang="zh-CN" altLang="en-US"/>
          </a:p>
        </p:txBody>
      </p:sp>
      <p:sp>
        <p:nvSpPr>
          <p:cNvPr id="27707" name="AutoShape 59"/>
          <p:cNvSpPr>
            <a:spLocks noChangeArrowheads="1"/>
          </p:cNvSpPr>
          <p:nvPr/>
        </p:nvSpPr>
        <p:spPr bwMode="auto">
          <a:xfrm>
            <a:off x="5445126" y="2114551"/>
            <a:ext cx="900113" cy="1666875"/>
          </a:xfrm>
          <a:prstGeom prst="upArrow">
            <a:avLst>
              <a:gd name="adj1" fmla="val 100000"/>
              <a:gd name="adj2" fmla="val 2716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08" name="AutoShape 60"/>
          <p:cNvSpPr>
            <a:spLocks noChangeArrowheads="1"/>
          </p:cNvSpPr>
          <p:nvPr/>
        </p:nvSpPr>
        <p:spPr bwMode="auto">
          <a:xfrm>
            <a:off x="8955089" y="2790826"/>
            <a:ext cx="676275" cy="1373188"/>
          </a:xfrm>
          <a:prstGeom prst="upArrow">
            <a:avLst>
              <a:gd name="adj1" fmla="val 100000"/>
              <a:gd name="adj2" fmla="val 29781"/>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09" name="AutoShape 61"/>
          <p:cNvSpPr>
            <a:spLocks noChangeArrowheads="1"/>
          </p:cNvSpPr>
          <p:nvPr/>
        </p:nvSpPr>
        <p:spPr bwMode="auto">
          <a:xfrm>
            <a:off x="6975475" y="2249489"/>
            <a:ext cx="628650" cy="765175"/>
          </a:xfrm>
          <a:prstGeom prst="upArrow">
            <a:avLst>
              <a:gd name="adj1" fmla="val 100000"/>
              <a:gd name="adj2" fmla="val 17852"/>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0" name="AutoShape 62"/>
          <p:cNvSpPr>
            <a:spLocks noChangeArrowheads="1"/>
          </p:cNvSpPr>
          <p:nvPr/>
        </p:nvSpPr>
        <p:spPr bwMode="auto">
          <a:xfrm>
            <a:off x="6254751" y="2205039"/>
            <a:ext cx="900113" cy="1666875"/>
          </a:xfrm>
          <a:prstGeom prst="upArrow">
            <a:avLst>
              <a:gd name="adj1" fmla="val 100000"/>
              <a:gd name="adj2" fmla="val 2716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1" name="AutoShape 63"/>
          <p:cNvSpPr>
            <a:spLocks noChangeArrowheads="1"/>
          </p:cNvSpPr>
          <p:nvPr/>
        </p:nvSpPr>
        <p:spPr bwMode="auto">
          <a:xfrm>
            <a:off x="8685213" y="3870325"/>
            <a:ext cx="585788" cy="719138"/>
          </a:xfrm>
          <a:prstGeom prst="upArrow">
            <a:avLst>
              <a:gd name="adj1" fmla="val 100000"/>
              <a:gd name="adj2" fmla="val 1426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2" name="AutoShape 64"/>
          <p:cNvSpPr>
            <a:spLocks noChangeArrowheads="1"/>
          </p:cNvSpPr>
          <p:nvPr/>
        </p:nvSpPr>
        <p:spPr bwMode="auto">
          <a:xfrm>
            <a:off x="4635500" y="3330575"/>
            <a:ext cx="765175" cy="1079500"/>
          </a:xfrm>
          <a:prstGeom prst="upArrow">
            <a:avLst>
              <a:gd name="adj1" fmla="val 100000"/>
              <a:gd name="adj2" fmla="val 20692"/>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3" name="AutoShape 65"/>
          <p:cNvSpPr>
            <a:spLocks noChangeArrowheads="1"/>
          </p:cNvSpPr>
          <p:nvPr/>
        </p:nvSpPr>
        <p:spPr bwMode="auto">
          <a:xfrm>
            <a:off x="5130801" y="5040313"/>
            <a:ext cx="722313" cy="1439862"/>
          </a:xfrm>
          <a:prstGeom prst="upArrow">
            <a:avLst>
              <a:gd name="adj1" fmla="val 100000"/>
              <a:gd name="adj2" fmla="val 34728"/>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14" name="AutoShape 66"/>
          <p:cNvSpPr>
            <a:spLocks noChangeArrowheads="1"/>
          </p:cNvSpPr>
          <p:nvPr/>
        </p:nvSpPr>
        <p:spPr bwMode="auto">
          <a:xfrm>
            <a:off x="5940426" y="1260476"/>
            <a:ext cx="900113" cy="2835275"/>
          </a:xfrm>
          <a:prstGeom prst="upArrow">
            <a:avLst>
              <a:gd name="adj1" fmla="val 100000"/>
              <a:gd name="adj2" fmla="val 35626"/>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5" name="AutoShape 67"/>
          <p:cNvSpPr>
            <a:spLocks noChangeArrowheads="1"/>
          </p:cNvSpPr>
          <p:nvPr/>
        </p:nvSpPr>
        <p:spPr bwMode="auto">
          <a:xfrm>
            <a:off x="4905375" y="4095750"/>
            <a:ext cx="674688" cy="1214438"/>
          </a:xfrm>
          <a:prstGeom prst="upArrow">
            <a:avLst>
              <a:gd name="adj1" fmla="val 100000"/>
              <a:gd name="adj2" fmla="val 26400"/>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16" name="AutoShape 68"/>
          <p:cNvSpPr>
            <a:spLocks noChangeArrowheads="1"/>
          </p:cNvSpPr>
          <p:nvPr/>
        </p:nvSpPr>
        <p:spPr bwMode="auto">
          <a:xfrm>
            <a:off x="5670550" y="3240088"/>
            <a:ext cx="674688" cy="1350962"/>
          </a:xfrm>
          <a:prstGeom prst="upArrow">
            <a:avLst>
              <a:gd name="adj1" fmla="val 100000"/>
              <a:gd name="adj2" fmla="val 27532"/>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7" name="AutoShape 69"/>
          <p:cNvSpPr>
            <a:spLocks noChangeArrowheads="1"/>
          </p:cNvSpPr>
          <p:nvPr/>
        </p:nvSpPr>
        <p:spPr bwMode="auto">
          <a:xfrm>
            <a:off x="4140200" y="3419475"/>
            <a:ext cx="673100" cy="1169988"/>
          </a:xfrm>
          <a:prstGeom prst="upArrow">
            <a:avLst>
              <a:gd name="adj1" fmla="val 100000"/>
              <a:gd name="adj2" fmla="val 25494"/>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8" name="WordArt 70"/>
          <p:cNvSpPr>
            <a:spLocks noChangeArrowheads="1" noChangeShapeType="1" noTextEdit="1"/>
          </p:cNvSpPr>
          <p:nvPr/>
        </p:nvSpPr>
        <p:spPr bwMode="auto">
          <a:xfrm>
            <a:off x="900113" y="2070101"/>
            <a:ext cx="3779838" cy="944563"/>
          </a:xfrm>
          <a:prstGeom prst="rect">
            <a:avLst/>
          </a:prstGeom>
        </p:spPr>
        <p:txBody>
          <a:bodyPr wrap="none" fromWordArt="1">
            <a:prstTxWarp prst="textPlain">
              <a:avLst>
                <a:gd name="adj" fmla="val 50000"/>
              </a:avLst>
            </a:prstTxWarp>
          </a:bodyPr>
          <a:lstStyle/>
          <a:p>
            <a:endParaRPr lang="zh-CN" altLang="en-US" sz="3600" kern="10" dirty="0">
              <a:ln w="9525">
                <a:noFill/>
                <a:round/>
                <a:headEnd/>
                <a:tailEnd/>
              </a:ln>
              <a:gradFill rotWithShape="1">
                <a:gsLst>
                  <a:gs pos="0">
                    <a:srgbClr val="FFFFFF"/>
                  </a:gs>
                  <a:gs pos="100000">
                    <a:srgbClr val="FFD9D9"/>
                  </a:gs>
                </a:gsLst>
                <a:lin ang="5400000" scaled="1"/>
              </a:gradFill>
              <a:latin typeface="华文琥珀"/>
              <a:ea typeface="华文琥珀"/>
            </a:endParaRPr>
          </a:p>
        </p:txBody>
      </p:sp>
      <p:sp>
        <p:nvSpPr>
          <p:cNvPr id="27719" name="AutoShape 71"/>
          <p:cNvSpPr>
            <a:spLocks noChangeArrowheads="1"/>
          </p:cNvSpPr>
          <p:nvPr/>
        </p:nvSpPr>
        <p:spPr bwMode="auto">
          <a:xfrm>
            <a:off x="7335838" y="809626"/>
            <a:ext cx="628650" cy="1528763"/>
          </a:xfrm>
          <a:prstGeom prst="upArrow">
            <a:avLst>
              <a:gd name="adj1" fmla="val 100000"/>
              <a:gd name="adj2" fmla="val 35667"/>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0" name="AutoShape 72"/>
          <p:cNvSpPr>
            <a:spLocks noChangeArrowheads="1"/>
          </p:cNvSpPr>
          <p:nvPr/>
        </p:nvSpPr>
        <p:spPr bwMode="auto">
          <a:xfrm>
            <a:off x="6211888" y="5265739"/>
            <a:ext cx="495300" cy="630237"/>
          </a:xfrm>
          <a:prstGeom prst="upArrow">
            <a:avLst>
              <a:gd name="adj1" fmla="val 100000"/>
              <a:gd name="adj2" fmla="val 32424"/>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1" name="AutoShape 73"/>
          <p:cNvSpPr>
            <a:spLocks noChangeArrowheads="1"/>
          </p:cNvSpPr>
          <p:nvPr/>
        </p:nvSpPr>
        <p:spPr bwMode="auto">
          <a:xfrm>
            <a:off x="5940425" y="1831976"/>
            <a:ext cx="4140200" cy="2757488"/>
          </a:xfrm>
          <a:prstGeom prst="parallelogram">
            <a:avLst>
              <a:gd name="adj" fmla="val 95835"/>
            </a:avLst>
          </a:prstGeom>
          <a:solidFill>
            <a:srgbClr val="FFD9D9"/>
          </a:solidFill>
          <a:ln w="9525">
            <a:noFill/>
            <a:miter lim="800000"/>
            <a:headEnd/>
            <a:tailEnd/>
          </a:ln>
          <a:effectLst/>
        </p:spPr>
        <p:txBody>
          <a:bodyPr wrap="none" anchor="ctr"/>
          <a:lstStyle/>
          <a:p>
            <a:endParaRPr lang="zh-CN" altLang="en-US"/>
          </a:p>
        </p:txBody>
      </p:sp>
      <p:sp>
        <p:nvSpPr>
          <p:cNvPr id="27722" name="Line 74"/>
          <p:cNvSpPr>
            <a:spLocks noChangeShapeType="1"/>
          </p:cNvSpPr>
          <p:nvPr/>
        </p:nvSpPr>
        <p:spPr bwMode="auto">
          <a:xfrm flipV="1">
            <a:off x="5940425" y="1866900"/>
            <a:ext cx="2654300" cy="2744788"/>
          </a:xfrm>
          <a:prstGeom prst="line">
            <a:avLst/>
          </a:prstGeom>
          <a:noFill/>
          <a:ln w="28575">
            <a:solidFill>
              <a:schemeClr val="bg1"/>
            </a:solidFill>
            <a:round/>
            <a:headEnd/>
            <a:tailEnd/>
          </a:ln>
          <a:effectLst/>
        </p:spPr>
        <p:txBody>
          <a:bodyPr/>
          <a:lstStyle/>
          <a:p>
            <a:endParaRPr lang="zh-CN" altLang="en-US"/>
          </a:p>
        </p:txBody>
      </p:sp>
      <p:sp>
        <p:nvSpPr>
          <p:cNvPr id="27724" name="Line 76"/>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27725" name="AutoShape 77"/>
          <p:cNvSpPr>
            <a:spLocks noChangeArrowheads="1"/>
          </p:cNvSpPr>
          <p:nvPr/>
        </p:nvSpPr>
        <p:spPr bwMode="auto">
          <a:xfrm>
            <a:off x="5175250" y="2565400"/>
            <a:ext cx="584200" cy="946150"/>
          </a:xfrm>
          <a:prstGeom prst="upArrow">
            <a:avLst>
              <a:gd name="adj1" fmla="val 100000"/>
              <a:gd name="adj2" fmla="val 23754"/>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6" name="AutoShape 78"/>
          <p:cNvSpPr>
            <a:spLocks noChangeArrowheads="1"/>
          </p:cNvSpPr>
          <p:nvPr/>
        </p:nvSpPr>
        <p:spPr bwMode="auto">
          <a:xfrm>
            <a:off x="5761038" y="4365625"/>
            <a:ext cx="628650" cy="1349375"/>
          </a:xfrm>
          <a:prstGeom prst="upArrow">
            <a:avLst>
              <a:gd name="adj1" fmla="val 100000"/>
              <a:gd name="adj2" fmla="val 5159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7" name="AutoShape 79"/>
          <p:cNvSpPr>
            <a:spLocks noChangeArrowheads="1"/>
          </p:cNvSpPr>
          <p:nvPr/>
        </p:nvSpPr>
        <p:spPr bwMode="auto">
          <a:xfrm>
            <a:off x="8370887" y="3600451"/>
            <a:ext cx="538163" cy="989013"/>
          </a:xfrm>
          <a:prstGeom prst="upArrow">
            <a:avLst>
              <a:gd name="adj1" fmla="val 100000"/>
              <a:gd name="adj2" fmla="val 21347"/>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28" name="Rectangle 80"/>
          <p:cNvSpPr>
            <a:spLocks noGrp="1" noChangeArrowheads="1"/>
          </p:cNvSpPr>
          <p:nvPr>
            <p:ph type="ctrTitle"/>
          </p:nvPr>
        </p:nvSpPr>
        <p:spPr>
          <a:xfrm>
            <a:off x="676275" y="3065463"/>
            <a:ext cx="3914775" cy="1389062"/>
          </a:xfrm>
        </p:spPr>
        <p:txBody>
          <a:bodyPr/>
          <a:lstStyle>
            <a:lvl1pPr>
              <a:defRPr sz="4400"/>
            </a:lvl1pPr>
          </a:lstStyle>
          <a:p>
            <a:r>
              <a:rPr lang="zh-CN" altLang="en-US" dirty="0"/>
              <a:t>单击此处编辑母版标题样式</a:t>
            </a:r>
          </a:p>
        </p:txBody>
      </p:sp>
      <p:sp>
        <p:nvSpPr>
          <p:cNvPr id="27729" name="Rectangle 81"/>
          <p:cNvSpPr>
            <a:spLocks noGrp="1" noChangeArrowheads="1"/>
          </p:cNvSpPr>
          <p:nvPr>
            <p:ph type="subTitle" idx="1"/>
          </p:nvPr>
        </p:nvSpPr>
        <p:spPr>
          <a:xfrm>
            <a:off x="676275" y="4645025"/>
            <a:ext cx="3959225" cy="1069975"/>
          </a:xfrm>
        </p:spPr>
        <p:txBody>
          <a:bodyPr/>
          <a:lstStyle>
            <a:lvl1pPr marL="0" indent="0">
              <a:buFont typeface="Wingdings" pitchFamily="2" charset="2"/>
              <a:buNone/>
              <a:defRPr sz="1800">
                <a:ea typeface="黑体" pitchFamily="2" charset="-122"/>
              </a:defRPr>
            </a:lvl1pPr>
          </a:lstStyle>
          <a:p>
            <a:r>
              <a:rPr lang="zh-CN" altLang="en-US"/>
              <a:t>单击此处编辑母版副标题样式</a:t>
            </a:r>
          </a:p>
        </p:txBody>
      </p:sp>
      <p:sp>
        <p:nvSpPr>
          <p:cNvPr id="27730" name="Rectangle 82"/>
          <p:cNvSpPr>
            <a:spLocks noGrp="1" noChangeArrowheads="1"/>
          </p:cNvSpPr>
          <p:nvPr>
            <p:ph type="sldNum" sz="quarter" idx="4"/>
          </p:nvPr>
        </p:nvSpPr>
        <p:spPr/>
        <p:txBody>
          <a:bodyPr/>
          <a:lstStyle>
            <a:lvl1pPr>
              <a:defRPr>
                <a:solidFill>
                  <a:srgbClr val="CC0000"/>
                </a:solidFill>
              </a:defRPr>
            </a:lvl1pPr>
          </a:lstStyle>
          <a:p>
            <a:fld id="{67959DA4-5CBF-4CA6-9791-B0A0C5A11479}" type="slidenum">
              <a:rPr lang="en-US" altLang="zh-CN"/>
              <a:pPr/>
              <a:t>‹#›</a:t>
            </a:fld>
            <a:endParaRPr lang="en-US" altLang="zh-CN"/>
          </a:p>
        </p:txBody>
      </p:sp>
      <p:pic>
        <p:nvPicPr>
          <p:cNvPr id="29" name="Picture 3"/>
          <p:cNvPicPr>
            <a:picLocks noChangeAspect="1" noChangeArrowheads="1"/>
          </p:cNvPicPr>
          <p:nvPr userDrawn="1"/>
        </p:nvPicPr>
        <p:blipFill>
          <a:blip r:embed="rId2">
            <a:clrChange>
              <a:clrFrom>
                <a:srgbClr val="000000">
                  <a:alpha val="0"/>
                </a:srgbClr>
              </a:clrFrom>
              <a:clrTo>
                <a:srgbClr val="000000">
                  <a:alpha val="0"/>
                </a:srgbClr>
              </a:clrTo>
            </a:clrChange>
          </a:blip>
          <a:srcRect/>
          <a:stretch>
            <a:fillRect/>
          </a:stretch>
        </p:blipFill>
        <p:spPr bwMode="auto">
          <a:xfrm>
            <a:off x="253968" y="362683"/>
            <a:ext cx="2632583"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512094" y="3672099"/>
            <a:ext cx="7056438" cy="165604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
        <p:nvSpPr>
          <p:cNvPr id="32" name="Rectangle 81"/>
          <p:cNvSpPr txBox="1">
            <a:spLocks noChangeArrowheads="1"/>
          </p:cNvSpPr>
          <p:nvPr userDrawn="1"/>
        </p:nvSpPr>
        <p:spPr>
          <a:xfrm>
            <a:off x="157477" y="4456638"/>
            <a:ext cx="4364771" cy="1011027"/>
          </a:xfrm>
          <a:prstGeom prst="rect">
            <a:avLst/>
          </a:prstGeom>
        </p:spPr>
        <p:txBody>
          <a:bodyPr vert="horz" lIns="91440" tIns="45720" rIns="91440" bIns="45720" rtlCol="0">
            <a:normAutofit/>
          </a:bodyPr>
          <a:lstStyle>
            <a:lvl1pPr marL="0" indent="0">
              <a:buFont typeface="Wingdings" pitchFamily="2" charset="2"/>
              <a:buNone/>
              <a:defRPr sz="1800">
                <a:ea typeface="黑体" pitchFamily="2" charset="-122"/>
              </a:defRPr>
            </a:lvl1pPr>
          </a:lstStyle>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zh-CN" altLang="en-US" sz="1800" b="0" i="0" u="none" strike="noStrike" kern="1200" cap="none" spc="0" normalizeH="0" baseline="0" noProof="0" dirty="0" smtClean="0">
                <a:ln>
                  <a:noFill/>
                </a:ln>
                <a:solidFill>
                  <a:schemeClr val="tx1"/>
                </a:solidFill>
                <a:effectLst/>
                <a:uLnTx/>
                <a:uFillTx/>
                <a:latin typeface="微软雅黑" pitchFamily="34" charset="-122"/>
                <a:ea typeface="微软雅黑" pitchFamily="34" charset="-122"/>
                <a:cs typeface="+mn-cs"/>
              </a:rPr>
              <a:t>单击此处编辑母版副标题样式</a:t>
            </a:r>
          </a:p>
        </p:txBody>
      </p:sp>
      <p:sp>
        <p:nvSpPr>
          <p:cNvPr id="33" name="Rectangle 82"/>
          <p:cNvSpPr txBox="1">
            <a:spLocks noChangeArrowheads="1"/>
          </p:cNvSpPr>
          <p:nvPr userDrawn="1"/>
        </p:nvSpPr>
        <p:spPr>
          <a:xfrm>
            <a:off x="7495674" y="5697155"/>
            <a:ext cx="2593661" cy="426012"/>
          </a:xfrm>
          <a:prstGeom prst="rect">
            <a:avLst/>
          </a:prstGeom>
        </p:spPr>
        <p:txBody>
          <a:bodyPr vert="horz" lIns="91440" tIns="45720" rIns="91440" bIns="45720" rtlCol="0" anchor="ctr"/>
          <a:lstStyle>
            <a:lvl1pPr>
              <a:defRPr>
                <a:solidFill>
                  <a:srgbClr val="CC0000"/>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7959DA4-5CBF-4CA6-9791-B0A0C5A11479}" type="slidenum">
              <a:rPr kumimoji="0" lang="en-US" altLang="zh-CN" sz="1200" b="0" i="0" u="none" strike="noStrike" kern="1200" cap="none" spc="0" normalizeH="0" baseline="0" noProof="0" smtClean="0">
                <a:ln>
                  <a:noFill/>
                </a:ln>
                <a:solidFill>
                  <a:srgbClr val="CC0000"/>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altLang="zh-CN" sz="1200" b="0" i="0" u="none" strike="noStrike" kern="1200" cap="none" spc="0" normalizeH="0" baseline="0" noProof="0" smtClean="0">
              <a:ln>
                <a:noFill/>
              </a:ln>
              <a:solidFill>
                <a:srgbClr val="CC0000"/>
              </a:solidFill>
              <a:effectLst/>
              <a:uLnTx/>
              <a:uFillTx/>
              <a:latin typeface="+mn-lt"/>
              <a:ea typeface="+mn-ea"/>
              <a:cs typeface="+mn-cs"/>
            </a:endParaRPr>
          </a:p>
        </p:txBody>
      </p:sp>
      <p:pic>
        <p:nvPicPr>
          <p:cNvPr id="34" name="Picture 3"/>
          <p:cNvPicPr>
            <a:picLocks noChangeAspect="1" noChangeArrowheads="1"/>
          </p:cNvPicPr>
          <p:nvPr userDrawn="1"/>
        </p:nvPicPr>
        <p:blipFill>
          <a:blip r:embed="rId2">
            <a:clrChange>
              <a:clrFrom>
                <a:srgbClr val="000000">
                  <a:alpha val="0"/>
                </a:srgbClr>
              </a:clrFrom>
              <a:clrTo>
                <a:srgbClr val="000000">
                  <a:alpha val="0"/>
                </a:srgbClr>
              </a:clrTo>
            </a:clrChange>
          </a:blip>
          <a:srcRect/>
          <a:stretch>
            <a:fillRect/>
          </a:stretch>
        </p:blipFill>
        <p:spPr bwMode="auto">
          <a:xfrm>
            <a:off x="229700" y="134983"/>
            <a:ext cx="2777109" cy="448513"/>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2014-1-8</a:t>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300" y="4164114"/>
            <a:ext cx="8568531" cy="128703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300" y="2746575"/>
            <a:ext cx="8568531" cy="1417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031" y="1512041"/>
            <a:ext cx="4452276" cy="42766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24318" y="1512041"/>
            <a:ext cx="4452276" cy="42766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031" y="1450540"/>
            <a:ext cx="4454027" cy="6045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031" y="2055057"/>
            <a:ext cx="4454027" cy="373360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0818" y="1450540"/>
            <a:ext cx="4455776" cy="6045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0818" y="2055057"/>
            <a:ext cx="4455776" cy="373360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033" y="258007"/>
            <a:ext cx="3316456" cy="109803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246" y="258007"/>
            <a:ext cx="5635349" cy="55306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033" y="1356037"/>
            <a:ext cx="3316456" cy="44326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5873" y="4536122"/>
            <a:ext cx="6048375" cy="53551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5873" y="579017"/>
            <a:ext cx="6048375" cy="388810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5873" y="5071637"/>
            <a:ext cx="6048375" cy="7605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08454" y="259509"/>
            <a:ext cx="2268141" cy="552914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031" y="259509"/>
            <a:ext cx="6636411" cy="552914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821255" name="Rectangle 7"/>
          <p:cNvSpPr>
            <a:spLocks noChangeArrowheads="1"/>
          </p:cNvSpPr>
          <p:nvPr/>
        </p:nvSpPr>
        <p:spPr bwMode="auto">
          <a:xfrm>
            <a:off x="0" y="1"/>
            <a:ext cx="10080625" cy="6480175"/>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9525">
            <a:noFill/>
            <a:miter lim="800000"/>
            <a:headEnd/>
            <a:tailEnd/>
          </a:ln>
          <a:effectLst/>
        </p:spPr>
        <p:txBody>
          <a:bodyPr wrap="none" anchor="ctr"/>
          <a:lstStyle/>
          <a:p>
            <a:pPr defTabSz="1090613"/>
            <a:endParaRPr lang="zh-CN" altLang="zh-CN"/>
          </a:p>
        </p:txBody>
      </p:sp>
      <p:sp>
        <p:nvSpPr>
          <p:cNvPr id="821290" name="Rectangle 42" descr="浅色上对角线"/>
          <p:cNvSpPr>
            <a:spLocks noChangeArrowheads="1"/>
          </p:cNvSpPr>
          <p:nvPr/>
        </p:nvSpPr>
        <p:spPr bwMode="auto">
          <a:xfrm>
            <a:off x="0" y="1846263"/>
            <a:ext cx="10080625" cy="2743200"/>
          </a:xfrm>
          <a:prstGeom prst="rect">
            <a:avLst/>
          </a:prstGeom>
          <a:pattFill prst="ltUpDiag">
            <a:fgClr>
              <a:srgbClr val="FFEBEB"/>
            </a:fgClr>
            <a:bgClr>
              <a:schemeClr val="bg1"/>
            </a:bgClr>
          </a:pattFill>
          <a:ln w="9525">
            <a:noFill/>
            <a:miter lim="800000"/>
            <a:headEnd/>
            <a:tailEnd/>
          </a:ln>
          <a:effectLst/>
        </p:spPr>
        <p:txBody>
          <a:bodyPr wrap="none" anchor="ctr"/>
          <a:lstStyle/>
          <a:p>
            <a:pPr defTabSz="1090613"/>
            <a:endParaRPr lang="zh-CN" altLang="zh-CN"/>
          </a:p>
        </p:txBody>
      </p:sp>
      <p:sp>
        <p:nvSpPr>
          <p:cNvPr id="821250" name="Rectangle 2"/>
          <p:cNvSpPr>
            <a:spLocks noGrp="1" noChangeArrowheads="1"/>
          </p:cNvSpPr>
          <p:nvPr>
            <p:ph type="ctrTitle"/>
          </p:nvPr>
        </p:nvSpPr>
        <p:spPr>
          <a:xfrm>
            <a:off x="755651" y="2012950"/>
            <a:ext cx="5275263" cy="1389063"/>
          </a:xfrm>
        </p:spPr>
        <p:txBody>
          <a:bodyPr lIns="91440" tIns="45720" rIns="91440" bIns="45720"/>
          <a:lstStyle>
            <a:lvl1pPr>
              <a:defRPr>
                <a:solidFill>
                  <a:srgbClr val="CC0000"/>
                </a:solidFill>
              </a:defRPr>
            </a:lvl1pPr>
          </a:lstStyle>
          <a:p>
            <a:r>
              <a:rPr lang="zh-CN" altLang="en-US"/>
              <a:t>单击此处编辑母版标题样式</a:t>
            </a:r>
          </a:p>
        </p:txBody>
      </p:sp>
      <p:sp>
        <p:nvSpPr>
          <p:cNvPr id="821251" name="Rectangle 3"/>
          <p:cNvSpPr>
            <a:spLocks noGrp="1" noChangeArrowheads="1"/>
          </p:cNvSpPr>
          <p:nvPr>
            <p:ph type="subTitle" idx="1"/>
          </p:nvPr>
        </p:nvSpPr>
        <p:spPr>
          <a:xfrm>
            <a:off x="539720" y="3671888"/>
            <a:ext cx="5535644" cy="1655762"/>
          </a:xfrm>
        </p:spPr>
        <p:txBody>
          <a:bodyPr lIns="91440" tIns="45720" rIns="91440" bIns="45720"/>
          <a:lstStyle>
            <a:lvl1pPr marL="0" indent="0" algn="ctr">
              <a:buFont typeface="Wingdings" pitchFamily="2" charset="2"/>
              <a:buNone/>
              <a:defRPr>
                <a:ea typeface="黑体" pitchFamily="2" charset="-122"/>
              </a:defRPr>
            </a:lvl1pPr>
          </a:lstStyle>
          <a:p>
            <a:r>
              <a:rPr lang="zh-CN" altLang="en-US" dirty="0"/>
              <a:t>单击此处编辑母版副标题样式</a:t>
            </a:r>
          </a:p>
        </p:txBody>
      </p:sp>
      <p:sp>
        <p:nvSpPr>
          <p:cNvPr id="821252" name="Rectangle 4"/>
          <p:cNvSpPr>
            <a:spLocks noGrp="1" noChangeArrowheads="1"/>
          </p:cNvSpPr>
          <p:nvPr>
            <p:ph type="dt" sz="half" idx="2"/>
          </p:nvPr>
        </p:nvSpPr>
        <p:spPr bwMode="auto">
          <a:xfrm>
            <a:off x="504825" y="5900739"/>
            <a:ext cx="2351088"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a:defRPr sz="1400"/>
            </a:lvl1pPr>
          </a:lstStyle>
          <a:p>
            <a:endParaRPr lang="en-US" altLang="zh-CN"/>
          </a:p>
        </p:txBody>
      </p:sp>
      <p:sp>
        <p:nvSpPr>
          <p:cNvPr id="821253" name="Rectangle 5"/>
          <p:cNvSpPr>
            <a:spLocks noGrp="1" noChangeArrowheads="1"/>
          </p:cNvSpPr>
          <p:nvPr>
            <p:ph type="ftr" sz="quarter" idx="3"/>
          </p:nvPr>
        </p:nvSpPr>
        <p:spPr bwMode="auto">
          <a:xfrm>
            <a:off x="3444875" y="5900739"/>
            <a:ext cx="3190875"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821254" name="Rectangle 6"/>
          <p:cNvSpPr>
            <a:spLocks noGrp="1" noChangeArrowheads="1"/>
          </p:cNvSpPr>
          <p:nvPr>
            <p:ph type="sldNum" sz="quarter" idx="4"/>
          </p:nvPr>
        </p:nvSpPr>
        <p:spPr/>
        <p:txBody>
          <a:bodyPr/>
          <a:lstStyle>
            <a:lvl1pPr>
              <a:defRPr/>
            </a:lvl1pPr>
          </a:lstStyle>
          <a:p>
            <a:fld id="{D930F30B-37A6-41A8-9979-18392C285CD4}" type="slidenum">
              <a:rPr lang="en-US" altLang="zh-CN"/>
              <a:pPr/>
              <a:t>‹#›</a:t>
            </a:fld>
            <a:endParaRPr lang="en-US" altLang="zh-CN"/>
          </a:p>
        </p:txBody>
      </p:sp>
      <p:sp>
        <p:nvSpPr>
          <p:cNvPr id="821258" name="Line 10"/>
          <p:cNvSpPr>
            <a:spLocks noChangeShapeType="1"/>
          </p:cNvSpPr>
          <p:nvPr/>
        </p:nvSpPr>
        <p:spPr bwMode="auto">
          <a:xfrm flipV="1">
            <a:off x="5940425" y="1866900"/>
            <a:ext cx="2654300" cy="2744788"/>
          </a:xfrm>
          <a:prstGeom prst="line">
            <a:avLst/>
          </a:prstGeom>
          <a:noFill/>
          <a:ln w="28575">
            <a:solidFill>
              <a:schemeClr val="bg1"/>
            </a:solidFill>
            <a:round/>
            <a:headEnd/>
            <a:tailEnd/>
          </a:ln>
          <a:effectLst/>
        </p:spPr>
        <p:txBody>
          <a:bodyPr/>
          <a:lstStyle/>
          <a:p>
            <a:endParaRPr lang="zh-CN" altLang="en-US"/>
          </a:p>
        </p:txBody>
      </p:sp>
      <p:sp>
        <p:nvSpPr>
          <p:cNvPr id="821259" name="Line 11"/>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821263" name="AutoShape 15"/>
          <p:cNvSpPr>
            <a:spLocks noChangeArrowheads="1"/>
          </p:cNvSpPr>
          <p:nvPr/>
        </p:nvSpPr>
        <p:spPr bwMode="auto">
          <a:xfrm>
            <a:off x="5535614" y="674689"/>
            <a:ext cx="1171575" cy="1125537"/>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4" name="AutoShape 16"/>
          <p:cNvSpPr>
            <a:spLocks noChangeArrowheads="1"/>
          </p:cNvSpPr>
          <p:nvPr/>
        </p:nvSpPr>
        <p:spPr bwMode="auto">
          <a:xfrm>
            <a:off x="6165850" y="1035050"/>
            <a:ext cx="1169988" cy="11255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65" name="AutoShape 17"/>
          <p:cNvSpPr>
            <a:spLocks noChangeArrowheads="1"/>
          </p:cNvSpPr>
          <p:nvPr/>
        </p:nvSpPr>
        <p:spPr bwMode="auto">
          <a:xfrm>
            <a:off x="7335837" y="1"/>
            <a:ext cx="1395413" cy="1304925"/>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6" name="AutoShape 18"/>
          <p:cNvSpPr>
            <a:spLocks noChangeArrowheads="1"/>
          </p:cNvSpPr>
          <p:nvPr/>
        </p:nvSpPr>
        <p:spPr bwMode="auto">
          <a:xfrm>
            <a:off x="6254750" y="584200"/>
            <a:ext cx="720725" cy="630238"/>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7" name="AutoShape 19"/>
          <p:cNvSpPr>
            <a:spLocks noChangeArrowheads="1"/>
          </p:cNvSpPr>
          <p:nvPr/>
        </p:nvSpPr>
        <p:spPr bwMode="auto">
          <a:xfrm>
            <a:off x="7019925" y="1125539"/>
            <a:ext cx="720725" cy="630237"/>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8" name="AutoShape 20"/>
          <p:cNvSpPr>
            <a:spLocks noChangeArrowheads="1"/>
          </p:cNvSpPr>
          <p:nvPr/>
        </p:nvSpPr>
        <p:spPr bwMode="auto">
          <a:xfrm>
            <a:off x="6659562" y="4770439"/>
            <a:ext cx="1395413" cy="1304925"/>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9" name="AutoShape 21"/>
          <p:cNvSpPr>
            <a:spLocks noChangeArrowheads="1"/>
          </p:cNvSpPr>
          <p:nvPr/>
        </p:nvSpPr>
        <p:spPr bwMode="auto">
          <a:xfrm>
            <a:off x="6884989" y="4454525"/>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0" name="AutoShape 22"/>
          <p:cNvSpPr>
            <a:spLocks noChangeArrowheads="1"/>
          </p:cNvSpPr>
          <p:nvPr/>
        </p:nvSpPr>
        <p:spPr bwMode="auto">
          <a:xfrm>
            <a:off x="6211888" y="5084764"/>
            <a:ext cx="719138" cy="630237"/>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71" name="AutoShape 23"/>
          <p:cNvSpPr>
            <a:spLocks noChangeArrowheads="1"/>
          </p:cNvSpPr>
          <p:nvPr/>
        </p:nvSpPr>
        <p:spPr bwMode="auto">
          <a:xfrm>
            <a:off x="7650162" y="5040313"/>
            <a:ext cx="449263" cy="404812"/>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2" name="AutoShape 24"/>
          <p:cNvSpPr>
            <a:spLocks noChangeArrowheads="1"/>
          </p:cNvSpPr>
          <p:nvPr/>
        </p:nvSpPr>
        <p:spPr bwMode="auto">
          <a:xfrm>
            <a:off x="6389687" y="5670550"/>
            <a:ext cx="449263" cy="404813"/>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73" name="AutoShape 25"/>
          <p:cNvSpPr>
            <a:spLocks noChangeArrowheads="1"/>
          </p:cNvSpPr>
          <p:nvPr/>
        </p:nvSpPr>
        <p:spPr bwMode="auto">
          <a:xfrm>
            <a:off x="7605712" y="1304926"/>
            <a:ext cx="449263"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4" name="AutoShape 26"/>
          <p:cNvSpPr>
            <a:spLocks noChangeArrowheads="1"/>
          </p:cNvSpPr>
          <p:nvPr/>
        </p:nvSpPr>
        <p:spPr bwMode="auto">
          <a:xfrm>
            <a:off x="5265737" y="4365625"/>
            <a:ext cx="1395413" cy="1304925"/>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75" name="AutoShape 27"/>
          <p:cNvSpPr>
            <a:spLocks noChangeArrowheads="1"/>
          </p:cNvSpPr>
          <p:nvPr/>
        </p:nvSpPr>
        <p:spPr bwMode="auto">
          <a:xfrm>
            <a:off x="7426326" y="1755775"/>
            <a:ext cx="449263"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6" name="AutoShape 28"/>
          <p:cNvSpPr>
            <a:spLocks noChangeArrowheads="1"/>
          </p:cNvSpPr>
          <p:nvPr/>
        </p:nvSpPr>
        <p:spPr bwMode="auto">
          <a:xfrm>
            <a:off x="6570663" y="1889125"/>
            <a:ext cx="1169988" cy="11255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7" name="AutoShape 29"/>
          <p:cNvSpPr>
            <a:spLocks noChangeArrowheads="1"/>
          </p:cNvSpPr>
          <p:nvPr/>
        </p:nvSpPr>
        <p:spPr bwMode="auto">
          <a:xfrm>
            <a:off x="6030914" y="2790825"/>
            <a:ext cx="1171575" cy="11255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8" name="AutoShape 30"/>
          <p:cNvSpPr>
            <a:spLocks noChangeArrowheads="1"/>
          </p:cNvSpPr>
          <p:nvPr/>
        </p:nvSpPr>
        <p:spPr bwMode="auto">
          <a:xfrm>
            <a:off x="5940425" y="3600450"/>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9" name="AutoShape 31"/>
          <p:cNvSpPr>
            <a:spLocks noChangeArrowheads="1"/>
          </p:cNvSpPr>
          <p:nvPr/>
        </p:nvSpPr>
        <p:spPr bwMode="auto">
          <a:xfrm>
            <a:off x="5175250" y="3960814"/>
            <a:ext cx="720725" cy="630237"/>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0" name="AutoShape 32"/>
          <p:cNvSpPr>
            <a:spLocks noChangeArrowheads="1"/>
          </p:cNvSpPr>
          <p:nvPr/>
        </p:nvSpPr>
        <p:spPr bwMode="auto">
          <a:xfrm>
            <a:off x="8145464" y="3105150"/>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1" name="AutoShape 33"/>
          <p:cNvSpPr>
            <a:spLocks noChangeArrowheads="1"/>
          </p:cNvSpPr>
          <p:nvPr/>
        </p:nvSpPr>
        <p:spPr bwMode="auto">
          <a:xfrm>
            <a:off x="7470775" y="3870325"/>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2" name="AutoShape 34"/>
          <p:cNvSpPr>
            <a:spLocks noChangeArrowheads="1"/>
          </p:cNvSpPr>
          <p:nvPr/>
        </p:nvSpPr>
        <p:spPr bwMode="auto">
          <a:xfrm>
            <a:off x="7966075" y="3914775"/>
            <a:ext cx="447675"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3" name="AutoShape 35"/>
          <p:cNvSpPr>
            <a:spLocks noChangeArrowheads="1"/>
          </p:cNvSpPr>
          <p:nvPr/>
        </p:nvSpPr>
        <p:spPr bwMode="auto">
          <a:xfrm>
            <a:off x="5716587" y="4095751"/>
            <a:ext cx="449263"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4" name="AutoShape 36"/>
          <p:cNvSpPr>
            <a:spLocks noChangeArrowheads="1"/>
          </p:cNvSpPr>
          <p:nvPr/>
        </p:nvSpPr>
        <p:spPr bwMode="auto">
          <a:xfrm>
            <a:off x="6931025" y="2654300"/>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5" name="AutoShape 37"/>
          <p:cNvSpPr>
            <a:spLocks noChangeArrowheads="1"/>
          </p:cNvSpPr>
          <p:nvPr/>
        </p:nvSpPr>
        <p:spPr bwMode="auto">
          <a:xfrm>
            <a:off x="5940425" y="1831976"/>
            <a:ext cx="4140200" cy="2757488"/>
          </a:xfrm>
          <a:prstGeom prst="parallelogram">
            <a:avLst>
              <a:gd name="adj" fmla="val 95835"/>
            </a:avLst>
          </a:prstGeom>
          <a:solidFill>
            <a:srgbClr val="FFCCCC"/>
          </a:solidFill>
          <a:ln w="9525">
            <a:noFill/>
            <a:miter lim="800000"/>
            <a:headEnd/>
            <a:tailEnd/>
          </a:ln>
          <a:effectLst/>
        </p:spPr>
        <p:txBody>
          <a:bodyPr wrap="none" anchor="ctr"/>
          <a:lstStyle/>
          <a:p>
            <a:endParaRPr lang="zh-CN" altLang="en-US"/>
          </a:p>
        </p:txBody>
      </p:sp>
      <p:sp>
        <p:nvSpPr>
          <p:cNvPr id="821287" name="AutoShape 39"/>
          <p:cNvSpPr>
            <a:spLocks noChangeArrowheads="1"/>
          </p:cNvSpPr>
          <p:nvPr/>
        </p:nvSpPr>
        <p:spPr bwMode="auto">
          <a:xfrm>
            <a:off x="7380289" y="2160589"/>
            <a:ext cx="720725" cy="630237"/>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pic>
        <p:nvPicPr>
          <p:cNvPr id="37" name="Picture 3"/>
          <p:cNvPicPr>
            <a:picLocks noChangeAspect="1" noChangeArrowheads="1"/>
          </p:cNvPicPr>
          <p:nvPr userDrawn="1"/>
        </p:nvPicPr>
        <p:blipFill>
          <a:blip r:embed="rId2">
            <a:clrChange>
              <a:clrFrom>
                <a:srgbClr val="000000">
                  <a:alpha val="0"/>
                </a:srgbClr>
              </a:clrFrom>
              <a:clrTo>
                <a:srgbClr val="000000">
                  <a:alpha val="0"/>
                </a:srgbClr>
              </a:clrTo>
            </a:clrChange>
          </a:blip>
          <a:srcRect/>
          <a:stretch>
            <a:fillRect/>
          </a:stretch>
        </p:blipFill>
        <p:spPr bwMode="auto">
          <a:xfrm>
            <a:off x="299209" y="327514"/>
            <a:ext cx="2597964"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D1479EB5-F4B3-410E-8486-B7A44F27DFFC}" type="slidenum">
              <a:rPr lang="en-US" altLang="zh-CN"/>
              <a:pPr/>
              <a:t>‹#›</a:t>
            </a:fld>
            <a:endParaRPr lang="en-US" altLang="zh-CN"/>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BBDD19F5-BAAB-4BD0-BA58-E4C277401892}" type="slidenum">
              <a:rPr lang="en-US" altLang="zh-CN"/>
              <a:pPr/>
              <a:t>‹#›</a:t>
            </a:fld>
            <a:endParaRPr lang="en-US" altLang="zh-CN"/>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439864"/>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63FD9F05-2B9E-44EA-A4F5-35CFC8D5A914}" type="slidenum">
              <a:rPr lang="en-US" altLang="zh-CN"/>
              <a:pPr/>
              <a:t>‹#›</a:t>
            </a:fld>
            <a:endParaRPr lang="en-US" altLang="zh-CN"/>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1C0FE32F-7F53-4A06-A2D4-B07360E0A33A}" type="slidenum">
              <a:rPr lang="en-US" altLang="zh-CN"/>
              <a:pPr/>
              <a:t>‹#›</a:t>
            </a:fld>
            <a:endParaRPr lang="en-US" altLang="zh-CN"/>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EB8FAA1-1006-4497-9E38-A5D116AD7EB6}" type="slidenum">
              <a:rPr lang="en-US" altLang="zh-CN"/>
              <a:pPr/>
              <a:t>‹#›</a:t>
            </a:fld>
            <a:endParaRPr lang="en-US" altLang="zh-CN"/>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CC421E6C-77E7-4E12-B6C7-57C2179289C6}" type="slidenum">
              <a:rPr lang="en-US" altLang="zh-CN"/>
              <a:pPr/>
              <a:t>‹#›</a:t>
            </a:fld>
            <a:endParaRPr lang="en-US" altLang="zh-CN"/>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1DED57DB-BBEA-4ABB-A7EB-B6BB6FDC515F}" type="slidenum">
              <a:rPr lang="en-US" altLang="zh-CN"/>
              <a:pPr/>
              <a:t>‹#›</a:t>
            </a:fld>
            <a:endParaRPr lang="en-US" altLang="zh-CN"/>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F647B13-B1D4-4B41-87F1-EBB399E5B888}" type="slidenum">
              <a:rPr lang="en-US" altLang="zh-CN"/>
              <a:pPr/>
              <a:t>‹#›</a:t>
            </a:fld>
            <a:endParaRPr lang="en-US" altLang="zh-CN"/>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BD029B95-5910-4E13-857A-285D108F4561}" type="slidenum">
              <a:rPr lang="en-US" altLang="zh-CN"/>
              <a:pPr/>
              <a:t>‹#›</a:t>
            </a:fld>
            <a:endParaRPr lang="en-US" altLang="zh-CN"/>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25426"/>
            <a:ext cx="2266950" cy="54911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25426"/>
            <a:ext cx="6653213" cy="54911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CAE78D43-C34F-41BB-8FAC-11BC46AEC982}" type="slidenum">
              <a:rPr lang="en-US" altLang="zh-CN"/>
              <a:pPr/>
              <a:t>‹#›</a:t>
            </a:fld>
            <a:endParaRPr lang="en-US" altLang="zh-CN"/>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25425"/>
            <a:ext cx="9072563" cy="10795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504825" y="1439864"/>
            <a:ext cx="4459288"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a:xfrm>
            <a:off x="7696200" y="6030913"/>
            <a:ext cx="2352675" cy="404812"/>
          </a:xfrm>
        </p:spPr>
        <p:txBody>
          <a:bodyPr/>
          <a:lstStyle>
            <a:lvl1pPr>
              <a:defRPr/>
            </a:lvl1pPr>
          </a:lstStyle>
          <a:p>
            <a:fld id="{29071F64-39B2-4915-A1A0-7F8FFBBDABB0}" type="slidenum">
              <a:rPr lang="en-US" altLang="zh-CN"/>
              <a:pPr/>
              <a:t>‹#›</a:t>
            </a:fld>
            <a:endParaRPr lang="en-US" altLang="zh-CN"/>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30727" name="Rectangle 7" descr="浅色上对角线"/>
          <p:cNvSpPr>
            <a:spLocks noChangeArrowheads="1"/>
          </p:cNvSpPr>
          <p:nvPr/>
        </p:nvSpPr>
        <p:spPr bwMode="auto">
          <a:xfrm>
            <a:off x="0" y="1"/>
            <a:ext cx="10080625" cy="6480175"/>
          </a:xfrm>
          <a:prstGeom prst="rect">
            <a:avLst/>
          </a:prstGeom>
          <a:pattFill prst="ltUpDiag">
            <a:fgClr>
              <a:srgbClr val="D3EBED"/>
            </a:fgClr>
            <a:bgClr>
              <a:schemeClr val="bg1"/>
            </a:bgClr>
          </a:pattFill>
          <a:ln w="9525">
            <a:noFill/>
            <a:miter lim="800000"/>
            <a:headEnd/>
            <a:tailEnd/>
          </a:ln>
          <a:effectLst/>
        </p:spPr>
        <p:txBody>
          <a:bodyPr wrap="none" anchor="ctr"/>
          <a:lstStyle/>
          <a:p>
            <a:pPr defTabSz="1090613"/>
            <a:endParaRPr lang="zh-CN" altLang="zh-CN"/>
          </a:p>
        </p:txBody>
      </p:sp>
      <p:sp>
        <p:nvSpPr>
          <p:cNvPr id="30728" name="Rectangle 8"/>
          <p:cNvSpPr>
            <a:spLocks noChangeArrowheads="1"/>
          </p:cNvSpPr>
          <p:nvPr/>
        </p:nvSpPr>
        <p:spPr bwMode="auto">
          <a:xfrm>
            <a:off x="0" y="1843088"/>
            <a:ext cx="10080625" cy="2746375"/>
          </a:xfrm>
          <a:prstGeom prst="rect">
            <a:avLst/>
          </a:prstGeom>
          <a:gradFill rotWithShape="1">
            <a:gsLst>
              <a:gs pos="0">
                <a:srgbClr val="003366"/>
              </a:gs>
              <a:gs pos="100000">
                <a:srgbClr val="006699"/>
              </a:gs>
            </a:gsLst>
            <a:lin ang="0" scaled="1"/>
          </a:gradFill>
          <a:ln w="9525">
            <a:noFill/>
            <a:miter lim="800000"/>
            <a:headEnd/>
            <a:tailEnd/>
          </a:ln>
          <a:effectLst/>
        </p:spPr>
        <p:txBody>
          <a:bodyPr wrap="none" anchor="ctr"/>
          <a:lstStyle/>
          <a:p>
            <a:endParaRPr lang="zh-CN" altLang="en-US"/>
          </a:p>
        </p:txBody>
      </p:sp>
      <p:sp>
        <p:nvSpPr>
          <p:cNvPr id="30729" name="Oval 9"/>
          <p:cNvSpPr>
            <a:spLocks noChangeArrowheads="1"/>
          </p:cNvSpPr>
          <p:nvPr/>
        </p:nvSpPr>
        <p:spPr bwMode="auto">
          <a:xfrm>
            <a:off x="7202489" y="2609850"/>
            <a:ext cx="898525" cy="900113"/>
          </a:xfrm>
          <a:prstGeom prst="ellipse">
            <a:avLst/>
          </a:prstGeom>
          <a:gradFill rotWithShape="1">
            <a:gsLst>
              <a:gs pos="0">
                <a:srgbClr val="0099CC">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0" name="WordArt 10"/>
          <p:cNvSpPr>
            <a:spLocks noChangeArrowheads="1" noChangeShapeType="1" noTextEdit="1"/>
          </p:cNvSpPr>
          <p:nvPr/>
        </p:nvSpPr>
        <p:spPr bwMode="auto">
          <a:xfrm>
            <a:off x="990600" y="2070101"/>
            <a:ext cx="3779838" cy="944563"/>
          </a:xfrm>
          <a:prstGeom prst="rect">
            <a:avLst/>
          </a:prstGeom>
        </p:spPr>
        <p:txBody>
          <a:bodyPr wrap="none" fromWordArt="1">
            <a:prstTxWarp prst="textPlain">
              <a:avLst>
                <a:gd name="adj" fmla="val 50000"/>
              </a:avLst>
            </a:prstTxWarp>
          </a:bodyPr>
          <a:lstStyle/>
          <a:p>
            <a:endParaRPr lang="zh-CN" altLang="en-US" sz="3600" kern="10" dirty="0">
              <a:ln w="9525">
                <a:noFill/>
                <a:round/>
                <a:headEnd/>
                <a:tailEnd/>
              </a:ln>
              <a:gradFill rotWithShape="1">
                <a:gsLst>
                  <a:gs pos="0">
                    <a:srgbClr val="FFFFFF"/>
                  </a:gs>
                  <a:gs pos="100000">
                    <a:srgbClr val="D3EBED"/>
                  </a:gs>
                </a:gsLst>
                <a:lin ang="5400000" scaled="1"/>
              </a:gradFill>
              <a:latin typeface="华文琥珀"/>
              <a:ea typeface="华文琥珀"/>
            </a:endParaRPr>
          </a:p>
        </p:txBody>
      </p:sp>
      <p:sp>
        <p:nvSpPr>
          <p:cNvPr id="30731" name="Oval 11"/>
          <p:cNvSpPr>
            <a:spLocks noChangeArrowheads="1"/>
          </p:cNvSpPr>
          <p:nvPr/>
        </p:nvSpPr>
        <p:spPr bwMode="auto">
          <a:xfrm>
            <a:off x="5805487" y="1935163"/>
            <a:ext cx="495300" cy="495300"/>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2" name="Oval 12"/>
          <p:cNvSpPr>
            <a:spLocks noChangeArrowheads="1"/>
          </p:cNvSpPr>
          <p:nvPr/>
        </p:nvSpPr>
        <p:spPr bwMode="auto">
          <a:xfrm>
            <a:off x="6435726" y="-450849"/>
            <a:ext cx="900113" cy="900113"/>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3" name="Oval 13"/>
          <p:cNvSpPr>
            <a:spLocks noChangeArrowheads="1"/>
          </p:cNvSpPr>
          <p:nvPr/>
        </p:nvSpPr>
        <p:spPr bwMode="auto">
          <a:xfrm>
            <a:off x="6075363" y="1619250"/>
            <a:ext cx="495300" cy="495300"/>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34" name="Oval 14"/>
          <p:cNvSpPr>
            <a:spLocks noChangeArrowheads="1"/>
          </p:cNvSpPr>
          <p:nvPr/>
        </p:nvSpPr>
        <p:spPr bwMode="auto">
          <a:xfrm>
            <a:off x="5400676" y="2430463"/>
            <a:ext cx="811213" cy="809625"/>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5" name="Oval 15"/>
          <p:cNvSpPr>
            <a:spLocks noChangeArrowheads="1"/>
          </p:cNvSpPr>
          <p:nvPr/>
        </p:nvSpPr>
        <p:spPr bwMode="auto">
          <a:xfrm>
            <a:off x="5040312" y="2339975"/>
            <a:ext cx="900113" cy="900113"/>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36" name="Oval 16"/>
          <p:cNvSpPr>
            <a:spLocks noChangeArrowheads="1"/>
          </p:cNvSpPr>
          <p:nvPr/>
        </p:nvSpPr>
        <p:spPr bwMode="auto">
          <a:xfrm>
            <a:off x="8235951" y="3240088"/>
            <a:ext cx="900113" cy="900112"/>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7" name="Oval 17"/>
          <p:cNvSpPr>
            <a:spLocks noChangeArrowheads="1"/>
          </p:cNvSpPr>
          <p:nvPr/>
        </p:nvSpPr>
        <p:spPr bwMode="auto">
          <a:xfrm>
            <a:off x="7875588" y="3733800"/>
            <a:ext cx="585788" cy="585788"/>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8" name="Oval 18"/>
          <p:cNvSpPr>
            <a:spLocks noChangeArrowheads="1"/>
          </p:cNvSpPr>
          <p:nvPr/>
        </p:nvSpPr>
        <p:spPr bwMode="auto">
          <a:xfrm>
            <a:off x="5400676" y="3960813"/>
            <a:ext cx="493713" cy="493712"/>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39" name="Oval 19"/>
          <p:cNvSpPr>
            <a:spLocks noChangeArrowheads="1"/>
          </p:cNvSpPr>
          <p:nvPr/>
        </p:nvSpPr>
        <p:spPr bwMode="auto">
          <a:xfrm>
            <a:off x="7245350" y="719139"/>
            <a:ext cx="630238" cy="630237"/>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0" name="Oval 20"/>
          <p:cNvSpPr>
            <a:spLocks noChangeArrowheads="1"/>
          </p:cNvSpPr>
          <p:nvPr/>
        </p:nvSpPr>
        <p:spPr bwMode="auto">
          <a:xfrm>
            <a:off x="6435725" y="2205039"/>
            <a:ext cx="720725" cy="72072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1" name="Oval 21"/>
          <p:cNvSpPr>
            <a:spLocks noChangeArrowheads="1"/>
          </p:cNvSpPr>
          <p:nvPr/>
        </p:nvSpPr>
        <p:spPr bwMode="auto">
          <a:xfrm>
            <a:off x="5354639" y="3240089"/>
            <a:ext cx="720725" cy="72072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2" name="Oval 22"/>
          <p:cNvSpPr>
            <a:spLocks noChangeArrowheads="1"/>
          </p:cNvSpPr>
          <p:nvPr/>
        </p:nvSpPr>
        <p:spPr bwMode="auto">
          <a:xfrm>
            <a:off x="4679950" y="3870326"/>
            <a:ext cx="720725" cy="72072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3" name="Oval 23"/>
          <p:cNvSpPr>
            <a:spLocks noChangeArrowheads="1"/>
          </p:cNvSpPr>
          <p:nvPr/>
        </p:nvSpPr>
        <p:spPr bwMode="auto">
          <a:xfrm>
            <a:off x="4679950" y="4454526"/>
            <a:ext cx="720725" cy="720725"/>
          </a:xfrm>
          <a:prstGeom prst="ellipse">
            <a:avLst/>
          </a:prstGeom>
          <a:solidFill>
            <a:srgbClr val="003366">
              <a:alpha val="39999"/>
            </a:srgbClr>
          </a:solidFill>
          <a:ln w="9525" algn="ctr">
            <a:noFill/>
            <a:round/>
            <a:headEnd/>
            <a:tailEnd/>
          </a:ln>
          <a:effectLst/>
        </p:spPr>
        <p:txBody>
          <a:bodyPr wrap="none" anchor="ctr"/>
          <a:lstStyle/>
          <a:p>
            <a:endParaRPr lang="zh-CN" altLang="en-US"/>
          </a:p>
        </p:txBody>
      </p:sp>
      <p:sp>
        <p:nvSpPr>
          <p:cNvPr id="30744" name="Oval 24"/>
          <p:cNvSpPr>
            <a:spLocks noChangeArrowheads="1"/>
          </p:cNvSpPr>
          <p:nvPr/>
        </p:nvSpPr>
        <p:spPr bwMode="auto">
          <a:xfrm>
            <a:off x="5535612" y="4589463"/>
            <a:ext cx="900113" cy="900112"/>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5" name="Oval 25"/>
          <p:cNvSpPr>
            <a:spLocks noChangeArrowheads="1"/>
          </p:cNvSpPr>
          <p:nvPr/>
        </p:nvSpPr>
        <p:spPr bwMode="auto">
          <a:xfrm>
            <a:off x="5984876" y="4770438"/>
            <a:ext cx="900113" cy="900112"/>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6" name="Oval 26"/>
          <p:cNvSpPr>
            <a:spLocks noChangeArrowheads="1"/>
          </p:cNvSpPr>
          <p:nvPr/>
        </p:nvSpPr>
        <p:spPr bwMode="auto">
          <a:xfrm>
            <a:off x="5310188" y="5310189"/>
            <a:ext cx="630238" cy="630237"/>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7" name="Oval 27"/>
          <p:cNvSpPr>
            <a:spLocks noChangeArrowheads="1"/>
          </p:cNvSpPr>
          <p:nvPr/>
        </p:nvSpPr>
        <p:spPr bwMode="auto">
          <a:xfrm>
            <a:off x="6030913" y="5984875"/>
            <a:ext cx="495300" cy="495300"/>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8" name="Oval 28"/>
          <p:cNvSpPr>
            <a:spLocks noChangeArrowheads="1"/>
          </p:cNvSpPr>
          <p:nvPr/>
        </p:nvSpPr>
        <p:spPr bwMode="auto">
          <a:xfrm>
            <a:off x="4319588" y="3060701"/>
            <a:ext cx="901700" cy="900113"/>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9" name="Oval 29"/>
          <p:cNvSpPr>
            <a:spLocks noChangeArrowheads="1"/>
          </p:cNvSpPr>
          <p:nvPr/>
        </p:nvSpPr>
        <p:spPr bwMode="auto">
          <a:xfrm>
            <a:off x="4589462" y="3240088"/>
            <a:ext cx="900113" cy="900112"/>
          </a:xfrm>
          <a:prstGeom prst="ellipse">
            <a:avLst/>
          </a:prstGeom>
          <a:gradFill rotWithShape="1">
            <a:gsLst>
              <a:gs pos="0">
                <a:srgbClr val="0099CC">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0" name="Oval 30"/>
          <p:cNvSpPr>
            <a:spLocks noChangeArrowheads="1"/>
          </p:cNvSpPr>
          <p:nvPr/>
        </p:nvSpPr>
        <p:spPr bwMode="auto">
          <a:xfrm>
            <a:off x="6075362" y="3014663"/>
            <a:ext cx="900113" cy="900112"/>
          </a:xfrm>
          <a:prstGeom prst="ellipse">
            <a:avLst/>
          </a:prstGeom>
          <a:gradFill rotWithShape="1">
            <a:gsLst>
              <a:gs pos="0">
                <a:srgbClr val="0099CC">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1" name="Oval 31"/>
          <p:cNvSpPr>
            <a:spLocks noChangeArrowheads="1"/>
          </p:cNvSpPr>
          <p:nvPr/>
        </p:nvSpPr>
        <p:spPr bwMode="auto">
          <a:xfrm>
            <a:off x="6119813" y="4140200"/>
            <a:ext cx="674688" cy="674688"/>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2" name="Oval 32"/>
          <p:cNvSpPr>
            <a:spLocks noChangeArrowheads="1"/>
          </p:cNvSpPr>
          <p:nvPr/>
        </p:nvSpPr>
        <p:spPr bwMode="auto">
          <a:xfrm>
            <a:off x="5626100" y="6323013"/>
            <a:ext cx="314325" cy="314325"/>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3" name="Oval 33"/>
          <p:cNvSpPr>
            <a:spLocks noChangeArrowheads="1"/>
          </p:cNvSpPr>
          <p:nvPr/>
        </p:nvSpPr>
        <p:spPr bwMode="auto">
          <a:xfrm>
            <a:off x="6526214" y="1439864"/>
            <a:ext cx="676275" cy="674687"/>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4" name="Oval 34"/>
          <p:cNvSpPr>
            <a:spLocks noChangeArrowheads="1"/>
          </p:cNvSpPr>
          <p:nvPr/>
        </p:nvSpPr>
        <p:spPr bwMode="auto">
          <a:xfrm>
            <a:off x="6931026" y="1304926"/>
            <a:ext cx="271463" cy="269875"/>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55" name="Oval 35"/>
          <p:cNvSpPr>
            <a:spLocks noChangeArrowheads="1"/>
          </p:cNvSpPr>
          <p:nvPr/>
        </p:nvSpPr>
        <p:spPr bwMode="auto">
          <a:xfrm>
            <a:off x="6119812" y="2744788"/>
            <a:ext cx="495300" cy="495300"/>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56" name="Oval 36"/>
          <p:cNvSpPr>
            <a:spLocks noChangeArrowheads="1"/>
          </p:cNvSpPr>
          <p:nvPr/>
        </p:nvSpPr>
        <p:spPr bwMode="auto">
          <a:xfrm>
            <a:off x="8640763" y="2992438"/>
            <a:ext cx="495300" cy="495300"/>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57" name="AutoShape 37"/>
          <p:cNvSpPr>
            <a:spLocks noChangeArrowheads="1"/>
          </p:cNvSpPr>
          <p:nvPr/>
        </p:nvSpPr>
        <p:spPr bwMode="auto">
          <a:xfrm>
            <a:off x="5940425" y="1831976"/>
            <a:ext cx="4140200" cy="2757488"/>
          </a:xfrm>
          <a:prstGeom prst="parallelogram">
            <a:avLst>
              <a:gd name="adj" fmla="val 95835"/>
            </a:avLst>
          </a:prstGeom>
          <a:solidFill>
            <a:srgbClr val="D3EBED"/>
          </a:solidFill>
          <a:ln w="9525">
            <a:noFill/>
            <a:miter lim="800000"/>
            <a:headEnd/>
            <a:tailEnd/>
          </a:ln>
          <a:effectLst/>
        </p:spPr>
        <p:txBody>
          <a:bodyPr wrap="none" anchor="ctr"/>
          <a:lstStyle/>
          <a:p>
            <a:endParaRPr lang="zh-CN" altLang="en-US"/>
          </a:p>
        </p:txBody>
      </p:sp>
      <p:sp>
        <p:nvSpPr>
          <p:cNvPr id="30758" name="Line 38"/>
          <p:cNvSpPr>
            <a:spLocks noChangeShapeType="1"/>
          </p:cNvSpPr>
          <p:nvPr/>
        </p:nvSpPr>
        <p:spPr bwMode="auto">
          <a:xfrm flipV="1">
            <a:off x="5940425" y="1844675"/>
            <a:ext cx="2655888" cy="2744788"/>
          </a:xfrm>
          <a:prstGeom prst="line">
            <a:avLst/>
          </a:prstGeom>
          <a:noFill/>
          <a:ln w="28575">
            <a:solidFill>
              <a:schemeClr val="bg1"/>
            </a:solidFill>
            <a:round/>
            <a:headEnd/>
            <a:tailEnd/>
          </a:ln>
          <a:effectLst/>
        </p:spPr>
        <p:txBody>
          <a:bodyPr/>
          <a:lstStyle/>
          <a:p>
            <a:endParaRPr lang="zh-CN" altLang="en-US"/>
          </a:p>
        </p:txBody>
      </p:sp>
      <p:sp>
        <p:nvSpPr>
          <p:cNvPr id="30759" name="Line 39"/>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30761" name="Rectangle 41"/>
          <p:cNvSpPr>
            <a:spLocks noGrp="1" noChangeArrowheads="1"/>
          </p:cNvSpPr>
          <p:nvPr>
            <p:ph type="sldNum" sz="quarter" idx="4"/>
          </p:nvPr>
        </p:nvSpPr>
        <p:spPr/>
        <p:txBody>
          <a:bodyPr/>
          <a:lstStyle>
            <a:lvl1pPr>
              <a:defRPr>
                <a:solidFill>
                  <a:srgbClr val="006699"/>
                </a:solidFill>
              </a:defRPr>
            </a:lvl1pPr>
          </a:lstStyle>
          <a:p>
            <a:fld id="{7BB0976B-FCE8-47FD-9A7A-1146DE6A6EB6}" type="slidenum">
              <a:rPr lang="en-US" altLang="zh-CN"/>
              <a:pPr/>
              <a:t>‹#›</a:t>
            </a:fld>
            <a:endParaRPr lang="en-US" altLang="zh-CN"/>
          </a:p>
        </p:txBody>
      </p:sp>
      <p:sp>
        <p:nvSpPr>
          <p:cNvPr id="30762" name="Rectangle 42"/>
          <p:cNvSpPr>
            <a:spLocks noGrp="1" noChangeArrowheads="1"/>
          </p:cNvSpPr>
          <p:nvPr>
            <p:ph type="ctrTitle"/>
          </p:nvPr>
        </p:nvSpPr>
        <p:spPr>
          <a:xfrm>
            <a:off x="676275" y="3065463"/>
            <a:ext cx="3914775" cy="1389062"/>
          </a:xfrm>
        </p:spPr>
        <p:txBody>
          <a:bodyPr/>
          <a:lstStyle>
            <a:lvl1pPr>
              <a:defRPr>
                <a:solidFill>
                  <a:schemeClr val="bg1"/>
                </a:solidFill>
              </a:defRPr>
            </a:lvl1pPr>
          </a:lstStyle>
          <a:p>
            <a:r>
              <a:rPr lang="zh-CN" altLang="en-US"/>
              <a:t>单击此处编辑母版标题样式</a:t>
            </a:r>
          </a:p>
        </p:txBody>
      </p:sp>
      <p:sp>
        <p:nvSpPr>
          <p:cNvPr id="30763" name="Rectangle 43"/>
          <p:cNvSpPr>
            <a:spLocks noGrp="1" noChangeArrowheads="1"/>
          </p:cNvSpPr>
          <p:nvPr>
            <p:ph type="subTitle" idx="1"/>
          </p:nvPr>
        </p:nvSpPr>
        <p:spPr>
          <a:xfrm>
            <a:off x="676275" y="4645025"/>
            <a:ext cx="3959225" cy="1069975"/>
          </a:xfrm>
        </p:spPr>
        <p:txBody>
          <a:bodyPr/>
          <a:lstStyle>
            <a:lvl1pPr marL="0" indent="0" algn="ctr">
              <a:buFont typeface="Wingdings" pitchFamily="2" charset="2"/>
              <a:buNone/>
              <a:defRPr>
                <a:ea typeface="黑体" pitchFamily="2" charset="-122"/>
              </a:defRPr>
            </a:lvl1pPr>
          </a:lstStyle>
          <a:p>
            <a:r>
              <a:rPr lang="zh-CN" altLang="en-US"/>
              <a:t>单击此处编辑母版副标题样式</a:t>
            </a:r>
          </a:p>
        </p:txBody>
      </p:sp>
      <p:pic>
        <p:nvPicPr>
          <p:cNvPr id="39" name="Picture 3"/>
          <p:cNvPicPr>
            <a:picLocks noChangeAspect="1" noChangeArrowheads="1"/>
          </p:cNvPicPr>
          <p:nvPr userDrawn="1"/>
        </p:nvPicPr>
        <p:blipFill>
          <a:blip r:embed="rId2">
            <a:clrChange>
              <a:clrFrom>
                <a:srgbClr val="000000">
                  <a:alpha val="0"/>
                </a:srgbClr>
              </a:clrFrom>
              <a:clrTo>
                <a:srgbClr val="000000">
                  <a:alpha val="0"/>
                </a:srgbClr>
              </a:clrTo>
            </a:clrChange>
          </a:blip>
          <a:srcRect/>
          <a:stretch>
            <a:fillRect/>
          </a:stretch>
        </p:blipFill>
        <p:spPr bwMode="auto">
          <a:xfrm>
            <a:off x="299209" y="327514"/>
            <a:ext cx="2526526"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23EAB7C9-D3FC-452D-9F85-C7F41E1B16D3}" type="slidenum">
              <a:rPr lang="en-US" altLang="zh-CN"/>
              <a:pPr/>
              <a:t>‹#›</a:t>
            </a:fld>
            <a:endParaRPr lang="en-US" altLang="zh-CN"/>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C2B4058D-31E4-4358-A9CA-5E81F96522CA}" type="slidenum">
              <a:rPr lang="en-US" altLang="zh-CN"/>
              <a:pPr/>
              <a:t>‹#›</a:t>
            </a:fld>
            <a:endParaRPr lang="en-US" altLang="zh-CN"/>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439864"/>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576C4C97-440C-49ED-83DE-341CB7E15874}" type="slidenum">
              <a:rPr lang="en-US" altLang="zh-CN"/>
              <a:pPr/>
              <a:t>‹#›</a:t>
            </a:fld>
            <a:endParaRPr lang="en-US" altLang="zh-CN"/>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52368D18-1C6F-42FF-AC9B-180B4D02D117}" type="slidenum">
              <a:rPr lang="en-US" altLang="zh-CN"/>
              <a:pPr/>
              <a:t>‹#›</a:t>
            </a:fld>
            <a:endParaRPr lang="en-US" altLang="zh-CN"/>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6F4F9458-97E4-4AE8-BAF8-D8FD809E9F25}" type="slidenum">
              <a:rPr lang="en-US" altLang="zh-CN"/>
              <a:pPr/>
              <a:t>‹#›</a:t>
            </a:fld>
            <a:endParaRPr lang="en-US" altLang="zh-CN"/>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2FAEF8CA-2AC7-4511-8D90-8CFD5BBA3B74}" type="slidenum">
              <a:rPr lang="en-US" altLang="zh-CN"/>
              <a:pPr/>
              <a:t>‹#›</a:t>
            </a:fld>
            <a:endParaRPr lang="en-US" altLang="zh-CN"/>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88B7500A-7CFC-4570-B295-90E681F37D60}" type="slidenum">
              <a:rPr lang="en-US" altLang="zh-CN"/>
              <a:pPr/>
              <a:t>‹#›</a:t>
            </a:fld>
            <a:endParaRPr lang="en-US" altLang="zh-CN"/>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B8C69E25-16CF-4549-AF43-BB08E2051E04}" type="slidenum">
              <a:rPr lang="en-US" altLang="zh-CN"/>
              <a:pPr/>
              <a:t>‹#›</a:t>
            </a:fld>
            <a:endParaRPr lang="en-US" altLang="zh-CN"/>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4956E920-B8AF-48A2-A77A-EC17E61C8306}" type="slidenum">
              <a:rPr lang="en-US" altLang="zh-CN"/>
              <a:pPr/>
              <a:t>‹#›</a:t>
            </a:fld>
            <a:endParaRPr lang="en-US" altLang="zh-CN"/>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25426"/>
            <a:ext cx="2266950" cy="54911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25426"/>
            <a:ext cx="6653213" cy="54911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E9EA0265-33EE-4CF6-ABF3-9D6666A5A1F7}" type="slidenum">
              <a:rPr lang="en-US" altLang="zh-CN"/>
              <a:pPr/>
              <a:t>‹#›</a:t>
            </a:fld>
            <a:endParaRPr lang="en-US" altLang="zh-CN"/>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55650" y="2012950"/>
            <a:ext cx="8569325" cy="1389063"/>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12888" y="3671888"/>
            <a:ext cx="7056438" cy="1655762"/>
          </a:xfrm>
          <a:prstGeom prst="rect">
            <a:avLst/>
          </a:prstGeom>
        </p:spPr>
        <p:txBody>
          <a:bodyPr/>
          <a:lstStyle>
            <a:lvl1pPr marL="0" indent="0" algn="ctr">
              <a:buNone/>
              <a:defRPr>
                <a:latin typeface="微软雅黑" pitchFamily="34" charset="-122"/>
                <a:ea typeface="微软雅黑" pitchFamily="34" charset="-122"/>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dirty="0" smtClean="0"/>
              <a:t>单击此处编辑母版副标题样式</a:t>
            </a:r>
            <a:endParaRPr lang="zh-CN" altLang="en-US" dirty="0"/>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4788C776-D648-4F87-AE7C-1E6AFD01C106}" type="slidenum">
              <a:rPr lang="en-US" altLang="zh-CN"/>
              <a:pPr/>
              <a:t>‹#›</a:t>
            </a:fld>
            <a:endParaRPr lang="en-US" altLang="zh-CN"/>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04826" y="1511301"/>
            <a:ext cx="9072563" cy="4276725"/>
          </a:xfrm>
          <a:prstGeom prst="rect">
            <a:avLst/>
          </a:prstGeom>
        </p:spPr>
        <p:txBody>
          <a:bodyPr/>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759F97DE-4C4B-4E87-9F54-4499C4985F83}" type="slidenum">
              <a:rPr lang="en-US" altLang="zh-CN"/>
              <a:pPr/>
              <a:t>‹#›</a:t>
            </a:fld>
            <a:endParaRPr lang="en-US" altLang="zh-CN"/>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80AE1247-5D26-4174-B16B-87464C541173}" type="slidenum">
              <a:rPr lang="en-US" altLang="zh-CN"/>
              <a:pPr/>
              <a:t>‹#›</a:t>
            </a:fld>
            <a:endParaRPr lang="en-US" altLang="zh-CN"/>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511301"/>
            <a:ext cx="4459288" cy="4276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511301"/>
            <a:ext cx="4460875" cy="4276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6" name="页脚占位符 5"/>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7" name="灯片编号占位符 6"/>
          <p:cNvSpPr>
            <a:spLocks noGrp="1"/>
          </p:cNvSpPr>
          <p:nvPr>
            <p:ph type="sldNum" sz="quarter" idx="12"/>
          </p:nvPr>
        </p:nvSpPr>
        <p:spPr>
          <a:xfrm>
            <a:off x="7224714" y="5900739"/>
            <a:ext cx="2352675" cy="450850"/>
          </a:xfrm>
          <a:prstGeom prst="rect">
            <a:avLst/>
          </a:prstGeom>
        </p:spPr>
        <p:txBody>
          <a:bodyPr/>
          <a:lstStyle>
            <a:lvl1pPr>
              <a:defRPr/>
            </a:lvl1pPr>
          </a:lstStyle>
          <a:p>
            <a:fld id="{124769D4-27E0-4AA0-81E0-3077F39F1C37}" type="slidenum">
              <a:rPr lang="en-US" altLang="zh-CN"/>
              <a:pPr/>
              <a:t>‹#›</a:t>
            </a:fld>
            <a:endParaRPr lang="en-US" altLang="zh-CN"/>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8" name="页脚占位符 7"/>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9" name="灯片编号占位符 8"/>
          <p:cNvSpPr>
            <a:spLocks noGrp="1"/>
          </p:cNvSpPr>
          <p:nvPr>
            <p:ph type="sldNum" sz="quarter" idx="12"/>
          </p:nvPr>
        </p:nvSpPr>
        <p:spPr>
          <a:xfrm>
            <a:off x="7224714" y="5900739"/>
            <a:ext cx="2352675" cy="450850"/>
          </a:xfrm>
          <a:prstGeom prst="rect">
            <a:avLst/>
          </a:prstGeom>
        </p:spPr>
        <p:txBody>
          <a:bodyPr/>
          <a:lstStyle>
            <a:lvl1pPr>
              <a:defRPr/>
            </a:lvl1pPr>
          </a:lstStyle>
          <a:p>
            <a:fld id="{8FB9507C-D36B-41BF-B7D7-F534232CEA8E}" type="slidenum">
              <a:rPr lang="en-US" altLang="zh-CN"/>
              <a:pPr/>
              <a:t>‹#›</a:t>
            </a:fld>
            <a:endParaRPr lang="en-US" altLang="zh-CN"/>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4" name="页脚占位符 3"/>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5" name="灯片编号占位符 4"/>
          <p:cNvSpPr>
            <a:spLocks noGrp="1"/>
          </p:cNvSpPr>
          <p:nvPr>
            <p:ph type="sldNum" sz="quarter" idx="12"/>
          </p:nvPr>
        </p:nvSpPr>
        <p:spPr>
          <a:xfrm>
            <a:off x="7224714" y="5900739"/>
            <a:ext cx="2352675" cy="450850"/>
          </a:xfrm>
          <a:prstGeom prst="rect">
            <a:avLst/>
          </a:prstGeom>
        </p:spPr>
        <p:txBody>
          <a:bodyPr/>
          <a:lstStyle>
            <a:lvl1pPr>
              <a:defRPr/>
            </a:lvl1pPr>
          </a:lstStyle>
          <a:p>
            <a:fld id="{7E367891-6F06-416C-A197-3A1158454F14}" type="slidenum">
              <a:rPr lang="en-US" altLang="zh-CN"/>
              <a:pPr/>
              <a:t>‹#›</a:t>
            </a:fld>
            <a:endParaRPr lang="en-US" altLang="zh-CN"/>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3" name="页脚占位符 2"/>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4" name="灯片编号占位符 3"/>
          <p:cNvSpPr>
            <a:spLocks noGrp="1"/>
          </p:cNvSpPr>
          <p:nvPr>
            <p:ph type="sldNum" sz="quarter" idx="12"/>
          </p:nvPr>
        </p:nvSpPr>
        <p:spPr>
          <a:xfrm>
            <a:off x="7224714" y="5900739"/>
            <a:ext cx="2352675" cy="450850"/>
          </a:xfrm>
          <a:prstGeom prst="rect">
            <a:avLst/>
          </a:prstGeom>
        </p:spPr>
        <p:txBody>
          <a:bodyPr/>
          <a:lstStyle>
            <a:lvl1pPr>
              <a:defRPr/>
            </a:lvl1pPr>
          </a:lstStyle>
          <a:p>
            <a:fld id="{2F963002-7156-4A30-8C28-27D05ABC07C3}" type="slidenum">
              <a:rPr lang="en-US" altLang="zh-CN"/>
              <a:pPr/>
              <a:t>‹#›</a:t>
            </a:fld>
            <a:endParaRPr lang="en-US" altLang="zh-CN"/>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6" name="页脚占位符 5"/>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7" name="灯片编号占位符 6"/>
          <p:cNvSpPr>
            <a:spLocks noGrp="1"/>
          </p:cNvSpPr>
          <p:nvPr>
            <p:ph type="sldNum" sz="quarter" idx="12"/>
          </p:nvPr>
        </p:nvSpPr>
        <p:spPr>
          <a:xfrm>
            <a:off x="7224714" y="5900739"/>
            <a:ext cx="2352675" cy="450850"/>
          </a:xfrm>
          <a:prstGeom prst="rect">
            <a:avLst/>
          </a:prstGeom>
        </p:spPr>
        <p:txBody>
          <a:bodyPr/>
          <a:lstStyle>
            <a:lvl1pPr>
              <a:defRPr/>
            </a:lvl1pPr>
          </a:lstStyle>
          <a:p>
            <a:fld id="{03FBA770-4720-49B8-964F-097596236B77}" type="slidenum">
              <a:rPr lang="en-US" altLang="zh-CN"/>
              <a:pPr/>
              <a:t>‹#›</a:t>
            </a:fld>
            <a:endParaRPr lang="en-US" altLang="zh-CN"/>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6" name="页脚占位符 5"/>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7" name="灯片编号占位符 6"/>
          <p:cNvSpPr>
            <a:spLocks noGrp="1"/>
          </p:cNvSpPr>
          <p:nvPr>
            <p:ph type="sldNum" sz="quarter" idx="12"/>
          </p:nvPr>
        </p:nvSpPr>
        <p:spPr>
          <a:xfrm>
            <a:off x="7224714" y="5900739"/>
            <a:ext cx="2352675" cy="450850"/>
          </a:xfrm>
          <a:prstGeom prst="rect">
            <a:avLst/>
          </a:prstGeom>
        </p:spPr>
        <p:txBody>
          <a:bodyPr/>
          <a:lstStyle>
            <a:lvl1pPr>
              <a:defRPr/>
            </a:lvl1pPr>
          </a:lstStyle>
          <a:p>
            <a:fld id="{0809093F-3FC6-4D6F-A588-2622008D89C0}" type="slidenum">
              <a:rPr lang="en-US" altLang="zh-CN"/>
              <a:pPr/>
              <a:t>‹#›</a:t>
            </a:fld>
            <a:endParaRPr lang="en-US" altLang="zh-CN"/>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504826" y="1511301"/>
            <a:ext cx="9072563" cy="42767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1AFBC035-B9D4-4A53-85E0-674096685DF3}" type="slidenum">
              <a:rPr lang="en-US" altLang="zh-CN"/>
              <a:pPr/>
              <a:t>‹#›</a:t>
            </a:fld>
            <a:endParaRPr lang="en-US" altLang="zh-CN"/>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58763"/>
            <a:ext cx="2266950" cy="552926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58763"/>
            <a:ext cx="6653213" cy="5529262"/>
          </a:xfrm>
          <a:prstGeom prst="rect">
            <a:avLst/>
          </a:prstGeom>
        </p:spPr>
        <p:txBody>
          <a:bodyPr vert="eaVert"/>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9C2DE682-48D3-45CB-B2FB-6FC1BCDD9736}" type="slidenum">
              <a:rPr lang="en-US" altLang="zh-CN"/>
              <a:pPr/>
              <a:t>‹#›</a:t>
            </a:fld>
            <a:endParaRPr lang="en-US" altLang="zh-CN"/>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924674" name="Rectangle 2"/>
          <p:cNvSpPr>
            <a:spLocks noChangeArrowheads="1"/>
          </p:cNvSpPr>
          <p:nvPr/>
        </p:nvSpPr>
        <p:spPr bwMode="auto">
          <a:xfrm>
            <a:off x="504826" y="258763"/>
            <a:ext cx="9072563" cy="1081087"/>
          </a:xfrm>
          <a:prstGeom prst="rect">
            <a:avLst/>
          </a:prstGeom>
          <a:noFill/>
          <a:ln w="9525">
            <a:noFill/>
            <a:miter lim="800000"/>
            <a:headEnd/>
            <a:tailEnd/>
          </a:ln>
          <a:effectLst/>
        </p:spPr>
        <p:txBody>
          <a:bodyPr anchor="ctr"/>
          <a:lstStyle/>
          <a:p>
            <a:pPr algn="l"/>
            <a:r>
              <a:rPr lang="zh-CN" altLang="en-US" sz="1800"/>
              <a:t>单击此处编辑母版标题样式</a:t>
            </a:r>
          </a:p>
        </p:txBody>
      </p:sp>
      <p:sp>
        <p:nvSpPr>
          <p:cNvPr id="924675" name="Rectangle 3"/>
          <p:cNvSpPr>
            <a:spLocks noChangeArrowheads="1"/>
          </p:cNvSpPr>
          <p:nvPr/>
        </p:nvSpPr>
        <p:spPr bwMode="auto">
          <a:xfrm>
            <a:off x="504826" y="1511301"/>
            <a:ext cx="9072563" cy="4276725"/>
          </a:xfrm>
          <a:prstGeom prst="rect">
            <a:avLst/>
          </a:prstGeom>
          <a:noFill/>
          <a:ln w="9525">
            <a:noFill/>
            <a:miter lim="800000"/>
            <a:headEnd/>
            <a:tailEnd/>
          </a:ln>
          <a:effectLst/>
        </p:spPr>
        <p:txBody>
          <a:bodyPr/>
          <a:lstStyle/>
          <a:p>
            <a:pPr algn="l"/>
            <a:r>
              <a:rPr lang="zh-CN" altLang="en-US" sz="1800"/>
              <a:t>单击此处编辑母版文本样式</a:t>
            </a:r>
          </a:p>
          <a:p>
            <a:pPr algn="l"/>
            <a:r>
              <a:rPr lang="zh-CN" altLang="en-US" sz="1800"/>
              <a:t>第二级</a:t>
            </a:r>
          </a:p>
          <a:p>
            <a:pPr algn="l"/>
            <a:r>
              <a:rPr lang="zh-CN" altLang="en-US" sz="1800"/>
              <a:t>第三级</a:t>
            </a:r>
          </a:p>
          <a:p>
            <a:pPr algn="l"/>
            <a:r>
              <a:rPr lang="zh-CN" altLang="en-US" sz="1800"/>
              <a:t>第四级</a:t>
            </a:r>
          </a:p>
          <a:p>
            <a:pPr algn="l"/>
            <a:r>
              <a:rPr lang="zh-CN" altLang="en-US" sz="1800"/>
              <a:t>第五级</a:t>
            </a:r>
          </a:p>
        </p:txBody>
      </p:sp>
      <p:sp>
        <p:nvSpPr>
          <p:cNvPr id="924676" name="Rectangle 4"/>
          <p:cNvSpPr>
            <a:spLocks noGrp="1" noChangeArrowheads="1"/>
          </p:cNvSpPr>
          <p:nvPr>
            <p:ph type="dt" sz="half" idx="2"/>
          </p:nvPr>
        </p:nvSpPr>
        <p:spPr>
          <a:xfrm>
            <a:off x="504825" y="5900739"/>
            <a:ext cx="2351088" cy="450850"/>
          </a:xfrm>
        </p:spPr>
        <p:txBody>
          <a:bodyPr/>
          <a:lstStyle>
            <a:lvl1pPr>
              <a:defRPr/>
            </a:lvl1pPr>
          </a:lstStyle>
          <a:p>
            <a:endParaRPr lang="en-US" altLang="zh-CN"/>
          </a:p>
        </p:txBody>
      </p:sp>
      <p:sp>
        <p:nvSpPr>
          <p:cNvPr id="924677" name="Rectangle 5"/>
          <p:cNvSpPr>
            <a:spLocks noGrp="1" noChangeArrowheads="1"/>
          </p:cNvSpPr>
          <p:nvPr>
            <p:ph type="ftr" sz="quarter" idx="3"/>
          </p:nvPr>
        </p:nvSpPr>
        <p:spPr bwMode="auto">
          <a:xfrm>
            <a:off x="3444875" y="5900739"/>
            <a:ext cx="3190875"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924678" name="Rectangle 6"/>
          <p:cNvSpPr>
            <a:spLocks noGrp="1" noChangeArrowheads="1"/>
          </p:cNvSpPr>
          <p:nvPr>
            <p:ph type="sldNum" sz="quarter" idx="4"/>
          </p:nvPr>
        </p:nvSpPr>
        <p:spPr bwMode="auto">
          <a:xfrm>
            <a:off x="7224714" y="5900739"/>
            <a:ext cx="2352675"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52CA8428-882F-4A18-9F0B-DF39844A7571}" type="slidenum">
              <a:rPr lang="en-US" altLang="zh-CN"/>
              <a:pPr/>
              <a:t>‹#›</a:t>
            </a:fld>
            <a:endParaRPr lang="en-US" altLang="zh-CN"/>
          </a:p>
        </p:txBody>
      </p:sp>
      <p:sp>
        <p:nvSpPr>
          <p:cNvPr id="924679" name="Rectangle 7"/>
          <p:cNvSpPr>
            <a:spLocks noChangeArrowheads="1"/>
          </p:cNvSpPr>
          <p:nvPr/>
        </p:nvSpPr>
        <p:spPr bwMode="auto">
          <a:xfrm>
            <a:off x="755650" y="2012950"/>
            <a:ext cx="8569325" cy="1389063"/>
          </a:xfrm>
          <a:prstGeom prst="rect">
            <a:avLst/>
          </a:prstGeom>
          <a:noFill/>
          <a:ln w="9525">
            <a:noFill/>
            <a:miter lim="800000"/>
            <a:headEnd/>
            <a:tailEnd/>
          </a:ln>
          <a:effectLst/>
        </p:spPr>
        <p:txBody>
          <a:bodyPr anchor="ctr"/>
          <a:lstStyle/>
          <a:p>
            <a:pPr algn="l"/>
            <a:r>
              <a:rPr lang="zh-CN" altLang="en-US" sz="1800"/>
              <a:t>单击此处编辑母版标题样式</a:t>
            </a:r>
          </a:p>
        </p:txBody>
      </p:sp>
      <p:sp>
        <p:nvSpPr>
          <p:cNvPr id="924680" name="Rectangle 8"/>
          <p:cNvSpPr>
            <a:spLocks noChangeArrowheads="1"/>
          </p:cNvSpPr>
          <p:nvPr/>
        </p:nvSpPr>
        <p:spPr bwMode="auto">
          <a:xfrm>
            <a:off x="1512888" y="3671888"/>
            <a:ext cx="7056438" cy="1655762"/>
          </a:xfrm>
          <a:prstGeom prst="rect">
            <a:avLst/>
          </a:prstGeom>
          <a:noFill/>
          <a:ln w="9525">
            <a:noFill/>
            <a:miter lim="800000"/>
            <a:headEnd/>
            <a:tailEnd/>
          </a:ln>
          <a:effectLst/>
        </p:spPr>
        <p:txBody>
          <a:bodyPr/>
          <a:lstStyle/>
          <a:p>
            <a:pPr algn="l"/>
            <a:r>
              <a:rPr lang="zh-CN" altLang="en-US" sz="1800"/>
              <a:t>单击此处编辑母版副标题样式</a:t>
            </a:r>
          </a:p>
        </p:txBody>
      </p:sp>
      <p:sp>
        <p:nvSpPr>
          <p:cNvPr id="924681" name="Rectangle 9"/>
          <p:cNvSpPr>
            <a:spLocks noChangeArrowheads="1"/>
          </p:cNvSpPr>
          <p:nvPr/>
        </p:nvSpPr>
        <p:spPr bwMode="auto">
          <a:xfrm>
            <a:off x="504825" y="5900739"/>
            <a:ext cx="2351088" cy="450850"/>
          </a:xfrm>
          <a:prstGeom prst="rect">
            <a:avLst/>
          </a:prstGeom>
          <a:noFill/>
          <a:ln w="9525">
            <a:noFill/>
            <a:miter lim="800000"/>
            <a:headEnd/>
            <a:tailEnd/>
          </a:ln>
          <a:effectLst/>
        </p:spPr>
        <p:txBody>
          <a:bodyPr/>
          <a:lstStyle/>
          <a:p>
            <a:pPr algn="l"/>
            <a:endParaRPr lang="en-US" altLang="zh-CN" sz="1400"/>
          </a:p>
        </p:txBody>
      </p:sp>
      <p:sp>
        <p:nvSpPr>
          <p:cNvPr id="924682" name="Rectangle 10"/>
          <p:cNvSpPr>
            <a:spLocks noChangeArrowheads="1"/>
          </p:cNvSpPr>
          <p:nvPr/>
        </p:nvSpPr>
        <p:spPr bwMode="auto">
          <a:xfrm>
            <a:off x="3444875" y="5900739"/>
            <a:ext cx="3190875" cy="450850"/>
          </a:xfrm>
          <a:prstGeom prst="rect">
            <a:avLst/>
          </a:prstGeom>
          <a:noFill/>
          <a:ln w="9525">
            <a:noFill/>
            <a:miter lim="800000"/>
            <a:headEnd/>
            <a:tailEnd/>
          </a:ln>
          <a:effectLst/>
        </p:spPr>
        <p:txBody>
          <a:bodyPr/>
          <a:lstStyle/>
          <a:p>
            <a:endParaRPr lang="en-US" altLang="zh-CN" sz="1400"/>
          </a:p>
        </p:txBody>
      </p:sp>
      <p:sp>
        <p:nvSpPr>
          <p:cNvPr id="924683" name="Rectangle 11"/>
          <p:cNvSpPr>
            <a:spLocks noChangeArrowheads="1"/>
          </p:cNvSpPr>
          <p:nvPr/>
        </p:nvSpPr>
        <p:spPr bwMode="auto">
          <a:xfrm>
            <a:off x="7224714" y="5900739"/>
            <a:ext cx="2352675" cy="450850"/>
          </a:xfrm>
          <a:prstGeom prst="rect">
            <a:avLst/>
          </a:prstGeom>
          <a:noFill/>
          <a:ln w="9525">
            <a:noFill/>
            <a:miter lim="800000"/>
            <a:headEnd/>
            <a:tailEnd/>
          </a:ln>
          <a:effectLst/>
        </p:spPr>
        <p:txBody>
          <a:bodyPr/>
          <a:lstStyle/>
          <a:p>
            <a:pPr algn="r"/>
            <a:fld id="{7A669203-0C9F-4D0A-9E76-A0170943505C}" type="slidenum">
              <a:rPr lang="en-US" altLang="zh-CN" sz="1400"/>
              <a:pPr algn="r"/>
              <a:t>‹#›</a:t>
            </a:fld>
            <a:endParaRPr lang="en-US" altLang="zh-CN" sz="1400"/>
          </a:p>
        </p:txBody>
      </p:sp>
      <p:sp>
        <p:nvSpPr>
          <p:cNvPr id="924684" name="Rectangle 12"/>
          <p:cNvSpPr>
            <a:spLocks noChangeArrowheads="1"/>
          </p:cNvSpPr>
          <p:nvPr/>
        </p:nvSpPr>
        <p:spPr bwMode="auto">
          <a:xfrm>
            <a:off x="0" y="-25399"/>
            <a:ext cx="10080625" cy="6480175"/>
          </a:xfrm>
          <a:prstGeom prst="rect">
            <a:avLst/>
          </a:prstGeom>
          <a:solidFill>
            <a:srgbClr val="EAEAEA"/>
          </a:solidFill>
          <a:ln w="9525">
            <a:noFill/>
            <a:miter lim="800000"/>
            <a:headEnd/>
            <a:tailEnd/>
          </a:ln>
          <a:effectLst/>
        </p:spPr>
        <p:txBody>
          <a:bodyPr wrap="none" anchor="ctr"/>
          <a:lstStyle/>
          <a:p>
            <a:endParaRPr lang="zh-CN" altLang="en-US"/>
          </a:p>
        </p:txBody>
      </p:sp>
      <p:sp>
        <p:nvSpPr>
          <p:cNvPr id="924685" name="AutoShape 13"/>
          <p:cNvSpPr>
            <a:spLocks noChangeArrowheads="1"/>
          </p:cNvSpPr>
          <p:nvPr/>
        </p:nvSpPr>
        <p:spPr bwMode="auto">
          <a:xfrm rot="13500000">
            <a:off x="5313364" y="5905500"/>
            <a:ext cx="1054100" cy="622300"/>
          </a:xfrm>
          <a:prstGeom prst="leftRightArrow">
            <a:avLst>
              <a:gd name="adj1" fmla="val 100000"/>
              <a:gd name="adj2" fmla="val 43570"/>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686" name="AutoShape 14"/>
          <p:cNvSpPr>
            <a:spLocks noChangeArrowheads="1"/>
          </p:cNvSpPr>
          <p:nvPr/>
        </p:nvSpPr>
        <p:spPr bwMode="auto">
          <a:xfrm rot="-2596399">
            <a:off x="8770937" y="1"/>
            <a:ext cx="1547813" cy="671513"/>
          </a:xfrm>
          <a:prstGeom prst="leftRightArrow">
            <a:avLst>
              <a:gd name="adj1" fmla="val 100000"/>
              <a:gd name="adj2" fmla="val 59289"/>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87" name="AutoShape 15"/>
          <p:cNvSpPr>
            <a:spLocks noChangeArrowheads="1"/>
          </p:cNvSpPr>
          <p:nvPr/>
        </p:nvSpPr>
        <p:spPr bwMode="auto">
          <a:xfrm rot="-2596399">
            <a:off x="8642351" y="687389"/>
            <a:ext cx="1192213" cy="517525"/>
          </a:xfrm>
          <a:prstGeom prst="leftRightArrow">
            <a:avLst>
              <a:gd name="adj1" fmla="val 100000"/>
              <a:gd name="adj2" fmla="val 5925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88" name="AutoShape 16"/>
          <p:cNvSpPr>
            <a:spLocks noChangeArrowheads="1"/>
          </p:cNvSpPr>
          <p:nvPr/>
        </p:nvSpPr>
        <p:spPr bwMode="auto">
          <a:xfrm rot="-2596399">
            <a:off x="8693150" y="2151063"/>
            <a:ext cx="992188" cy="430212"/>
          </a:xfrm>
          <a:prstGeom prst="leftRightArrow">
            <a:avLst>
              <a:gd name="adj1" fmla="val 100000"/>
              <a:gd name="adj2" fmla="val 5932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689" name="AutoShape 17"/>
          <p:cNvSpPr>
            <a:spLocks noChangeArrowheads="1"/>
          </p:cNvSpPr>
          <p:nvPr/>
        </p:nvSpPr>
        <p:spPr bwMode="auto">
          <a:xfrm rot="-2596399">
            <a:off x="6389689" y="4329114"/>
            <a:ext cx="1349375" cy="585787"/>
          </a:xfrm>
          <a:prstGeom prst="leftRightArrow">
            <a:avLst>
              <a:gd name="adj1" fmla="val 100000"/>
              <a:gd name="adj2" fmla="val 59252"/>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0" name="AutoShape 18"/>
          <p:cNvSpPr>
            <a:spLocks noChangeArrowheads="1"/>
          </p:cNvSpPr>
          <p:nvPr/>
        </p:nvSpPr>
        <p:spPr bwMode="auto">
          <a:xfrm rot="-2596399">
            <a:off x="5040313" y="715963"/>
            <a:ext cx="1270000" cy="550862"/>
          </a:xfrm>
          <a:prstGeom prst="leftRightArrow">
            <a:avLst>
              <a:gd name="adj1" fmla="val 100000"/>
              <a:gd name="adj2" fmla="val 59302"/>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1" name="AutoShape 19"/>
          <p:cNvSpPr>
            <a:spLocks noChangeArrowheads="1"/>
          </p:cNvSpPr>
          <p:nvPr/>
        </p:nvSpPr>
        <p:spPr bwMode="auto">
          <a:xfrm rot="13500000">
            <a:off x="1200945" y="2459832"/>
            <a:ext cx="4899025" cy="2897188"/>
          </a:xfrm>
          <a:prstGeom prst="leftRightArrow">
            <a:avLst>
              <a:gd name="adj1" fmla="val 100000"/>
              <a:gd name="adj2" fmla="val 43495"/>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2" name="AutoShape 20"/>
          <p:cNvSpPr>
            <a:spLocks noChangeArrowheads="1"/>
          </p:cNvSpPr>
          <p:nvPr/>
        </p:nvSpPr>
        <p:spPr bwMode="auto">
          <a:xfrm rot="13500000">
            <a:off x="1843883" y="1594645"/>
            <a:ext cx="1271587" cy="752475"/>
          </a:xfrm>
          <a:prstGeom prst="leftRightArrow">
            <a:avLst>
              <a:gd name="adj1" fmla="val 100000"/>
              <a:gd name="adj2" fmla="val 4346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3" name="AutoShape 21"/>
          <p:cNvSpPr>
            <a:spLocks noChangeArrowheads="1"/>
          </p:cNvSpPr>
          <p:nvPr/>
        </p:nvSpPr>
        <p:spPr bwMode="auto">
          <a:xfrm rot="13500000">
            <a:off x="4390232" y="5828506"/>
            <a:ext cx="850900" cy="503238"/>
          </a:xfrm>
          <a:prstGeom prst="leftRightArrow">
            <a:avLst>
              <a:gd name="adj1" fmla="val 100000"/>
              <a:gd name="adj2" fmla="val 4349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694" name="AutoShape 22"/>
          <p:cNvSpPr>
            <a:spLocks noChangeArrowheads="1"/>
          </p:cNvSpPr>
          <p:nvPr/>
        </p:nvSpPr>
        <p:spPr bwMode="auto">
          <a:xfrm rot="13500000">
            <a:off x="3541713" y="5275263"/>
            <a:ext cx="1339850" cy="1041400"/>
          </a:xfrm>
          <a:prstGeom prst="leftRightArrow">
            <a:avLst>
              <a:gd name="adj1" fmla="val 100000"/>
              <a:gd name="adj2" fmla="val 45823"/>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4695" name="AutoShape 23"/>
          <p:cNvSpPr>
            <a:spLocks noChangeArrowheads="1"/>
          </p:cNvSpPr>
          <p:nvPr/>
        </p:nvSpPr>
        <p:spPr bwMode="auto">
          <a:xfrm rot="13500000">
            <a:off x="4633914" y="5191126"/>
            <a:ext cx="1216025" cy="717550"/>
          </a:xfrm>
          <a:prstGeom prst="leftRightArrow">
            <a:avLst>
              <a:gd name="adj1" fmla="val 100000"/>
              <a:gd name="adj2" fmla="val 43591"/>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6" name="AutoShape 24"/>
          <p:cNvSpPr>
            <a:spLocks noChangeArrowheads="1"/>
          </p:cNvSpPr>
          <p:nvPr/>
        </p:nvSpPr>
        <p:spPr bwMode="auto">
          <a:xfrm rot="13500000">
            <a:off x="-426243" y="4471193"/>
            <a:ext cx="2508250" cy="1484313"/>
          </a:xfrm>
          <a:prstGeom prst="leftRightArrow">
            <a:avLst>
              <a:gd name="adj1" fmla="val 100000"/>
              <a:gd name="adj2" fmla="val 4346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7" name="AutoShape 25"/>
          <p:cNvSpPr>
            <a:spLocks noChangeArrowheads="1"/>
          </p:cNvSpPr>
          <p:nvPr/>
        </p:nvSpPr>
        <p:spPr bwMode="auto">
          <a:xfrm rot="13500000">
            <a:off x="1382713" y="2997200"/>
            <a:ext cx="4116388" cy="1881188"/>
          </a:xfrm>
          <a:prstGeom prst="leftRightArrow">
            <a:avLst>
              <a:gd name="adj1" fmla="val 100000"/>
              <a:gd name="adj2" fmla="val 45425"/>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924698" name="AutoShape 26"/>
          <p:cNvSpPr>
            <a:spLocks noChangeArrowheads="1"/>
          </p:cNvSpPr>
          <p:nvPr/>
        </p:nvSpPr>
        <p:spPr bwMode="auto">
          <a:xfrm rot="13500000">
            <a:off x="2160589" y="3319464"/>
            <a:ext cx="3298825" cy="2460625"/>
          </a:xfrm>
          <a:prstGeom prst="leftRightArrow">
            <a:avLst>
              <a:gd name="adj1" fmla="val 100000"/>
              <a:gd name="adj2" fmla="val 42404"/>
            </a:avLst>
          </a:prstGeom>
          <a:gradFill rotWithShape="1">
            <a:gsLst>
              <a:gs pos="0">
                <a:srgbClr val="003366">
                  <a:alpha val="80000"/>
                </a:srgbClr>
              </a:gs>
              <a:gs pos="100000">
                <a:srgbClr val="000066">
                  <a:alpha val="80000"/>
                </a:srgbClr>
              </a:gs>
            </a:gsLst>
            <a:lin ang="0" scaled="1"/>
          </a:gradFill>
          <a:ln w="9525">
            <a:noFill/>
            <a:miter lim="800000"/>
            <a:headEnd/>
            <a:tailEnd/>
          </a:ln>
          <a:effectLst/>
        </p:spPr>
        <p:txBody>
          <a:bodyPr wrap="none" anchor="ctr"/>
          <a:lstStyle/>
          <a:p>
            <a:endParaRPr lang="zh-CN" altLang="en-US"/>
          </a:p>
        </p:txBody>
      </p:sp>
      <p:sp>
        <p:nvSpPr>
          <p:cNvPr id="924699" name="AutoShape 27"/>
          <p:cNvSpPr>
            <a:spLocks noChangeArrowheads="1"/>
          </p:cNvSpPr>
          <p:nvPr/>
        </p:nvSpPr>
        <p:spPr bwMode="auto">
          <a:xfrm rot="-2596399">
            <a:off x="5040312" y="4397376"/>
            <a:ext cx="1725613" cy="747713"/>
          </a:xfrm>
          <a:prstGeom prst="leftRightArrow">
            <a:avLst>
              <a:gd name="adj1" fmla="val 100000"/>
              <a:gd name="adj2" fmla="val 5936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700" name="AutoShape 28"/>
          <p:cNvSpPr>
            <a:spLocks noChangeArrowheads="1"/>
          </p:cNvSpPr>
          <p:nvPr/>
        </p:nvSpPr>
        <p:spPr bwMode="auto">
          <a:xfrm rot="-2596399">
            <a:off x="6469063" y="1401764"/>
            <a:ext cx="3848100" cy="1293812"/>
          </a:xfrm>
          <a:prstGeom prst="leftRightArrow">
            <a:avLst>
              <a:gd name="adj1" fmla="val 100000"/>
              <a:gd name="adj2" fmla="val 61743"/>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4701" name="AutoShape 29"/>
          <p:cNvSpPr>
            <a:spLocks noChangeArrowheads="1"/>
          </p:cNvSpPr>
          <p:nvPr/>
        </p:nvSpPr>
        <p:spPr bwMode="auto">
          <a:xfrm rot="-2596399">
            <a:off x="5992813" y="3240088"/>
            <a:ext cx="2355850" cy="1346200"/>
          </a:xfrm>
          <a:prstGeom prst="leftRightArrow">
            <a:avLst>
              <a:gd name="adj1" fmla="val 100000"/>
              <a:gd name="adj2" fmla="val 62328"/>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4702" name="AutoShape 30"/>
          <p:cNvSpPr>
            <a:spLocks noChangeArrowheads="1"/>
          </p:cNvSpPr>
          <p:nvPr/>
        </p:nvSpPr>
        <p:spPr bwMode="auto">
          <a:xfrm rot="-2596399">
            <a:off x="8058151" y="3444875"/>
            <a:ext cx="1725613" cy="747713"/>
          </a:xfrm>
          <a:prstGeom prst="leftRightArrow">
            <a:avLst>
              <a:gd name="adj1" fmla="val 100000"/>
              <a:gd name="adj2" fmla="val 5936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703" name="AutoShape 31"/>
          <p:cNvSpPr>
            <a:spLocks noChangeArrowheads="1"/>
          </p:cNvSpPr>
          <p:nvPr/>
        </p:nvSpPr>
        <p:spPr bwMode="auto">
          <a:xfrm rot="13500000">
            <a:off x="96839" y="2162176"/>
            <a:ext cx="3298825" cy="1508125"/>
          </a:xfrm>
          <a:prstGeom prst="leftRightArrow">
            <a:avLst>
              <a:gd name="adj1" fmla="val 100000"/>
              <a:gd name="adj2" fmla="val 45408"/>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4704" name="AutoShape 32"/>
          <p:cNvSpPr>
            <a:spLocks noChangeArrowheads="1"/>
          </p:cNvSpPr>
          <p:nvPr/>
        </p:nvSpPr>
        <p:spPr bwMode="auto">
          <a:xfrm rot="-2596399">
            <a:off x="6230939" y="449263"/>
            <a:ext cx="873125" cy="381000"/>
          </a:xfrm>
          <a:prstGeom prst="leftRightArrow">
            <a:avLst>
              <a:gd name="adj1" fmla="val 100000"/>
              <a:gd name="adj2" fmla="val 5894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705" name="AutoShape 33"/>
          <p:cNvSpPr>
            <a:spLocks noChangeArrowheads="1"/>
          </p:cNvSpPr>
          <p:nvPr/>
        </p:nvSpPr>
        <p:spPr bwMode="auto">
          <a:xfrm rot="13500000">
            <a:off x="-348456" y="1610519"/>
            <a:ext cx="2303462" cy="1054100"/>
          </a:xfrm>
          <a:prstGeom prst="leftRightArrow">
            <a:avLst>
              <a:gd name="adj1" fmla="val 100000"/>
              <a:gd name="adj2" fmla="val 45364"/>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4706" name="AutoShape 34"/>
          <p:cNvSpPr>
            <a:spLocks noChangeArrowheads="1"/>
          </p:cNvSpPr>
          <p:nvPr/>
        </p:nvSpPr>
        <p:spPr bwMode="auto">
          <a:xfrm rot="13500000">
            <a:off x="-305594" y="3448844"/>
            <a:ext cx="3027362" cy="1384300"/>
          </a:xfrm>
          <a:prstGeom prst="leftRightArrow">
            <a:avLst>
              <a:gd name="adj1" fmla="val 100000"/>
              <a:gd name="adj2" fmla="val 45399"/>
            </a:avLst>
          </a:prstGeom>
          <a:gradFill rotWithShape="1">
            <a:gsLst>
              <a:gs pos="0">
                <a:srgbClr val="004C00">
                  <a:alpha val="70000"/>
                </a:srgbClr>
              </a:gs>
              <a:gs pos="100000">
                <a:srgbClr val="008000">
                  <a:alpha val="70000"/>
                </a:srgbClr>
              </a:gs>
            </a:gsLst>
            <a:lin ang="0" scaled="1"/>
          </a:gradFill>
          <a:ln w="9525">
            <a:noFill/>
            <a:miter lim="800000"/>
            <a:headEnd/>
            <a:tailEnd/>
          </a:ln>
          <a:effectLst/>
        </p:spPr>
        <p:txBody>
          <a:bodyPr wrap="none" anchor="ctr"/>
          <a:lstStyle/>
          <a:p>
            <a:endParaRPr lang="zh-CN" altLang="en-US"/>
          </a:p>
        </p:txBody>
      </p:sp>
      <p:sp>
        <p:nvSpPr>
          <p:cNvPr id="924707" name="AutoShape 35"/>
          <p:cNvSpPr>
            <a:spLocks noChangeArrowheads="1"/>
          </p:cNvSpPr>
          <p:nvPr/>
        </p:nvSpPr>
        <p:spPr bwMode="auto">
          <a:xfrm rot="29700000">
            <a:off x="1149350" y="1736726"/>
            <a:ext cx="7127875" cy="3006725"/>
          </a:xfrm>
          <a:prstGeom prst="leftRightArrow">
            <a:avLst>
              <a:gd name="adj1" fmla="val 100000"/>
              <a:gd name="adj2" fmla="val 57872"/>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924708" name="AutoShape 36"/>
          <p:cNvSpPr>
            <a:spLocks noChangeArrowheads="1"/>
          </p:cNvSpPr>
          <p:nvPr/>
        </p:nvSpPr>
        <p:spPr bwMode="auto">
          <a:xfrm rot="13500000">
            <a:off x="-881855" y="2551906"/>
            <a:ext cx="3979862" cy="1819275"/>
          </a:xfrm>
          <a:prstGeom prst="leftRightArrow">
            <a:avLst>
              <a:gd name="adj1" fmla="val 100000"/>
              <a:gd name="adj2" fmla="val 45413"/>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924709" name="AutoShape 37"/>
          <p:cNvSpPr>
            <a:spLocks noChangeArrowheads="1"/>
          </p:cNvSpPr>
          <p:nvPr/>
        </p:nvSpPr>
        <p:spPr bwMode="auto">
          <a:xfrm rot="-8100000">
            <a:off x="1372394" y="1305719"/>
            <a:ext cx="850900" cy="500063"/>
          </a:xfrm>
          <a:prstGeom prst="leftRightArrow">
            <a:avLst>
              <a:gd name="adj1" fmla="val 100000"/>
              <a:gd name="adj2" fmla="val 43769"/>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710" name="AutoShape 38"/>
          <p:cNvSpPr>
            <a:spLocks noChangeArrowheads="1"/>
          </p:cNvSpPr>
          <p:nvPr/>
        </p:nvSpPr>
        <p:spPr bwMode="auto">
          <a:xfrm rot="-2596399">
            <a:off x="2125662" y="1608138"/>
            <a:ext cx="7739063" cy="2598737"/>
          </a:xfrm>
          <a:prstGeom prst="leftRightArrow">
            <a:avLst>
              <a:gd name="adj1" fmla="val 100000"/>
              <a:gd name="adj2" fmla="val 58416"/>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924711" name="AutoShape 39"/>
          <p:cNvSpPr>
            <a:spLocks noChangeArrowheads="1"/>
          </p:cNvSpPr>
          <p:nvPr/>
        </p:nvSpPr>
        <p:spPr bwMode="auto">
          <a:xfrm rot="-2596399">
            <a:off x="5040313" y="654051"/>
            <a:ext cx="4643438" cy="1560513"/>
          </a:xfrm>
          <a:prstGeom prst="leftRightArrow">
            <a:avLst>
              <a:gd name="adj1" fmla="val 100000"/>
              <a:gd name="adj2" fmla="val 61771"/>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4712" name="AutoShape 40"/>
          <p:cNvSpPr>
            <a:spLocks noChangeArrowheads="1"/>
          </p:cNvSpPr>
          <p:nvPr/>
        </p:nvSpPr>
        <p:spPr bwMode="auto">
          <a:xfrm rot="13500000">
            <a:off x="1269207" y="5015707"/>
            <a:ext cx="1360488" cy="803275"/>
          </a:xfrm>
          <a:prstGeom prst="leftRightArrow">
            <a:avLst>
              <a:gd name="adj1" fmla="val 100000"/>
              <a:gd name="adj2" fmla="val 43565"/>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713" name="AutoShape 41"/>
          <p:cNvSpPr>
            <a:spLocks noChangeArrowheads="1"/>
          </p:cNvSpPr>
          <p:nvPr/>
        </p:nvSpPr>
        <p:spPr bwMode="auto">
          <a:xfrm rot="-2596399">
            <a:off x="8374062" y="2981326"/>
            <a:ext cx="1192213" cy="517525"/>
          </a:xfrm>
          <a:prstGeom prst="leftRightArrow">
            <a:avLst>
              <a:gd name="adj1" fmla="val 100000"/>
              <a:gd name="adj2" fmla="val 5925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grpSp>
        <p:nvGrpSpPr>
          <p:cNvPr id="2" name="Group 45"/>
          <p:cNvGrpSpPr>
            <a:grpSpLocks/>
          </p:cNvGrpSpPr>
          <p:nvPr/>
        </p:nvGrpSpPr>
        <p:grpSpPr bwMode="auto">
          <a:xfrm>
            <a:off x="2740025" y="2833688"/>
            <a:ext cx="236538" cy="201612"/>
            <a:chOff x="839" y="2750"/>
            <a:chExt cx="181" cy="181"/>
          </a:xfrm>
        </p:grpSpPr>
        <p:sp>
          <p:nvSpPr>
            <p:cNvPr id="924718" name="Line 46"/>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19" name="Line 47"/>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20" name="Line 48"/>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3" name="Group 49"/>
          <p:cNvGrpSpPr>
            <a:grpSpLocks/>
          </p:cNvGrpSpPr>
          <p:nvPr/>
        </p:nvGrpSpPr>
        <p:grpSpPr bwMode="auto">
          <a:xfrm>
            <a:off x="8455025" y="722313"/>
            <a:ext cx="236538" cy="203200"/>
            <a:chOff x="839" y="2750"/>
            <a:chExt cx="181" cy="181"/>
          </a:xfrm>
        </p:grpSpPr>
        <p:sp>
          <p:nvSpPr>
            <p:cNvPr id="924722" name="Line 50"/>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23" name="Line 51"/>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24" name="Line 52"/>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4" name="Group 53"/>
          <p:cNvGrpSpPr>
            <a:grpSpLocks/>
          </p:cNvGrpSpPr>
          <p:nvPr/>
        </p:nvGrpSpPr>
        <p:grpSpPr bwMode="auto">
          <a:xfrm>
            <a:off x="7661275" y="3444875"/>
            <a:ext cx="236538" cy="201613"/>
            <a:chOff x="839" y="2750"/>
            <a:chExt cx="181" cy="181"/>
          </a:xfrm>
        </p:grpSpPr>
        <p:sp>
          <p:nvSpPr>
            <p:cNvPr id="924726" name="Line 54"/>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27" name="Line 55"/>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28" name="Line 56"/>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5" name="Group 57"/>
          <p:cNvGrpSpPr>
            <a:grpSpLocks/>
          </p:cNvGrpSpPr>
          <p:nvPr/>
        </p:nvGrpSpPr>
        <p:grpSpPr bwMode="auto">
          <a:xfrm>
            <a:off x="2341563" y="3784600"/>
            <a:ext cx="236538" cy="203200"/>
            <a:chOff x="839" y="2750"/>
            <a:chExt cx="181" cy="181"/>
          </a:xfrm>
        </p:grpSpPr>
        <p:sp>
          <p:nvSpPr>
            <p:cNvPr id="924730" name="Line 58"/>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31" name="Line 59"/>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32" name="Line 60"/>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6" name="Group 61"/>
          <p:cNvGrpSpPr>
            <a:grpSpLocks/>
          </p:cNvGrpSpPr>
          <p:nvPr/>
        </p:nvGrpSpPr>
        <p:grpSpPr bwMode="auto">
          <a:xfrm>
            <a:off x="833438" y="5757864"/>
            <a:ext cx="236538" cy="201612"/>
            <a:chOff x="839" y="2750"/>
            <a:chExt cx="181" cy="181"/>
          </a:xfrm>
        </p:grpSpPr>
        <p:sp>
          <p:nvSpPr>
            <p:cNvPr id="924734" name="Line 62"/>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35" name="Line 63"/>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36" name="Line 64"/>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7" name="Group 65"/>
          <p:cNvGrpSpPr>
            <a:grpSpLocks/>
          </p:cNvGrpSpPr>
          <p:nvPr/>
        </p:nvGrpSpPr>
        <p:grpSpPr bwMode="auto">
          <a:xfrm>
            <a:off x="4803775" y="5008563"/>
            <a:ext cx="236538" cy="203200"/>
            <a:chOff x="839" y="2750"/>
            <a:chExt cx="181" cy="181"/>
          </a:xfrm>
        </p:grpSpPr>
        <p:sp>
          <p:nvSpPr>
            <p:cNvPr id="924738" name="Line 66"/>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39" name="Line 67"/>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40" name="Line 68"/>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8" name="Group 69"/>
          <p:cNvGrpSpPr>
            <a:grpSpLocks/>
          </p:cNvGrpSpPr>
          <p:nvPr/>
        </p:nvGrpSpPr>
        <p:grpSpPr bwMode="auto">
          <a:xfrm>
            <a:off x="5518150" y="1198563"/>
            <a:ext cx="236538" cy="203200"/>
            <a:chOff x="839" y="2750"/>
            <a:chExt cx="181" cy="181"/>
          </a:xfrm>
        </p:grpSpPr>
        <p:sp>
          <p:nvSpPr>
            <p:cNvPr id="924742" name="Line 70"/>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43" name="Line 71"/>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44" name="Line 72"/>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9" name="Group 73"/>
          <p:cNvGrpSpPr>
            <a:grpSpLocks/>
          </p:cNvGrpSpPr>
          <p:nvPr/>
        </p:nvGrpSpPr>
        <p:grpSpPr bwMode="auto">
          <a:xfrm>
            <a:off x="7739063" y="2151063"/>
            <a:ext cx="236538" cy="203200"/>
            <a:chOff x="839" y="2750"/>
            <a:chExt cx="181" cy="181"/>
          </a:xfrm>
        </p:grpSpPr>
        <p:sp>
          <p:nvSpPr>
            <p:cNvPr id="924746" name="Line 74"/>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47" name="Line 75"/>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48" name="Line 76"/>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0" name="Group 77"/>
          <p:cNvGrpSpPr>
            <a:grpSpLocks/>
          </p:cNvGrpSpPr>
          <p:nvPr/>
        </p:nvGrpSpPr>
        <p:grpSpPr bwMode="auto">
          <a:xfrm>
            <a:off x="515938" y="2287588"/>
            <a:ext cx="236538" cy="203200"/>
            <a:chOff x="839" y="2750"/>
            <a:chExt cx="181" cy="181"/>
          </a:xfrm>
        </p:grpSpPr>
        <p:sp>
          <p:nvSpPr>
            <p:cNvPr id="924750" name="Line 78"/>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51" name="Line 79"/>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52" name="Line 80"/>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1" name="Group 81"/>
          <p:cNvGrpSpPr>
            <a:grpSpLocks/>
          </p:cNvGrpSpPr>
          <p:nvPr/>
        </p:nvGrpSpPr>
        <p:grpSpPr bwMode="auto">
          <a:xfrm>
            <a:off x="2022475" y="519114"/>
            <a:ext cx="2566988" cy="1470025"/>
            <a:chOff x="1278" y="999"/>
            <a:chExt cx="3204" cy="2241"/>
          </a:xfrm>
        </p:grpSpPr>
        <p:sp>
          <p:nvSpPr>
            <p:cNvPr id="924754" name="AutoShape 82"/>
            <p:cNvSpPr>
              <a:spLocks noChangeArrowheads="1"/>
            </p:cNvSpPr>
            <p:nvPr userDrawn="1"/>
          </p:nvSpPr>
          <p:spPr bwMode="auto">
            <a:xfrm rot="-2676118">
              <a:off x="1278" y="999"/>
              <a:ext cx="3204" cy="2241"/>
            </a:xfrm>
            <a:prstGeom prst="leftRightArrow">
              <a:avLst>
                <a:gd name="adj1" fmla="val 100000"/>
                <a:gd name="adj2" fmla="val 50920"/>
              </a:avLst>
            </a:prstGeom>
            <a:solidFill>
              <a:schemeClr val="bg1"/>
            </a:solidFill>
            <a:ln w="9525">
              <a:noFill/>
              <a:miter lim="800000"/>
              <a:headEnd/>
              <a:tailEnd/>
            </a:ln>
            <a:effectLst/>
          </p:spPr>
          <p:txBody>
            <a:bodyPr wrap="none" anchor="ctr"/>
            <a:lstStyle/>
            <a:p>
              <a:endParaRPr lang="zh-CN" altLang="en-US"/>
            </a:p>
          </p:txBody>
        </p:sp>
        <p:sp>
          <p:nvSpPr>
            <p:cNvPr id="924755" name="WordArt 83"/>
            <p:cNvSpPr>
              <a:spLocks noChangeArrowheads="1" noChangeShapeType="1" noTextEdit="1"/>
            </p:cNvSpPr>
            <p:nvPr userDrawn="1"/>
          </p:nvSpPr>
          <p:spPr bwMode="auto">
            <a:xfrm>
              <a:off x="1928" y="1486"/>
              <a:ext cx="398" cy="311"/>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从</a:t>
              </a:r>
            </a:p>
          </p:txBody>
        </p:sp>
        <p:sp>
          <p:nvSpPr>
            <p:cNvPr id="924756" name="WordArt 84"/>
            <p:cNvSpPr>
              <a:spLocks noChangeArrowheads="1" noChangeShapeType="1" noTextEdit="1"/>
            </p:cNvSpPr>
            <p:nvPr userDrawn="1"/>
          </p:nvSpPr>
          <p:spPr bwMode="auto">
            <a:xfrm>
              <a:off x="3470" y="1486"/>
              <a:ext cx="363" cy="311"/>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到</a:t>
              </a:r>
            </a:p>
          </p:txBody>
        </p:sp>
        <p:sp>
          <p:nvSpPr>
            <p:cNvPr id="924757" name="WordArt 85"/>
            <p:cNvSpPr>
              <a:spLocks noChangeArrowheads="1" noChangeShapeType="1" noTextEdit="1"/>
            </p:cNvSpPr>
            <p:nvPr userDrawn="1"/>
          </p:nvSpPr>
          <p:spPr bwMode="auto">
            <a:xfrm>
              <a:off x="1927" y="2886"/>
              <a:ext cx="1543" cy="181"/>
            </a:xfrm>
            <a:prstGeom prst="rect">
              <a:avLst/>
            </a:prstGeom>
          </p:spPr>
          <p:txBody>
            <a:bodyPr wrap="none" fromWordArt="1">
              <a:prstTxWarp prst="textPlain">
                <a:avLst>
                  <a:gd name="adj" fmla="val 50000"/>
                </a:avLst>
              </a:prstTxWarp>
            </a:bodyPr>
            <a:lstStyle/>
            <a:p>
              <a:r>
                <a:rPr lang="en-US" altLang="zh-CN"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rPr>
                <a:t>GOOD TO GREAT</a:t>
              </a:r>
              <a:endParaRPr lang="zh-CN" altLang="en-US"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endParaRPr>
            </a:p>
          </p:txBody>
        </p:sp>
        <p:pic>
          <p:nvPicPr>
            <p:cNvPr id="924758" name="Picture 86" descr="卓越"/>
            <p:cNvPicPr>
              <a:picLocks noChangeAspect="1" noChangeArrowheads="1"/>
            </p:cNvPicPr>
            <p:nvPr userDrawn="1"/>
          </p:nvPicPr>
          <p:blipFill>
            <a:blip r:embed="rId2"/>
            <a:srcRect/>
            <a:stretch>
              <a:fillRect/>
            </a:stretch>
          </p:blipFill>
          <p:spPr bwMode="auto">
            <a:xfrm>
              <a:off x="1927" y="1910"/>
              <a:ext cx="1793" cy="885"/>
            </a:xfrm>
            <a:prstGeom prst="rect">
              <a:avLst/>
            </a:prstGeom>
            <a:noFill/>
          </p:spPr>
        </p:pic>
        <p:pic>
          <p:nvPicPr>
            <p:cNvPr id="924759" name="Picture 87" descr="优秀"/>
            <p:cNvPicPr>
              <a:picLocks noChangeAspect="1" noChangeArrowheads="1"/>
            </p:cNvPicPr>
            <p:nvPr userDrawn="1"/>
          </p:nvPicPr>
          <p:blipFill>
            <a:blip r:embed="rId3"/>
            <a:srcRect/>
            <a:stretch>
              <a:fillRect/>
            </a:stretch>
          </p:blipFill>
          <p:spPr bwMode="auto">
            <a:xfrm>
              <a:off x="2336" y="1298"/>
              <a:ext cx="1114" cy="523"/>
            </a:xfrm>
            <a:prstGeom prst="rect">
              <a:avLst/>
            </a:prstGeom>
            <a:noFill/>
          </p:spPr>
        </p:pic>
      </p:grpSp>
      <p:sp>
        <p:nvSpPr>
          <p:cNvPr id="924760" name="Rectangle 88"/>
          <p:cNvSpPr>
            <a:spLocks noChangeArrowheads="1"/>
          </p:cNvSpPr>
          <p:nvPr/>
        </p:nvSpPr>
        <p:spPr bwMode="auto">
          <a:xfrm>
            <a:off x="0" y="2016125"/>
            <a:ext cx="10080625" cy="3197225"/>
          </a:xfrm>
          <a:prstGeom prst="rect">
            <a:avLst/>
          </a:prstGeom>
          <a:solidFill>
            <a:schemeClr val="bg1">
              <a:alpha val="89999"/>
            </a:schemeClr>
          </a:solidFill>
          <a:ln w="9525">
            <a:noFill/>
            <a:miter lim="800000"/>
            <a:headEnd/>
            <a:tailEnd/>
          </a:ln>
          <a:effectLst/>
        </p:spPr>
        <p:txBody>
          <a:bodyPr wrap="none" lIns="82296" tIns="41148" rIns="82296" bIns="41148" anchor="ctr"/>
          <a:lstStyle/>
          <a:p>
            <a:endParaRPr lang="zh-CN" altLang="en-US"/>
          </a:p>
        </p:txBody>
      </p:sp>
      <p:pic>
        <p:nvPicPr>
          <p:cNvPr id="90" name="Picture 3"/>
          <p:cNvPicPr>
            <a:picLocks noChangeAspect="1" noChangeArrowheads="1"/>
          </p:cNvPicPr>
          <p:nvPr userDrawn="1"/>
        </p:nvPicPr>
        <p:blipFill>
          <a:blip r:embed="rId4">
            <a:clrChange>
              <a:clrFrom>
                <a:srgbClr val="000000">
                  <a:alpha val="0"/>
                </a:srgbClr>
              </a:clrFrom>
              <a:clrTo>
                <a:srgbClr val="000000">
                  <a:alpha val="0"/>
                </a:srgbClr>
              </a:clrTo>
            </a:clrChange>
          </a:blip>
          <a:srcRect/>
          <a:stretch>
            <a:fillRect/>
          </a:stretch>
        </p:blipFill>
        <p:spPr bwMode="auto">
          <a:xfrm>
            <a:off x="299209" y="327514"/>
            <a:ext cx="2526526" cy="448513"/>
          </a:xfrm>
          <a:prstGeom prst="rect">
            <a:avLst/>
          </a:prstGeom>
          <a:noFill/>
          <a:ln w="9525">
            <a:noFill/>
            <a:miter lim="800000"/>
            <a:headEnd/>
            <a:tailEnd/>
          </a:ln>
        </p:spPr>
      </p:pic>
      <p:sp>
        <p:nvSpPr>
          <p:cNvPr id="924716" name="WordArt 44"/>
          <p:cNvSpPr>
            <a:spLocks noChangeArrowheads="1" noChangeShapeType="1" noTextEdit="1"/>
          </p:cNvSpPr>
          <p:nvPr/>
        </p:nvSpPr>
        <p:spPr bwMode="auto">
          <a:xfrm>
            <a:off x="3611562" y="382567"/>
            <a:ext cx="557213" cy="203200"/>
          </a:xfrm>
          <a:prstGeom prst="rect">
            <a:avLst/>
          </a:prstGeom>
        </p:spPr>
        <p:txBody>
          <a:bodyPr wrap="none" fromWordArt="1">
            <a:prstTxWarp prst="textPlain">
              <a:avLst>
                <a:gd name="adj" fmla="val 50000"/>
              </a:avLst>
            </a:prstTxWarp>
          </a:bodyPr>
          <a:lstStyle/>
          <a:p>
            <a:r>
              <a:rPr lang="en-US" altLang="zh-CN" sz="3600" kern="10" spc="-180" dirty="0" smtClean="0">
                <a:ln w="9525">
                  <a:noFill/>
                  <a:round/>
                  <a:headEnd/>
                  <a:tailEnd/>
                </a:ln>
                <a:solidFill>
                  <a:srgbClr val="006600"/>
                </a:solidFill>
                <a:latin typeface="Arial Black"/>
              </a:rPr>
              <a:t>2014</a:t>
            </a:r>
            <a:endParaRPr lang="zh-CN" altLang="en-US" sz="3600" kern="10" spc="-180" dirty="0">
              <a:ln w="9525">
                <a:noFill/>
                <a:round/>
                <a:headEnd/>
                <a:tailEnd/>
              </a:ln>
              <a:solidFill>
                <a:srgbClr val="006600"/>
              </a:solidFill>
              <a:latin typeface="Arial Black"/>
            </a:endParaRPr>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04826" y="1511301"/>
            <a:ext cx="9072563" cy="4276725"/>
          </a:xfrm>
          <a:prstGeom prst="rect">
            <a:avLst/>
          </a:prstGeom>
        </p:spPr>
        <p:txBody>
          <a:bodyPr/>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微软雅黑" pitchFamily="34" charset="-122"/>
                <a:ea typeface="微软雅黑" pitchFamily="34" charset="-122"/>
              </a:defRPr>
            </a:lvl1pPr>
          </a:lstStyle>
          <a:p>
            <a:endParaRPr lang="en-US" altLang="zh-CN"/>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a:prstGeom prst="rect">
            <a:avLst/>
          </a:prstGeom>
        </p:spPr>
        <p:txBody>
          <a:bodyPr anchor="t"/>
          <a:lstStyle>
            <a:lvl1pPr algn="l">
              <a:defRPr sz="4000" b="1" cap="all">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a:prstGeom prst="rect">
            <a:avLst/>
          </a:prstGeom>
        </p:spPr>
        <p:txBody>
          <a:bodyPr anchor="b"/>
          <a:lstStyle>
            <a:lvl1pPr marL="0" indent="0">
              <a:buNone/>
              <a:defRPr sz="2000">
                <a:latin typeface="微软雅黑" pitchFamily="34" charset="-122"/>
                <a:ea typeface="微软雅黑" pitchFamily="34" charset="-122"/>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511301"/>
            <a:ext cx="4459288" cy="4276725"/>
          </a:xfrm>
          <a:prstGeom prst="rect">
            <a:avLst/>
          </a:prstGeom>
        </p:spPr>
        <p:txBody>
          <a:bodyPr/>
          <a:lstStyle>
            <a:lvl1pPr>
              <a:defRPr sz="2800">
                <a:latin typeface="微软雅黑" pitchFamily="34" charset="-122"/>
                <a:ea typeface="微软雅黑" pitchFamily="34" charset="-122"/>
              </a:defRPr>
            </a:lvl1pPr>
            <a:lvl2pPr>
              <a:defRPr sz="2400">
                <a:latin typeface="微软雅黑" pitchFamily="34" charset="-122"/>
                <a:ea typeface="微软雅黑" pitchFamily="34" charset="-122"/>
              </a:defRPr>
            </a:lvl2pPr>
            <a:lvl3pPr>
              <a:defRPr sz="2000">
                <a:latin typeface="微软雅黑" pitchFamily="34" charset="-122"/>
                <a:ea typeface="微软雅黑" pitchFamily="34" charset="-122"/>
              </a:defRPr>
            </a:lvl3pPr>
            <a:lvl4pPr>
              <a:defRPr sz="1800">
                <a:latin typeface="微软雅黑" pitchFamily="34" charset="-122"/>
                <a:ea typeface="微软雅黑" pitchFamily="34" charset="-122"/>
              </a:defRPr>
            </a:lvl4pPr>
            <a:lvl5pPr>
              <a:defRPr sz="1800">
                <a:latin typeface="微软雅黑" pitchFamily="34" charset="-122"/>
                <a:ea typeface="微软雅黑" pitchFamily="34" charset="-122"/>
              </a:defRPr>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5116514" y="1511301"/>
            <a:ext cx="4460875" cy="4276725"/>
          </a:xfrm>
          <a:prstGeom prst="rect">
            <a:avLst/>
          </a:prstGeom>
        </p:spPr>
        <p:txBody>
          <a:bodyPr/>
          <a:lstStyle>
            <a:lvl1pPr>
              <a:defRPr sz="2800">
                <a:latin typeface="微软雅黑" pitchFamily="34" charset="-122"/>
                <a:ea typeface="微软雅黑" pitchFamily="34" charset="-122"/>
              </a:defRPr>
            </a:lvl1pPr>
            <a:lvl2pPr>
              <a:defRPr sz="2400">
                <a:latin typeface="微软雅黑" pitchFamily="34" charset="-122"/>
                <a:ea typeface="微软雅黑" pitchFamily="34" charset="-122"/>
              </a:defRPr>
            </a:lvl2pPr>
            <a:lvl3pPr>
              <a:defRPr sz="2000">
                <a:latin typeface="微软雅黑" pitchFamily="34" charset="-122"/>
                <a:ea typeface="微软雅黑" pitchFamily="34" charset="-122"/>
              </a:defRPr>
            </a:lvl3pPr>
            <a:lvl4pPr>
              <a:defRPr sz="1800">
                <a:latin typeface="微软雅黑" pitchFamily="34" charset="-122"/>
                <a:ea typeface="微软雅黑" pitchFamily="34" charset="-122"/>
              </a:defRPr>
            </a:lvl4pPr>
            <a:lvl5pPr>
              <a:defRPr sz="1800">
                <a:latin typeface="微软雅黑" pitchFamily="34" charset="-122"/>
                <a:ea typeface="微软雅黑" pitchFamily="34" charset="-122"/>
              </a:defRPr>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a:prstGeom prst="rect">
            <a:avLst/>
          </a:prstGeom>
        </p:spPr>
        <p:txBody>
          <a:bodyPr anchor="b"/>
          <a:lstStyle>
            <a:lvl1pPr marL="0" indent="0">
              <a:buNone/>
              <a:defRPr sz="2400" b="1">
                <a:latin typeface="微软雅黑" pitchFamily="34" charset="-122"/>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a:prstGeom prst="rect">
            <a:avLst/>
          </a:prstGeom>
        </p:spPr>
        <p:txBody>
          <a:bodyPr/>
          <a:lstStyle>
            <a:lvl1pPr>
              <a:defRPr sz="2400">
                <a:latin typeface="微软雅黑" pitchFamily="34" charset="-122"/>
                <a:ea typeface="微软雅黑" pitchFamily="34" charset="-122"/>
              </a:defRPr>
            </a:lvl1pPr>
            <a:lvl2pPr>
              <a:defRPr sz="2000">
                <a:latin typeface="微软雅黑" pitchFamily="34" charset="-122"/>
                <a:ea typeface="微软雅黑" pitchFamily="34" charset="-122"/>
              </a:defRPr>
            </a:lvl2pPr>
            <a:lvl3pPr>
              <a:defRPr sz="1800">
                <a:latin typeface="微软雅黑" pitchFamily="34" charset="-122"/>
                <a:ea typeface="微软雅黑" pitchFamily="34" charset="-122"/>
              </a:defRPr>
            </a:lvl3pPr>
            <a:lvl4pPr>
              <a:defRPr sz="1600">
                <a:latin typeface="微软雅黑" pitchFamily="34" charset="-122"/>
                <a:ea typeface="微软雅黑" pitchFamily="34" charset="-122"/>
              </a:defRPr>
            </a:lvl4pPr>
            <a:lvl5pPr>
              <a:defRPr sz="1600">
                <a:latin typeface="微软雅黑" pitchFamily="34" charset="-122"/>
                <a:ea typeface="微软雅黑" pitchFamily="34" charset="-122"/>
              </a:defRPr>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a:prstGeom prst="rect">
            <a:avLst/>
          </a:prstGeom>
        </p:spPr>
        <p:txBody>
          <a:bodyPr anchor="b"/>
          <a:lstStyle>
            <a:lvl1pPr marL="0" indent="0">
              <a:buNone/>
              <a:defRPr sz="2400" b="1">
                <a:latin typeface="微软雅黑" pitchFamily="34" charset="-122"/>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a:prstGeom prst="rect">
            <a:avLst/>
          </a:prstGeom>
        </p:spPr>
        <p:txBody>
          <a:bodyPr/>
          <a:lstStyle>
            <a:lvl1pPr>
              <a:defRPr sz="2400">
                <a:latin typeface="微软雅黑" pitchFamily="34" charset="-122"/>
                <a:ea typeface="微软雅黑" pitchFamily="34" charset="-122"/>
              </a:defRPr>
            </a:lvl1pPr>
            <a:lvl2pPr>
              <a:defRPr sz="2000">
                <a:latin typeface="微软雅黑" pitchFamily="34" charset="-122"/>
                <a:ea typeface="微软雅黑" pitchFamily="34" charset="-122"/>
              </a:defRPr>
            </a:lvl2pPr>
            <a:lvl3pPr>
              <a:defRPr sz="1800">
                <a:latin typeface="微软雅黑" pitchFamily="34" charset="-122"/>
                <a:ea typeface="微软雅黑" pitchFamily="34" charset="-122"/>
              </a:defRPr>
            </a:lvl3pPr>
            <a:lvl4pPr>
              <a:defRPr sz="1600">
                <a:latin typeface="微软雅黑" pitchFamily="34" charset="-122"/>
                <a:ea typeface="微软雅黑" pitchFamily="34" charset="-122"/>
              </a:defRPr>
            </a:lvl4pPr>
            <a:lvl5pPr>
              <a:defRPr sz="1600">
                <a:latin typeface="微软雅黑" pitchFamily="34" charset="-122"/>
                <a:ea typeface="微软雅黑" pitchFamily="34" charset="-122"/>
              </a:defRPr>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a:prstGeom prst="rect">
            <a:avLst/>
          </a:prstGeom>
        </p:spPr>
        <p:txBody>
          <a:bodyPr anchor="b"/>
          <a:lstStyle>
            <a:lvl1pPr algn="l">
              <a:defRPr sz="2000" b="1">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a:prstGeom prst="rect">
            <a:avLst/>
          </a:prstGeom>
        </p:spPr>
        <p:txBody>
          <a:bodyPr/>
          <a:lstStyle>
            <a:lvl1pPr>
              <a:defRPr sz="3200">
                <a:latin typeface="微软雅黑" pitchFamily="34" charset="-122"/>
                <a:ea typeface="微软雅黑" pitchFamily="34" charset="-122"/>
              </a:defRPr>
            </a:lvl1pPr>
            <a:lvl2pPr>
              <a:defRPr sz="2800">
                <a:latin typeface="微软雅黑" pitchFamily="34" charset="-122"/>
                <a:ea typeface="微软雅黑" pitchFamily="34" charset="-122"/>
              </a:defRPr>
            </a:lvl2pPr>
            <a:lvl3pPr>
              <a:defRPr sz="2400">
                <a:latin typeface="微软雅黑" pitchFamily="34" charset="-122"/>
                <a:ea typeface="微软雅黑" pitchFamily="34" charset="-122"/>
              </a:defRPr>
            </a:lvl3pPr>
            <a:lvl4pPr>
              <a:defRPr sz="2000">
                <a:latin typeface="微软雅黑" pitchFamily="34" charset="-122"/>
                <a:ea typeface="微软雅黑" pitchFamily="34" charset="-122"/>
              </a:defRPr>
            </a:lvl4pPr>
            <a:lvl5pPr>
              <a:defRPr sz="2000">
                <a:latin typeface="微软雅黑" pitchFamily="34" charset="-122"/>
                <a:ea typeface="微软雅黑" pitchFamily="34" charset="-122"/>
              </a:defRPr>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a:prstGeom prst="rect">
            <a:avLst/>
          </a:prstGeom>
        </p:spPr>
        <p:txBody>
          <a:bodyPr/>
          <a:lstStyle>
            <a:lvl1pPr marL="0" indent="0">
              <a:buNone/>
              <a:defRPr sz="1400">
                <a:latin typeface="微软雅黑" pitchFamily="34" charset="-122"/>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微软雅黑" pitchFamily="34" charset="-122"/>
                <a:ea typeface="微软雅黑" pitchFamily="34" charset="-122"/>
              </a:defRPr>
            </a:lvl1pPr>
          </a:lstStyle>
          <a:p>
            <a:endParaRPr lang="en-US" altLang="zh-CN"/>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a:prstGeom prst="rect">
            <a:avLst/>
          </a:prstGeom>
        </p:spPr>
        <p:txBody>
          <a:bodyPr anchor="b"/>
          <a:lstStyle>
            <a:lvl1pPr algn="l">
              <a:defRPr sz="2000" b="1">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a:prstGeom prst="rect">
            <a:avLst/>
          </a:prstGeom>
        </p:spPr>
        <p:txBody>
          <a:bodyPr/>
          <a:lstStyle>
            <a:lvl1pPr marL="0" indent="0">
              <a:buNone/>
              <a:defRPr sz="3200">
                <a:latin typeface="微软雅黑" pitchFamily="34" charset="-122"/>
                <a:ea typeface="微软雅黑" pitchFamily="34"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a:prstGeom prst="rect">
            <a:avLst/>
          </a:prstGeom>
        </p:spPr>
        <p:txBody>
          <a:bodyPr/>
          <a:lstStyle>
            <a:lvl1pPr marL="0" indent="0">
              <a:buNone/>
              <a:defRPr sz="1400">
                <a:latin typeface="微软雅黑" pitchFamily="34" charset="-122"/>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微软雅黑" pitchFamily="34" charset="-122"/>
                <a:ea typeface="微软雅黑" pitchFamily="34" charset="-122"/>
              </a:defRPr>
            </a:lvl1pPr>
          </a:lstStyle>
          <a:p>
            <a:endParaRPr lang="en-US" altLang="zh-CN"/>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1511301"/>
            <a:ext cx="9072563" cy="4276725"/>
          </a:xfrm>
          <a:prstGeom prst="rect">
            <a:avLst/>
          </a:prstGeom>
        </p:spPr>
        <p:txBody>
          <a:bodyPr vert="eaVert"/>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58763"/>
            <a:ext cx="2266950" cy="5529262"/>
          </a:xfrm>
          <a:prstGeom prst="rect">
            <a:avLst/>
          </a:prstGeom>
        </p:spPr>
        <p:txBody>
          <a:bodyPr vert="eaVert"/>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58763"/>
            <a:ext cx="6653213" cy="5529262"/>
          </a:xfrm>
          <a:prstGeom prst="rect">
            <a:avLst/>
          </a:prstGeom>
        </p:spPr>
        <p:txBody>
          <a:bodyPr vert="eaVert"/>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32775" name="Rectangle 7" descr="浅色上对角线"/>
          <p:cNvSpPr>
            <a:spLocks noChangeArrowheads="1"/>
          </p:cNvSpPr>
          <p:nvPr/>
        </p:nvSpPr>
        <p:spPr bwMode="auto">
          <a:xfrm>
            <a:off x="0" y="1"/>
            <a:ext cx="10080625" cy="6480175"/>
          </a:xfrm>
          <a:prstGeom prst="rect">
            <a:avLst/>
          </a:prstGeom>
          <a:pattFill prst="ltUpDiag">
            <a:fgClr>
              <a:srgbClr val="EFFFC1"/>
            </a:fgClr>
            <a:bgClr>
              <a:schemeClr val="bg1"/>
            </a:bgClr>
          </a:pattFill>
          <a:ln w="9525">
            <a:noFill/>
            <a:miter lim="800000"/>
            <a:headEnd/>
            <a:tailEnd/>
          </a:ln>
          <a:effectLst/>
        </p:spPr>
        <p:txBody>
          <a:bodyPr wrap="none" anchor="ctr"/>
          <a:lstStyle/>
          <a:p>
            <a:endParaRPr lang="zh-CN" altLang="en-US"/>
          </a:p>
        </p:txBody>
      </p:sp>
      <p:sp>
        <p:nvSpPr>
          <p:cNvPr id="32776" name="Rectangle 8"/>
          <p:cNvSpPr>
            <a:spLocks noChangeArrowheads="1"/>
          </p:cNvSpPr>
          <p:nvPr/>
        </p:nvSpPr>
        <p:spPr bwMode="auto">
          <a:xfrm>
            <a:off x="0" y="1844675"/>
            <a:ext cx="10080625" cy="2744788"/>
          </a:xfrm>
          <a:prstGeom prst="rect">
            <a:avLst/>
          </a:prstGeom>
          <a:gradFill rotWithShape="1">
            <a:gsLst>
              <a:gs pos="0">
                <a:srgbClr val="006600"/>
              </a:gs>
              <a:gs pos="100000">
                <a:srgbClr val="006600">
                  <a:gamma/>
                  <a:shade val="69804"/>
                  <a:invGamma/>
                </a:srgbClr>
              </a:gs>
            </a:gsLst>
            <a:lin ang="5400000" scaled="1"/>
          </a:gradFill>
          <a:ln w="9525">
            <a:noFill/>
            <a:miter lim="800000"/>
            <a:headEnd/>
            <a:tailEnd/>
          </a:ln>
          <a:effectLst/>
        </p:spPr>
        <p:txBody>
          <a:bodyPr wrap="none" anchor="ctr"/>
          <a:lstStyle/>
          <a:p>
            <a:endParaRPr lang="zh-CN" altLang="en-US"/>
          </a:p>
        </p:txBody>
      </p:sp>
      <p:sp>
        <p:nvSpPr>
          <p:cNvPr id="32777" name="AutoShape 9"/>
          <p:cNvSpPr>
            <a:spLocks noChangeArrowheads="1"/>
          </p:cNvSpPr>
          <p:nvPr/>
        </p:nvSpPr>
        <p:spPr bwMode="auto">
          <a:xfrm rot="-2725901">
            <a:off x="5320508" y="4231482"/>
            <a:ext cx="900112" cy="301625"/>
          </a:xfrm>
          <a:prstGeom prst="roundRect">
            <a:avLst>
              <a:gd name="adj" fmla="val 50000"/>
            </a:avLst>
          </a:prstGeom>
          <a:solidFill>
            <a:srgbClr val="006600">
              <a:alpha val="50000"/>
            </a:srgbClr>
          </a:solidFill>
          <a:ln w="9525">
            <a:noFill/>
            <a:round/>
            <a:headEnd/>
            <a:tailEnd/>
          </a:ln>
          <a:effectLst/>
        </p:spPr>
        <p:txBody>
          <a:bodyPr wrap="none" anchor="ctr"/>
          <a:lstStyle/>
          <a:p>
            <a:endParaRPr lang="zh-CN" altLang="en-US"/>
          </a:p>
        </p:txBody>
      </p:sp>
      <p:sp>
        <p:nvSpPr>
          <p:cNvPr id="32778" name="AutoShape 10"/>
          <p:cNvSpPr>
            <a:spLocks noChangeArrowheads="1"/>
          </p:cNvSpPr>
          <p:nvPr/>
        </p:nvSpPr>
        <p:spPr bwMode="auto">
          <a:xfrm rot="-24325895">
            <a:off x="6152357" y="2724944"/>
            <a:ext cx="1035050" cy="300038"/>
          </a:xfrm>
          <a:prstGeom prst="roundRect">
            <a:avLst>
              <a:gd name="adj" fmla="val 50000"/>
            </a:avLst>
          </a:prstGeom>
          <a:solidFill>
            <a:srgbClr val="006600">
              <a:alpha val="50000"/>
            </a:srgbClr>
          </a:solidFill>
          <a:ln w="9525">
            <a:noFill/>
            <a:round/>
            <a:headEnd/>
            <a:tailEnd/>
          </a:ln>
          <a:effectLst/>
        </p:spPr>
        <p:txBody>
          <a:bodyPr wrap="none" anchor="ctr"/>
          <a:lstStyle/>
          <a:p>
            <a:endParaRPr lang="zh-CN" altLang="en-US"/>
          </a:p>
        </p:txBody>
      </p:sp>
      <p:sp>
        <p:nvSpPr>
          <p:cNvPr id="32779" name="AutoShape 11"/>
          <p:cNvSpPr>
            <a:spLocks noChangeArrowheads="1"/>
          </p:cNvSpPr>
          <p:nvPr/>
        </p:nvSpPr>
        <p:spPr bwMode="auto">
          <a:xfrm rot="-24324304">
            <a:off x="6896101" y="2136775"/>
            <a:ext cx="2298700" cy="2889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0" name="AutoShape 12"/>
          <p:cNvSpPr>
            <a:spLocks noChangeArrowheads="1"/>
          </p:cNvSpPr>
          <p:nvPr/>
        </p:nvSpPr>
        <p:spPr bwMode="auto">
          <a:xfrm rot="-24323016">
            <a:off x="4183064" y="4146550"/>
            <a:ext cx="2940050" cy="28257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1" name="AutoShape 13"/>
          <p:cNvSpPr>
            <a:spLocks noChangeArrowheads="1"/>
          </p:cNvSpPr>
          <p:nvPr/>
        </p:nvSpPr>
        <p:spPr bwMode="auto">
          <a:xfrm rot="-24325508">
            <a:off x="5208589" y="3716338"/>
            <a:ext cx="1216025" cy="2984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2" name="AutoShape 14"/>
          <p:cNvSpPr>
            <a:spLocks noChangeArrowheads="1"/>
          </p:cNvSpPr>
          <p:nvPr/>
        </p:nvSpPr>
        <p:spPr bwMode="auto">
          <a:xfrm rot="-24325115">
            <a:off x="3816351" y="3967163"/>
            <a:ext cx="1789113" cy="2936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3" name="AutoShape 15"/>
          <p:cNvSpPr>
            <a:spLocks noChangeArrowheads="1"/>
          </p:cNvSpPr>
          <p:nvPr/>
        </p:nvSpPr>
        <p:spPr bwMode="auto">
          <a:xfrm rot="-24324714">
            <a:off x="4401345" y="3679031"/>
            <a:ext cx="1844675" cy="290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4" name="AutoShape 16"/>
          <p:cNvSpPr>
            <a:spLocks noChangeArrowheads="1"/>
          </p:cNvSpPr>
          <p:nvPr/>
        </p:nvSpPr>
        <p:spPr bwMode="auto">
          <a:xfrm rot="-24325115">
            <a:off x="4785520" y="2666206"/>
            <a:ext cx="2565400" cy="2936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5" name="AutoShape 17"/>
          <p:cNvSpPr>
            <a:spLocks noChangeArrowheads="1"/>
          </p:cNvSpPr>
          <p:nvPr/>
        </p:nvSpPr>
        <p:spPr bwMode="auto">
          <a:xfrm rot="-24324304">
            <a:off x="5942014" y="1828801"/>
            <a:ext cx="2327275" cy="2889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6" name="AutoShape 18"/>
          <p:cNvSpPr>
            <a:spLocks noChangeArrowheads="1"/>
          </p:cNvSpPr>
          <p:nvPr/>
        </p:nvSpPr>
        <p:spPr bwMode="auto">
          <a:xfrm rot="-2725901">
            <a:off x="4800601" y="2968625"/>
            <a:ext cx="1141412" cy="3000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7" name="AutoShape 19"/>
          <p:cNvSpPr>
            <a:spLocks noChangeArrowheads="1"/>
          </p:cNvSpPr>
          <p:nvPr/>
        </p:nvSpPr>
        <p:spPr bwMode="auto">
          <a:xfrm rot="-2725518">
            <a:off x="6378576" y="3267075"/>
            <a:ext cx="1125537" cy="2968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8" name="WordArt 20"/>
          <p:cNvSpPr>
            <a:spLocks noChangeArrowheads="1" noChangeShapeType="1" noTextEdit="1"/>
          </p:cNvSpPr>
          <p:nvPr/>
        </p:nvSpPr>
        <p:spPr bwMode="auto">
          <a:xfrm>
            <a:off x="990600" y="2070101"/>
            <a:ext cx="3779838" cy="944563"/>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D0EFBF"/>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D0EFBF"/>
                  </a:gs>
                </a:gsLst>
                <a:lin ang="5400000" scaled="1"/>
              </a:gradFill>
              <a:latin typeface="华文琥珀"/>
              <a:ea typeface="华文琥珀"/>
            </a:endParaRPr>
          </a:p>
        </p:txBody>
      </p:sp>
      <p:sp>
        <p:nvSpPr>
          <p:cNvPr id="32789" name="AutoShape 21"/>
          <p:cNvSpPr>
            <a:spLocks noChangeArrowheads="1"/>
          </p:cNvSpPr>
          <p:nvPr/>
        </p:nvSpPr>
        <p:spPr bwMode="auto">
          <a:xfrm rot="-24324304">
            <a:off x="7394575" y="793750"/>
            <a:ext cx="2327275" cy="288925"/>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0" name="AutoShape 22"/>
          <p:cNvSpPr>
            <a:spLocks noChangeArrowheads="1"/>
          </p:cNvSpPr>
          <p:nvPr/>
        </p:nvSpPr>
        <p:spPr bwMode="auto">
          <a:xfrm rot="-24324304">
            <a:off x="3559970" y="5364957"/>
            <a:ext cx="2867025" cy="287338"/>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1" name="AutoShape 23"/>
          <p:cNvSpPr>
            <a:spLocks noChangeArrowheads="1"/>
          </p:cNvSpPr>
          <p:nvPr/>
        </p:nvSpPr>
        <p:spPr bwMode="auto">
          <a:xfrm rot="-24324304">
            <a:off x="3786189" y="5213351"/>
            <a:ext cx="1336675" cy="269875"/>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2" name="AutoShape 24"/>
          <p:cNvSpPr>
            <a:spLocks noChangeArrowheads="1"/>
          </p:cNvSpPr>
          <p:nvPr/>
        </p:nvSpPr>
        <p:spPr bwMode="auto">
          <a:xfrm rot="-24324304">
            <a:off x="7385845" y="1027907"/>
            <a:ext cx="1336675" cy="271463"/>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3" name="AutoShape 25"/>
          <p:cNvSpPr>
            <a:spLocks noChangeArrowheads="1"/>
          </p:cNvSpPr>
          <p:nvPr/>
        </p:nvSpPr>
        <p:spPr bwMode="auto">
          <a:xfrm rot="-2725901">
            <a:off x="5241133" y="2451894"/>
            <a:ext cx="915987" cy="3016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4" name="AutoShape 26"/>
          <p:cNvSpPr>
            <a:spLocks noChangeArrowheads="1"/>
          </p:cNvSpPr>
          <p:nvPr/>
        </p:nvSpPr>
        <p:spPr bwMode="auto">
          <a:xfrm rot="-2725901">
            <a:off x="4254501" y="3098801"/>
            <a:ext cx="1123950" cy="3016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5" name="AutoShape 27"/>
          <p:cNvSpPr>
            <a:spLocks noChangeArrowheads="1"/>
          </p:cNvSpPr>
          <p:nvPr/>
        </p:nvSpPr>
        <p:spPr bwMode="auto">
          <a:xfrm rot="-2725901">
            <a:off x="5340351" y="1828800"/>
            <a:ext cx="1439863" cy="3032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noFill/>
            <a:round/>
            <a:headEnd/>
            <a:tailEnd/>
          </a:ln>
          <a:effectLst/>
        </p:spPr>
        <p:txBody>
          <a:bodyPr wrap="none" anchor="ctr"/>
          <a:lstStyle/>
          <a:p>
            <a:endParaRPr lang="zh-CN" altLang="en-US"/>
          </a:p>
        </p:txBody>
      </p:sp>
      <p:sp>
        <p:nvSpPr>
          <p:cNvPr id="32796" name="AutoShape 28"/>
          <p:cNvSpPr>
            <a:spLocks noChangeArrowheads="1"/>
          </p:cNvSpPr>
          <p:nvPr/>
        </p:nvSpPr>
        <p:spPr bwMode="auto">
          <a:xfrm rot="-2725518">
            <a:off x="7505700" y="3832225"/>
            <a:ext cx="1125538" cy="3000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7" name="AutoShape 29"/>
          <p:cNvSpPr>
            <a:spLocks noChangeArrowheads="1"/>
          </p:cNvSpPr>
          <p:nvPr/>
        </p:nvSpPr>
        <p:spPr bwMode="auto">
          <a:xfrm rot="-2725518">
            <a:off x="8176420" y="3474244"/>
            <a:ext cx="855662" cy="2984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8" name="AutoShape 30"/>
          <p:cNvSpPr>
            <a:spLocks noChangeArrowheads="1"/>
          </p:cNvSpPr>
          <p:nvPr/>
        </p:nvSpPr>
        <p:spPr bwMode="auto">
          <a:xfrm>
            <a:off x="5940425" y="1831976"/>
            <a:ext cx="4140200" cy="2757488"/>
          </a:xfrm>
          <a:prstGeom prst="parallelogram">
            <a:avLst>
              <a:gd name="adj" fmla="val 95835"/>
            </a:avLst>
          </a:prstGeom>
          <a:solidFill>
            <a:srgbClr val="EEFFBD"/>
          </a:solidFill>
          <a:ln w="9525">
            <a:noFill/>
            <a:miter lim="800000"/>
            <a:headEnd/>
            <a:tailEnd/>
          </a:ln>
          <a:effectLst/>
        </p:spPr>
        <p:txBody>
          <a:bodyPr wrap="none" anchor="ctr"/>
          <a:lstStyle/>
          <a:p>
            <a:endParaRPr lang="zh-CN" altLang="en-US"/>
          </a:p>
        </p:txBody>
      </p:sp>
      <p:sp>
        <p:nvSpPr>
          <p:cNvPr id="32799" name="AutoShape 31"/>
          <p:cNvSpPr>
            <a:spLocks noChangeArrowheads="1"/>
          </p:cNvSpPr>
          <p:nvPr/>
        </p:nvSpPr>
        <p:spPr bwMode="auto">
          <a:xfrm rot="-2725518">
            <a:off x="6630195" y="2456657"/>
            <a:ext cx="1125537" cy="2984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800" name="WordArt 32"/>
          <p:cNvSpPr>
            <a:spLocks noChangeArrowheads="1" noChangeShapeType="1" noTextEdit="1"/>
          </p:cNvSpPr>
          <p:nvPr/>
        </p:nvSpPr>
        <p:spPr bwMode="auto">
          <a:xfrm rot="-2753011">
            <a:off x="6746875" y="3113088"/>
            <a:ext cx="3502025" cy="228600"/>
          </a:xfrm>
          <a:prstGeom prst="rect">
            <a:avLst/>
          </a:prstGeom>
        </p:spPr>
        <p:txBody>
          <a:bodyPr wrap="none" fromWordArt="1">
            <a:prstTxWarp prst="textPlain">
              <a:avLst>
                <a:gd name="adj" fmla="val 50000"/>
              </a:avLst>
            </a:prstTxWarp>
          </a:bodyPr>
          <a:lstStyle/>
          <a:p>
            <a:r>
              <a:rPr lang="zh-CN" altLang="en-US" sz="3600" kern="10" dirty="0">
                <a:ln w="9525">
                  <a:noFill/>
                  <a:round/>
                  <a:headEnd/>
                  <a:tailEnd/>
                </a:ln>
                <a:solidFill>
                  <a:srgbClr val="008000"/>
                </a:solidFill>
                <a:latin typeface="黑体"/>
                <a:ea typeface="黑体"/>
              </a:rPr>
              <a:t>实时播放各类资讯助您更好的“三讲”</a:t>
            </a:r>
          </a:p>
        </p:txBody>
      </p:sp>
      <p:sp>
        <p:nvSpPr>
          <p:cNvPr id="32801" name="Line 33"/>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32802" name="AutoShape 34"/>
          <p:cNvSpPr>
            <a:spLocks noChangeArrowheads="1"/>
          </p:cNvSpPr>
          <p:nvPr/>
        </p:nvSpPr>
        <p:spPr bwMode="auto">
          <a:xfrm rot="-24324304">
            <a:off x="5227639" y="4718050"/>
            <a:ext cx="1336675" cy="269875"/>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803" name="Line 35"/>
          <p:cNvSpPr>
            <a:spLocks noChangeShapeType="1"/>
          </p:cNvSpPr>
          <p:nvPr/>
        </p:nvSpPr>
        <p:spPr bwMode="auto">
          <a:xfrm flipV="1">
            <a:off x="5940425" y="1844675"/>
            <a:ext cx="2655888" cy="2744788"/>
          </a:xfrm>
          <a:prstGeom prst="line">
            <a:avLst/>
          </a:prstGeom>
          <a:noFill/>
          <a:ln w="28575">
            <a:solidFill>
              <a:schemeClr val="bg1"/>
            </a:solidFill>
            <a:round/>
            <a:headEnd/>
            <a:tailEnd/>
          </a:ln>
          <a:effectLst/>
        </p:spPr>
        <p:txBody>
          <a:bodyPr/>
          <a:lstStyle/>
          <a:p>
            <a:endParaRPr lang="zh-CN" altLang="en-US"/>
          </a:p>
        </p:txBody>
      </p:sp>
      <p:sp>
        <p:nvSpPr>
          <p:cNvPr id="32804" name="Rectangle 36"/>
          <p:cNvSpPr>
            <a:spLocks noGrp="1" noChangeArrowheads="1"/>
          </p:cNvSpPr>
          <p:nvPr>
            <p:ph type="sldNum" sz="quarter" idx="4"/>
          </p:nvPr>
        </p:nvSpPr>
        <p:spPr/>
        <p:txBody>
          <a:bodyPr/>
          <a:lstStyle>
            <a:lvl1pPr>
              <a:defRPr>
                <a:solidFill>
                  <a:srgbClr val="008000"/>
                </a:solidFill>
              </a:defRPr>
            </a:lvl1pPr>
          </a:lstStyle>
          <a:p>
            <a:fld id="{D6DAF822-E3F6-4A94-88AF-4826F0097B0A}" type="slidenum">
              <a:rPr lang="en-US" altLang="zh-CN"/>
              <a:pPr/>
              <a:t>‹#›</a:t>
            </a:fld>
            <a:endParaRPr lang="en-US" altLang="zh-CN"/>
          </a:p>
        </p:txBody>
      </p:sp>
      <p:sp>
        <p:nvSpPr>
          <p:cNvPr id="32805" name="Rectangle 37"/>
          <p:cNvSpPr>
            <a:spLocks noGrp="1" noChangeArrowheads="1"/>
          </p:cNvSpPr>
          <p:nvPr>
            <p:ph type="ctrTitle"/>
          </p:nvPr>
        </p:nvSpPr>
        <p:spPr>
          <a:xfrm>
            <a:off x="676275" y="3065463"/>
            <a:ext cx="3914775" cy="1389062"/>
          </a:xfrm>
        </p:spPr>
        <p:txBody>
          <a:bodyPr/>
          <a:lstStyle>
            <a:lvl1pPr>
              <a:defRPr>
                <a:solidFill>
                  <a:schemeClr val="bg1"/>
                </a:solidFill>
              </a:defRPr>
            </a:lvl1pPr>
          </a:lstStyle>
          <a:p>
            <a:r>
              <a:rPr lang="zh-CN" altLang="en-US"/>
              <a:t>单击此处编辑母版标题样式</a:t>
            </a:r>
          </a:p>
        </p:txBody>
      </p:sp>
      <p:sp>
        <p:nvSpPr>
          <p:cNvPr id="32806" name="Rectangle 38"/>
          <p:cNvSpPr>
            <a:spLocks noGrp="1" noChangeArrowheads="1"/>
          </p:cNvSpPr>
          <p:nvPr>
            <p:ph type="subTitle" idx="1"/>
          </p:nvPr>
        </p:nvSpPr>
        <p:spPr>
          <a:xfrm>
            <a:off x="676275" y="4645025"/>
            <a:ext cx="3959225" cy="1069975"/>
          </a:xfrm>
        </p:spPr>
        <p:txBody>
          <a:bodyPr/>
          <a:lstStyle>
            <a:lvl1pPr marL="0" indent="0" algn="ctr">
              <a:buFont typeface="Wingdings" pitchFamily="2" charset="2"/>
              <a:buNone/>
              <a:defRPr>
                <a:ea typeface="黑体" pitchFamily="2" charset="-122"/>
              </a:defRPr>
            </a:lvl1pPr>
          </a:lstStyle>
          <a:p>
            <a:r>
              <a:rPr lang="zh-CN" altLang="en-US"/>
              <a:t>单击此处编辑母版副标题样式</a:t>
            </a:r>
          </a:p>
        </p:txBody>
      </p:sp>
      <p:pic>
        <p:nvPicPr>
          <p:cNvPr id="34" name="Picture 3"/>
          <p:cNvPicPr>
            <a:picLocks noChangeAspect="1" noChangeArrowheads="1"/>
          </p:cNvPicPr>
          <p:nvPr userDrawn="1"/>
        </p:nvPicPr>
        <p:blipFill>
          <a:blip r:embed="rId2">
            <a:clrChange>
              <a:clrFrom>
                <a:srgbClr val="000000">
                  <a:alpha val="0"/>
                </a:srgbClr>
              </a:clrFrom>
              <a:clrTo>
                <a:srgbClr val="000000">
                  <a:alpha val="0"/>
                </a:srgbClr>
              </a:clrTo>
            </a:clrChange>
          </a:blip>
          <a:srcRect/>
          <a:stretch>
            <a:fillRect/>
          </a:stretch>
        </p:blipFill>
        <p:spPr bwMode="auto">
          <a:xfrm>
            <a:off x="289136" y="322853"/>
            <a:ext cx="2643206"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DDEF6848-8417-42DB-A503-8A0D20722C90}" type="slidenum">
              <a:rPr lang="en-US" altLang="zh-CN"/>
              <a:pPr/>
              <a:t>‹#›</a:t>
            </a:fld>
            <a:endParaRPr lang="en-US" altLang="zh-CN"/>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60814E67-9DE0-4BDE-BCE5-74269DAFD8D5}" type="slidenum">
              <a:rPr lang="en-US" altLang="zh-CN"/>
              <a:pPr/>
              <a:t>‹#›</a:t>
            </a:fld>
            <a:endParaRPr lang="en-US" altLang="zh-CN"/>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439864"/>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8514F7F2-3ACD-4D28-BC0A-21AB5CE0D7E7}" type="slidenum">
              <a:rPr lang="en-US" altLang="zh-CN"/>
              <a:pPr/>
              <a:t>‹#›</a:t>
            </a:fld>
            <a:endParaRPr lang="en-US" altLang="zh-CN"/>
          </a:p>
        </p:txBody>
      </p:sp>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FFE42389-771B-47DF-A6D6-F2531DABC74E}" type="slidenum">
              <a:rPr lang="en-US" altLang="zh-CN"/>
              <a:pPr/>
              <a:t>‹#›</a:t>
            </a:fld>
            <a:endParaRPr lang="en-US" altLang="zh-CN"/>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6CE1DE59-8AB7-4ADB-896D-040D30D76D3D}" type="slidenum">
              <a:rPr lang="en-US" altLang="zh-CN"/>
              <a:pPr/>
              <a:t>‹#›</a:t>
            </a:fld>
            <a:endParaRPr lang="en-US" altLang="zh-CN"/>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ABC078A9-E77F-441F-8E1B-EB99D3712815}" type="slidenum">
              <a:rPr lang="en-US" altLang="zh-CN"/>
              <a:pPr/>
              <a:t>‹#›</a:t>
            </a:fld>
            <a:endParaRPr lang="en-US" altLang="zh-CN"/>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FE390B4-E346-4096-BD3B-275747E4A2E1}" type="slidenum">
              <a:rPr lang="en-US" altLang="zh-CN"/>
              <a:pPr/>
              <a:t>‹#›</a:t>
            </a:fld>
            <a:endParaRPr lang="en-US" altLang="zh-CN"/>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F2461F5B-BE98-4B91-8114-FE99EDF955D2}" type="slidenum">
              <a:rPr lang="en-US" altLang="zh-CN"/>
              <a:pPr/>
              <a:t>‹#›</a:t>
            </a:fld>
            <a:endParaRPr lang="en-US" altLang="zh-CN"/>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98DC8B02-8962-42F1-9166-D2A44DBBB7F6}" type="slidenum">
              <a:rPr lang="en-US" altLang="zh-CN"/>
              <a:pPr/>
              <a:t>‹#›</a:t>
            </a:fld>
            <a:endParaRPr lang="en-US" altLang="zh-CN"/>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25426"/>
            <a:ext cx="2266950" cy="54911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25426"/>
            <a:ext cx="6653213" cy="54911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8FAF648-6CD8-448F-B54B-03F022B64453}" type="slidenum">
              <a:rPr lang="en-US" altLang="zh-CN"/>
              <a:pPr/>
              <a:t>‹#›</a:t>
            </a:fld>
            <a:endParaRPr lang="en-US" altLang="zh-CN"/>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504826" y="225426"/>
            <a:ext cx="9072563" cy="54911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灯片编号占位符 2"/>
          <p:cNvSpPr>
            <a:spLocks noGrp="1"/>
          </p:cNvSpPr>
          <p:nvPr>
            <p:ph type="sldNum" sz="quarter" idx="10"/>
          </p:nvPr>
        </p:nvSpPr>
        <p:spPr>
          <a:xfrm>
            <a:off x="7727950" y="6029325"/>
            <a:ext cx="2352675" cy="450850"/>
          </a:xfrm>
        </p:spPr>
        <p:txBody>
          <a:bodyPr/>
          <a:lstStyle>
            <a:lvl1pPr>
              <a:defRPr/>
            </a:lvl1pPr>
          </a:lstStyle>
          <a:p>
            <a:fld id="{8CBF7E00-8813-41A7-B905-425F1B6D0FAE}" type="slidenum">
              <a:rPr lang="en-US" altLang="zh-CN"/>
              <a:pPr/>
              <a:t>‹#›</a:t>
            </a:fld>
            <a:endParaRPr lang="en-US" altLang="zh-CN"/>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55650" y="2012950"/>
            <a:ext cx="8569325" cy="138906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12888" y="3671888"/>
            <a:ext cx="7056438" cy="1655762"/>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E8016F5-DC68-4880-B370-8F67A9ED7F92}" type="slidenum">
              <a:rPr lang="en-US" altLang="zh-CN"/>
              <a:pPr/>
              <a:t>‹#›</a:t>
            </a:fld>
            <a:endParaRPr lang="en-US" altLang="zh-CN"/>
          </a:p>
        </p:txBody>
      </p:sp>
      <p:sp>
        <p:nvSpPr>
          <p:cNvPr id="7" name="Rectangle 2"/>
          <p:cNvSpPr txBox="1">
            <a:spLocks noChangeArrowheads="1"/>
          </p:cNvSpPr>
          <p:nvPr userDrawn="1"/>
        </p:nvSpPr>
        <p:spPr bwMode="auto">
          <a:xfrm>
            <a:off x="504826" y="258763"/>
            <a:ext cx="9072563" cy="10810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4400" b="0" i="0" u="none" strike="noStrike" kern="0" cap="none" spc="0" normalizeH="0" baseline="0" noProof="0" smtClean="0">
                <a:ln>
                  <a:noFill/>
                </a:ln>
                <a:solidFill>
                  <a:schemeClr val="tx2"/>
                </a:solidFill>
                <a:effectLst/>
                <a:uLnTx/>
                <a:uFillTx/>
                <a:latin typeface="+mj-lt"/>
                <a:ea typeface="+mj-ea"/>
                <a:cs typeface="+mj-cs"/>
              </a:rPr>
              <a:t>单击此处编辑母版标题样式</a:t>
            </a:r>
          </a:p>
        </p:txBody>
      </p:sp>
      <p:sp>
        <p:nvSpPr>
          <p:cNvPr id="8" name="AutoShape 9"/>
          <p:cNvSpPr>
            <a:spLocks noChangeArrowheads="1"/>
          </p:cNvSpPr>
          <p:nvPr userDrawn="1"/>
        </p:nvSpPr>
        <p:spPr bwMode="auto">
          <a:xfrm rot="5400000">
            <a:off x="3487739" y="-3487737"/>
            <a:ext cx="3105150" cy="10080625"/>
          </a:xfrm>
          <a:prstGeom prst="flowChartDelay">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9525" algn="ctr">
            <a:noFill/>
            <a:miter lim="800000"/>
            <a:headEnd/>
            <a:tailEnd/>
          </a:ln>
          <a:effectLst/>
        </p:spPr>
        <p:txBody>
          <a:bodyPr wrap="none" anchor="ctr"/>
          <a:lstStyle/>
          <a:p>
            <a:endParaRPr lang="zh-CN" altLang="en-US"/>
          </a:p>
        </p:txBody>
      </p:sp>
      <p:grpSp>
        <p:nvGrpSpPr>
          <p:cNvPr id="9" name="Group 10"/>
          <p:cNvGrpSpPr>
            <a:grpSpLocks/>
          </p:cNvGrpSpPr>
          <p:nvPr userDrawn="1"/>
        </p:nvGrpSpPr>
        <p:grpSpPr bwMode="auto">
          <a:xfrm>
            <a:off x="1709738" y="2160588"/>
            <a:ext cx="1035050" cy="1035050"/>
            <a:chOff x="3175" y="2353"/>
            <a:chExt cx="652" cy="652"/>
          </a:xfrm>
        </p:grpSpPr>
        <p:sp>
          <p:nvSpPr>
            <p:cNvPr id="10" name="Oval 11"/>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11" name="Oval 12"/>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12" name="Group 13"/>
          <p:cNvGrpSpPr>
            <a:grpSpLocks/>
          </p:cNvGrpSpPr>
          <p:nvPr userDrawn="1"/>
        </p:nvGrpSpPr>
        <p:grpSpPr bwMode="auto">
          <a:xfrm>
            <a:off x="9134475" y="1214439"/>
            <a:ext cx="946150" cy="946150"/>
            <a:chOff x="4025" y="2211"/>
            <a:chExt cx="596" cy="596"/>
          </a:xfrm>
        </p:grpSpPr>
        <p:sp>
          <p:nvSpPr>
            <p:cNvPr id="13" name="Oval 14"/>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14" name="Oval 15"/>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15" name="Group 16"/>
          <p:cNvGrpSpPr>
            <a:grpSpLocks/>
          </p:cNvGrpSpPr>
          <p:nvPr userDrawn="1"/>
        </p:nvGrpSpPr>
        <p:grpSpPr bwMode="auto">
          <a:xfrm>
            <a:off x="9090025" y="1800225"/>
            <a:ext cx="630238" cy="630238"/>
            <a:chOff x="4025" y="2211"/>
            <a:chExt cx="596" cy="596"/>
          </a:xfrm>
        </p:grpSpPr>
        <p:sp>
          <p:nvSpPr>
            <p:cNvPr id="16" name="Oval 17"/>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17" name="Oval 18"/>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18" name="Group 19"/>
          <p:cNvGrpSpPr>
            <a:grpSpLocks/>
          </p:cNvGrpSpPr>
          <p:nvPr userDrawn="1"/>
        </p:nvGrpSpPr>
        <p:grpSpPr bwMode="auto">
          <a:xfrm>
            <a:off x="6211888" y="2700339"/>
            <a:ext cx="628650" cy="630237"/>
            <a:chOff x="4025" y="2211"/>
            <a:chExt cx="596" cy="596"/>
          </a:xfrm>
        </p:grpSpPr>
        <p:sp>
          <p:nvSpPr>
            <p:cNvPr id="19" name="Oval 20"/>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20" name="Oval 21"/>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21" name="Group 22"/>
          <p:cNvGrpSpPr>
            <a:grpSpLocks/>
          </p:cNvGrpSpPr>
          <p:nvPr userDrawn="1"/>
        </p:nvGrpSpPr>
        <p:grpSpPr bwMode="auto">
          <a:xfrm>
            <a:off x="3914776" y="2249488"/>
            <a:ext cx="1484313" cy="1484312"/>
            <a:chOff x="3175" y="2353"/>
            <a:chExt cx="652" cy="652"/>
          </a:xfrm>
        </p:grpSpPr>
        <p:sp>
          <p:nvSpPr>
            <p:cNvPr id="22" name="Oval 23"/>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23" name="Oval 24"/>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24" name="Group 25"/>
          <p:cNvGrpSpPr>
            <a:grpSpLocks/>
          </p:cNvGrpSpPr>
          <p:nvPr userDrawn="1"/>
        </p:nvGrpSpPr>
        <p:grpSpPr bwMode="auto">
          <a:xfrm>
            <a:off x="-46038" y="1081088"/>
            <a:ext cx="1484313" cy="1484312"/>
            <a:chOff x="3175" y="2353"/>
            <a:chExt cx="652" cy="652"/>
          </a:xfrm>
        </p:grpSpPr>
        <p:sp>
          <p:nvSpPr>
            <p:cNvPr id="25" name="Oval 26"/>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26" name="Oval 27"/>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27" name="Group 28"/>
          <p:cNvGrpSpPr>
            <a:grpSpLocks/>
          </p:cNvGrpSpPr>
          <p:nvPr userDrawn="1"/>
        </p:nvGrpSpPr>
        <p:grpSpPr bwMode="auto">
          <a:xfrm>
            <a:off x="1260475" y="2160589"/>
            <a:ext cx="630238" cy="630237"/>
            <a:chOff x="4025" y="2211"/>
            <a:chExt cx="596" cy="596"/>
          </a:xfrm>
        </p:grpSpPr>
        <p:sp>
          <p:nvSpPr>
            <p:cNvPr id="28" name="Oval 2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29" name="Oval 3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30" name="Group 31"/>
          <p:cNvGrpSpPr>
            <a:grpSpLocks/>
          </p:cNvGrpSpPr>
          <p:nvPr userDrawn="1"/>
        </p:nvGrpSpPr>
        <p:grpSpPr bwMode="auto">
          <a:xfrm>
            <a:off x="4635500" y="1979614"/>
            <a:ext cx="630238" cy="630237"/>
            <a:chOff x="4025" y="2211"/>
            <a:chExt cx="596" cy="596"/>
          </a:xfrm>
        </p:grpSpPr>
        <p:sp>
          <p:nvSpPr>
            <p:cNvPr id="31" name="Oval 32"/>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32" name="Oval 33"/>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33" name="Group 34"/>
          <p:cNvGrpSpPr>
            <a:grpSpLocks/>
          </p:cNvGrpSpPr>
          <p:nvPr userDrawn="1"/>
        </p:nvGrpSpPr>
        <p:grpSpPr bwMode="auto">
          <a:xfrm>
            <a:off x="2565401" y="2025650"/>
            <a:ext cx="1484313" cy="1484313"/>
            <a:chOff x="3175" y="2353"/>
            <a:chExt cx="652" cy="652"/>
          </a:xfrm>
        </p:grpSpPr>
        <p:sp>
          <p:nvSpPr>
            <p:cNvPr id="34" name="Oval 35"/>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35" name="Oval 36"/>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36" name="Group 37"/>
          <p:cNvGrpSpPr>
            <a:grpSpLocks/>
          </p:cNvGrpSpPr>
          <p:nvPr userDrawn="1"/>
        </p:nvGrpSpPr>
        <p:grpSpPr bwMode="auto">
          <a:xfrm>
            <a:off x="5040312" y="1979613"/>
            <a:ext cx="1350963" cy="1350962"/>
            <a:chOff x="3175" y="2353"/>
            <a:chExt cx="652" cy="652"/>
          </a:xfrm>
        </p:grpSpPr>
        <p:sp>
          <p:nvSpPr>
            <p:cNvPr id="37" name="Oval 38"/>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38" name="Oval 39"/>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39" name="Group 40"/>
          <p:cNvGrpSpPr>
            <a:grpSpLocks/>
          </p:cNvGrpSpPr>
          <p:nvPr userDrawn="1"/>
        </p:nvGrpSpPr>
        <p:grpSpPr bwMode="auto">
          <a:xfrm>
            <a:off x="3554413" y="2790825"/>
            <a:ext cx="630238" cy="630238"/>
            <a:chOff x="4025" y="2211"/>
            <a:chExt cx="596" cy="596"/>
          </a:xfrm>
        </p:grpSpPr>
        <p:sp>
          <p:nvSpPr>
            <p:cNvPr id="40" name="Oval 41"/>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41" name="Oval 42"/>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42" name="Group 43"/>
          <p:cNvGrpSpPr>
            <a:grpSpLocks/>
          </p:cNvGrpSpPr>
          <p:nvPr userDrawn="1"/>
        </p:nvGrpSpPr>
        <p:grpSpPr bwMode="auto">
          <a:xfrm>
            <a:off x="7065962" y="1800226"/>
            <a:ext cx="1484313" cy="1484313"/>
            <a:chOff x="3175" y="2353"/>
            <a:chExt cx="652" cy="652"/>
          </a:xfrm>
        </p:grpSpPr>
        <p:sp>
          <p:nvSpPr>
            <p:cNvPr id="43" name="Oval 44"/>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44" name="Oval 45"/>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45" name="Group 46"/>
          <p:cNvGrpSpPr>
            <a:grpSpLocks/>
          </p:cNvGrpSpPr>
          <p:nvPr userDrawn="1"/>
        </p:nvGrpSpPr>
        <p:grpSpPr bwMode="auto">
          <a:xfrm>
            <a:off x="3509963" y="1484314"/>
            <a:ext cx="946150" cy="946150"/>
            <a:chOff x="4025" y="2211"/>
            <a:chExt cx="596" cy="596"/>
          </a:xfrm>
        </p:grpSpPr>
        <p:sp>
          <p:nvSpPr>
            <p:cNvPr id="46" name="Oval 47"/>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47" name="Oval 48"/>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48" name="Group 49"/>
          <p:cNvGrpSpPr>
            <a:grpSpLocks/>
          </p:cNvGrpSpPr>
          <p:nvPr userDrawn="1"/>
        </p:nvGrpSpPr>
        <p:grpSpPr bwMode="auto">
          <a:xfrm>
            <a:off x="7202487" y="1395413"/>
            <a:ext cx="944563" cy="946150"/>
            <a:chOff x="4025" y="2211"/>
            <a:chExt cx="596" cy="596"/>
          </a:xfrm>
        </p:grpSpPr>
        <p:sp>
          <p:nvSpPr>
            <p:cNvPr id="49" name="Oval 50"/>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50" name="Oval 51"/>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51" name="Group 52"/>
          <p:cNvGrpSpPr>
            <a:grpSpLocks/>
          </p:cNvGrpSpPr>
          <p:nvPr userDrawn="1"/>
        </p:nvGrpSpPr>
        <p:grpSpPr bwMode="auto">
          <a:xfrm>
            <a:off x="8461375" y="1979614"/>
            <a:ext cx="946150" cy="946150"/>
            <a:chOff x="4025" y="2211"/>
            <a:chExt cx="596" cy="596"/>
          </a:xfrm>
        </p:grpSpPr>
        <p:sp>
          <p:nvSpPr>
            <p:cNvPr id="52" name="Oval 53"/>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53" name="Oval 54"/>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54" name="Group 55"/>
          <p:cNvGrpSpPr>
            <a:grpSpLocks/>
          </p:cNvGrpSpPr>
          <p:nvPr userDrawn="1"/>
        </p:nvGrpSpPr>
        <p:grpSpPr bwMode="auto">
          <a:xfrm>
            <a:off x="6435725" y="1979613"/>
            <a:ext cx="1035050" cy="1035050"/>
            <a:chOff x="3175" y="2353"/>
            <a:chExt cx="652" cy="652"/>
          </a:xfrm>
        </p:grpSpPr>
        <p:sp>
          <p:nvSpPr>
            <p:cNvPr id="55" name="Oval 56"/>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56" name="Oval 57"/>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57" name="Group 58"/>
          <p:cNvGrpSpPr>
            <a:grpSpLocks/>
          </p:cNvGrpSpPr>
          <p:nvPr userDrawn="1"/>
        </p:nvGrpSpPr>
        <p:grpSpPr bwMode="auto">
          <a:xfrm>
            <a:off x="8054975" y="2025650"/>
            <a:ext cx="630238" cy="630238"/>
            <a:chOff x="4025" y="2211"/>
            <a:chExt cx="596" cy="596"/>
          </a:xfrm>
        </p:grpSpPr>
        <p:sp>
          <p:nvSpPr>
            <p:cNvPr id="58" name="Oval 5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59" name="Oval 6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60" name="Group 61"/>
          <p:cNvGrpSpPr>
            <a:grpSpLocks/>
          </p:cNvGrpSpPr>
          <p:nvPr userDrawn="1"/>
        </p:nvGrpSpPr>
        <p:grpSpPr bwMode="auto">
          <a:xfrm>
            <a:off x="900113" y="2205039"/>
            <a:ext cx="630238" cy="630237"/>
            <a:chOff x="4025" y="2211"/>
            <a:chExt cx="596" cy="596"/>
          </a:xfrm>
        </p:grpSpPr>
        <p:sp>
          <p:nvSpPr>
            <p:cNvPr id="61" name="Oval 62"/>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62" name="Oval 63"/>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63" name="Group 64"/>
          <p:cNvGrpSpPr>
            <a:grpSpLocks/>
          </p:cNvGrpSpPr>
          <p:nvPr userDrawn="1"/>
        </p:nvGrpSpPr>
        <p:grpSpPr bwMode="auto">
          <a:xfrm>
            <a:off x="2070100" y="1979614"/>
            <a:ext cx="630238" cy="630237"/>
            <a:chOff x="4025" y="2211"/>
            <a:chExt cx="596" cy="596"/>
          </a:xfrm>
        </p:grpSpPr>
        <p:sp>
          <p:nvSpPr>
            <p:cNvPr id="64" name="Oval 65"/>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65" name="Oval 66"/>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pic>
        <p:nvPicPr>
          <p:cNvPr id="66" name="Picture 3"/>
          <p:cNvPicPr>
            <a:picLocks noChangeAspect="1" noChangeArrowheads="1"/>
          </p:cNvPicPr>
          <p:nvPr userDrawn="1"/>
        </p:nvPicPr>
        <p:blipFill>
          <a:blip r:embed="rId2">
            <a:clrChange>
              <a:clrFrom>
                <a:srgbClr val="000000">
                  <a:alpha val="0"/>
                </a:srgbClr>
              </a:clrFrom>
              <a:clrTo>
                <a:srgbClr val="000000">
                  <a:alpha val="0"/>
                </a:srgbClr>
              </a:clrTo>
            </a:clrChange>
          </a:blip>
          <a:srcRect/>
          <a:stretch>
            <a:fillRect/>
          </a:stretch>
        </p:blipFill>
        <p:spPr bwMode="auto">
          <a:xfrm>
            <a:off x="7183454" y="5740418"/>
            <a:ext cx="2571767" cy="448513"/>
          </a:xfrm>
          <a:prstGeom prst="rect">
            <a:avLst/>
          </a:prstGeom>
          <a:noFill/>
          <a:ln w="9525">
            <a:noFill/>
            <a:miter lim="800000"/>
            <a:headEnd/>
            <a:tailEnd/>
          </a:ln>
        </p:spPr>
      </p:pic>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AF3003A-3532-46B8-A35E-7947F94B3E5C}" type="slidenum">
              <a:rPr lang="en-US" altLang="zh-CN"/>
              <a:pPr/>
              <a:t>‹#›</a:t>
            </a:fld>
            <a:endParaRPr lang="en-US" altLang="zh-CN"/>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E6D7CB4-FE96-4679-833B-AD471BF095FF}" type="slidenum">
              <a:rPr lang="en-US" altLang="zh-CN"/>
              <a:pPr/>
              <a:t>‹#›</a:t>
            </a:fld>
            <a:endParaRPr lang="en-US" altLang="zh-CN"/>
          </a:p>
        </p:txBody>
      </p:sp>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511301"/>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511301"/>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57B44D5-C6E9-4D7D-9CB9-FC3E05C98811}" type="slidenum">
              <a:rPr lang="en-US" altLang="zh-CN"/>
              <a:pPr/>
              <a:t>‹#›</a:t>
            </a:fld>
            <a:endParaRPr lang="en-US" altLang="zh-CN"/>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D5FFEE11-86F1-439A-AD03-3B6CA370B19E}" type="slidenum">
              <a:rPr lang="en-US" altLang="zh-CN"/>
              <a:pPr/>
              <a:t>‹#›</a:t>
            </a:fld>
            <a:endParaRPr lang="en-US" altLang="zh-CN"/>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14138E31-01FA-4A62-8612-6F6D94D0CB65}" type="slidenum">
              <a:rPr lang="en-US" altLang="zh-CN"/>
              <a:pPr/>
              <a:t>‹#›</a:t>
            </a:fld>
            <a:endParaRPr lang="en-US" altLang="zh-CN"/>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080E1B59-06BA-4A20-9EC7-39BD1E1D97BC}" type="slidenum">
              <a:rPr lang="en-US" altLang="zh-CN"/>
              <a:pPr/>
              <a:t>‹#›</a:t>
            </a:fld>
            <a:endParaRPr lang="en-US" altLang="zh-CN"/>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6F1DE75-7393-4CF9-9ED2-AACE68F928DE}" type="slidenum">
              <a:rPr lang="en-US" altLang="zh-CN"/>
              <a:pPr/>
              <a:t>‹#›</a:t>
            </a:fld>
            <a:endParaRPr lang="en-US" altLang="zh-CN"/>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4B6805E-9DFA-434C-97F9-367D8E91911C}" type="slidenum">
              <a:rPr lang="en-US" altLang="zh-CN"/>
              <a:pPr/>
              <a:t>‹#›</a:t>
            </a:fld>
            <a:endParaRPr lang="en-US" altLang="zh-CN"/>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8827CFD-9A4B-45C2-B416-C23769B76352}" type="slidenum">
              <a:rPr lang="en-US" altLang="zh-CN"/>
              <a:pPr/>
              <a:t>‹#›</a:t>
            </a:fld>
            <a:endParaRPr lang="en-US" altLang="zh-CN"/>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58763"/>
            <a:ext cx="2266950" cy="552926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58763"/>
            <a:ext cx="6653213" cy="552926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74B4354-F387-4BD3-A660-26F094BAAEEA}" type="slidenum">
              <a:rPr lang="en-US" altLang="zh-CN"/>
              <a:pPr/>
              <a:t>‹#›</a:t>
            </a:fld>
            <a:endParaRPr lang="en-US" altLang="zh-CN"/>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image" Target="../media/image2.png"/><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4.emf"/><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3.emf"/></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image" Target="../media/image3.emf"/><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image" Target="../media/image2.png"/><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4.emf"/></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theme" Target="../theme/theme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image" Target="../media/image1.png"/><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image" Target="../media/image2.png"/><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8" name="图片 17" descr="马年和2014图标组合.png"/>
          <p:cNvPicPr>
            <a:picLocks noChangeAspect="1"/>
          </p:cNvPicPr>
          <p:nvPr/>
        </p:nvPicPr>
        <p:blipFill>
          <a:blip r:embed="rId15" cstate="print">
            <a:duotone>
              <a:schemeClr val="accent2">
                <a:shade val="45000"/>
                <a:satMod val="135000"/>
              </a:schemeClr>
              <a:prstClr val="white"/>
            </a:duotone>
          </a:blip>
          <a:stretch>
            <a:fillRect/>
          </a:stretch>
        </p:blipFill>
        <p:spPr>
          <a:xfrm>
            <a:off x="8369061" y="2"/>
            <a:ext cx="1685752" cy="2767570"/>
          </a:xfrm>
          <a:prstGeom prst="rect">
            <a:avLst/>
          </a:prstGeom>
        </p:spPr>
      </p:pic>
      <p:sp>
        <p:nvSpPr>
          <p:cNvPr id="2" name="标题占位符 1"/>
          <p:cNvSpPr>
            <a:spLocks noGrp="1"/>
          </p:cNvSpPr>
          <p:nvPr>
            <p:ph type="title"/>
          </p:nvPr>
        </p:nvSpPr>
        <p:spPr>
          <a:xfrm>
            <a:off x="504031" y="259509"/>
            <a:ext cx="9072563" cy="1080029"/>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031" y="1512041"/>
            <a:ext cx="9072563" cy="4276616"/>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7" name="Rectangle 7"/>
          <p:cNvSpPr>
            <a:spLocks noChangeArrowheads="1"/>
          </p:cNvSpPr>
          <p:nvPr/>
        </p:nvSpPr>
        <p:spPr bwMode="auto">
          <a:xfrm>
            <a:off x="1" y="6094343"/>
            <a:ext cx="10080625" cy="382510"/>
          </a:xfrm>
          <a:prstGeom prst="rect">
            <a:avLst/>
          </a:prstGeom>
          <a:gradFill rotWithShape="1">
            <a:gsLst>
              <a:gs pos="0">
                <a:srgbClr val="800000"/>
              </a:gs>
              <a:gs pos="100000">
                <a:srgbClr val="CC0000"/>
              </a:gs>
            </a:gsLst>
            <a:lin ang="0" scaled="1"/>
          </a:gradFill>
          <a:ln w="9525">
            <a:noFill/>
            <a:miter lim="800000"/>
            <a:headEnd/>
            <a:tailEnd/>
          </a:ln>
          <a:effectLst/>
        </p:spPr>
        <p:txBody>
          <a:bodyPr wrap="none" anchor="ctr"/>
          <a:lstStyle/>
          <a:p>
            <a:endParaRPr lang="zh-CN" altLang="en-US"/>
          </a:p>
        </p:txBody>
      </p:sp>
      <p:sp>
        <p:nvSpPr>
          <p:cNvPr id="8" name="AutoShape 8"/>
          <p:cNvSpPr>
            <a:spLocks noChangeArrowheads="1"/>
          </p:cNvSpPr>
          <p:nvPr/>
        </p:nvSpPr>
        <p:spPr bwMode="auto">
          <a:xfrm>
            <a:off x="892555" y="5828259"/>
            <a:ext cx="393775" cy="510014"/>
          </a:xfrm>
          <a:prstGeom prst="upArrow">
            <a:avLst>
              <a:gd name="adj1" fmla="val 100000"/>
              <a:gd name="adj2" fmla="val 22163"/>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9" name="AutoShape 9"/>
          <p:cNvSpPr>
            <a:spLocks noChangeArrowheads="1"/>
          </p:cNvSpPr>
          <p:nvPr/>
        </p:nvSpPr>
        <p:spPr bwMode="auto">
          <a:xfrm>
            <a:off x="595038" y="5742756"/>
            <a:ext cx="395525" cy="723020"/>
          </a:xfrm>
          <a:prstGeom prst="upArrow">
            <a:avLst>
              <a:gd name="adj1" fmla="val 100000"/>
              <a:gd name="adj2" fmla="val 3128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10" name="AutoShape 10"/>
          <p:cNvSpPr>
            <a:spLocks noChangeArrowheads="1"/>
          </p:cNvSpPr>
          <p:nvPr/>
        </p:nvSpPr>
        <p:spPr bwMode="auto">
          <a:xfrm>
            <a:off x="694794" y="6168768"/>
            <a:ext cx="297518" cy="297008"/>
          </a:xfrm>
          <a:prstGeom prst="upArrow">
            <a:avLst>
              <a:gd name="adj1" fmla="val 100000"/>
              <a:gd name="adj2" fmla="val 17082"/>
            </a:avLst>
          </a:prstGeom>
          <a:solidFill>
            <a:srgbClr val="FF0000">
              <a:alpha val="60001"/>
            </a:srgbClr>
          </a:solidFill>
          <a:ln w="9525" algn="ctr">
            <a:noFill/>
            <a:miter lim="800000"/>
            <a:headEnd/>
            <a:tailEnd/>
          </a:ln>
          <a:effectLst/>
        </p:spPr>
        <p:txBody>
          <a:bodyPr vert="eaVert" wrap="none" anchor="ctr"/>
          <a:lstStyle/>
          <a:p>
            <a:endParaRPr lang="zh-CN" altLang="en-US"/>
          </a:p>
        </p:txBody>
      </p:sp>
      <p:sp>
        <p:nvSpPr>
          <p:cNvPr id="11" name="AutoShape 11"/>
          <p:cNvSpPr>
            <a:spLocks noChangeArrowheads="1"/>
          </p:cNvSpPr>
          <p:nvPr/>
        </p:nvSpPr>
        <p:spPr bwMode="auto">
          <a:xfrm>
            <a:off x="346522" y="5955762"/>
            <a:ext cx="348272" cy="510014"/>
          </a:xfrm>
          <a:prstGeom prst="upArrow">
            <a:avLst>
              <a:gd name="adj1" fmla="val 100000"/>
              <a:gd name="adj2" fmla="val 25059"/>
            </a:avLst>
          </a:prstGeom>
          <a:solidFill>
            <a:srgbClr val="CC0000">
              <a:alpha val="60001"/>
            </a:srgbClr>
          </a:solidFill>
          <a:ln w="9525" algn="ctr">
            <a:noFill/>
            <a:miter lim="800000"/>
            <a:headEnd/>
            <a:tailEnd/>
          </a:ln>
          <a:effectLst/>
        </p:spPr>
        <p:txBody>
          <a:bodyPr vert="eaVert" wrap="none" anchor="ctr"/>
          <a:lstStyle/>
          <a:p>
            <a:endParaRPr lang="zh-CN" altLang="en-US"/>
          </a:p>
        </p:txBody>
      </p:sp>
      <p:sp>
        <p:nvSpPr>
          <p:cNvPr id="12" name="AutoShape 12"/>
          <p:cNvSpPr>
            <a:spLocks noChangeArrowheads="1"/>
          </p:cNvSpPr>
          <p:nvPr/>
        </p:nvSpPr>
        <p:spPr bwMode="auto">
          <a:xfrm>
            <a:off x="1092068" y="6210770"/>
            <a:ext cx="297518" cy="255007"/>
          </a:xfrm>
          <a:prstGeom prst="upArrow">
            <a:avLst>
              <a:gd name="adj1" fmla="val 100000"/>
              <a:gd name="adj2" fmla="val 14667"/>
            </a:avLst>
          </a:prstGeom>
          <a:solidFill>
            <a:srgbClr val="FF0000">
              <a:alpha val="60001"/>
            </a:srgbClr>
          </a:solidFill>
          <a:ln w="9525" algn="ctr">
            <a:noFill/>
            <a:miter lim="800000"/>
            <a:headEnd/>
            <a:tailEnd/>
          </a:ln>
          <a:effectLst/>
        </p:spPr>
        <p:txBody>
          <a:bodyPr vert="eaVert" wrap="none" anchor="ctr"/>
          <a:lstStyle/>
          <a:p>
            <a:endParaRPr lang="zh-CN" altLang="en-US"/>
          </a:p>
        </p:txBody>
      </p:sp>
      <p:sp>
        <p:nvSpPr>
          <p:cNvPr id="13" name="AutoShape 13"/>
          <p:cNvSpPr>
            <a:spLocks noChangeArrowheads="1"/>
          </p:cNvSpPr>
          <p:nvPr/>
        </p:nvSpPr>
        <p:spPr bwMode="auto">
          <a:xfrm>
            <a:off x="49003" y="6125268"/>
            <a:ext cx="295769" cy="340509"/>
          </a:xfrm>
          <a:prstGeom prst="upArrow">
            <a:avLst>
              <a:gd name="adj1" fmla="val 100000"/>
              <a:gd name="adj2" fmla="val 1970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14" name="AutoShape 14"/>
          <p:cNvSpPr>
            <a:spLocks noChangeArrowheads="1"/>
          </p:cNvSpPr>
          <p:nvPr/>
        </p:nvSpPr>
        <p:spPr bwMode="auto">
          <a:xfrm>
            <a:off x="1240829" y="6125268"/>
            <a:ext cx="295768" cy="340509"/>
          </a:xfrm>
          <a:prstGeom prst="upArrow">
            <a:avLst>
              <a:gd name="adj1" fmla="val 100000"/>
              <a:gd name="adj2" fmla="val 1970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15" name="AutoShape 15"/>
          <p:cNvSpPr>
            <a:spLocks noChangeArrowheads="1"/>
          </p:cNvSpPr>
          <p:nvPr/>
        </p:nvSpPr>
        <p:spPr bwMode="auto">
          <a:xfrm>
            <a:off x="199512" y="6252770"/>
            <a:ext cx="295769" cy="213006"/>
          </a:xfrm>
          <a:prstGeom prst="upArrow">
            <a:avLst>
              <a:gd name="adj1" fmla="val 100000"/>
              <a:gd name="adj2" fmla="val 14667"/>
            </a:avLst>
          </a:prstGeom>
          <a:solidFill>
            <a:srgbClr val="FF0000">
              <a:alpha val="60001"/>
            </a:srgbClr>
          </a:solidFill>
          <a:ln w="9525" algn="ctr">
            <a:noFill/>
            <a:miter lim="800000"/>
            <a:headEnd/>
            <a:tailEnd/>
          </a:ln>
          <a:effectLst/>
        </p:spPr>
        <p:txBody>
          <a:bodyPr vert="eaVert" wrap="none" anchor="ctr"/>
          <a:lstStyle/>
          <a:p>
            <a:endParaRPr lang="zh-CN" altLang="en-US"/>
          </a:p>
        </p:txBody>
      </p:sp>
      <p:sp>
        <p:nvSpPr>
          <p:cNvPr id="16" name="WordArt 16"/>
          <p:cNvSpPr>
            <a:spLocks noChangeArrowheads="1" noChangeShapeType="1" noTextEdit="1"/>
          </p:cNvSpPr>
          <p:nvPr/>
        </p:nvSpPr>
        <p:spPr bwMode="auto">
          <a:xfrm>
            <a:off x="1536580" y="6125268"/>
            <a:ext cx="1141071" cy="255007"/>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FFD9D9"/>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FFD9D9"/>
                  </a:gs>
                </a:gsLst>
                <a:lin ang="5400000" scaled="1"/>
              </a:gradFill>
              <a:latin typeface="华文琥珀"/>
              <a:ea typeface="华文琥珀"/>
            </a:endParaRPr>
          </a:p>
        </p:txBody>
      </p:sp>
      <p:sp>
        <p:nvSpPr>
          <p:cNvPr id="17" name="Rectangle 6"/>
          <p:cNvSpPr txBox="1">
            <a:spLocks noChangeArrowheads="1"/>
          </p:cNvSpPr>
          <p:nvPr/>
        </p:nvSpPr>
        <p:spPr bwMode="auto">
          <a:xfrm>
            <a:off x="8519529" y="6050842"/>
            <a:ext cx="1561097" cy="426012"/>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pPr marL="0" marR="0" lvl="0" indent="0" algn="r" defTabSz="1090613" rtl="0" eaLnBrk="1" fontAlgn="auto" latinLnBrk="0" hangingPunct="1">
              <a:lnSpc>
                <a:spcPct val="100000"/>
              </a:lnSpc>
              <a:spcBef>
                <a:spcPts val="0"/>
              </a:spcBef>
              <a:spcAft>
                <a:spcPts val="0"/>
              </a:spcAft>
              <a:buClrTx/>
              <a:buSzTx/>
              <a:buFontTx/>
              <a:buNone/>
              <a:tabLst/>
              <a:defRPr/>
            </a:pPr>
            <a:fld id="{0FAAB9F1-6006-458B-8451-A060697E38D6}" type="slidenum">
              <a:rPr kumimoji="0" lang="en-US" altLang="zh-CN" sz="1700" b="1" i="0" u="none" strike="noStrike" kern="1200" cap="none" spc="0" normalizeH="0" baseline="0" noProof="0" smtClean="0">
                <a:ln>
                  <a:noFill/>
                </a:ln>
                <a:solidFill>
                  <a:schemeClr val="bg1"/>
                </a:solidFill>
                <a:effectLst/>
                <a:uLnTx/>
                <a:uFillTx/>
                <a:latin typeface="Times New Roman" pitchFamily="18" charset="0"/>
                <a:ea typeface="+mn-ea"/>
                <a:cs typeface="+mn-cs"/>
              </a:rPr>
              <a:pPr marL="0" marR="0" lvl="0" indent="0" algn="r" defTabSz="1090613" rtl="0" eaLnBrk="1" fontAlgn="auto" latinLnBrk="0" hangingPunct="1">
                <a:lnSpc>
                  <a:spcPct val="100000"/>
                </a:lnSpc>
                <a:spcBef>
                  <a:spcPts val="0"/>
                </a:spcBef>
                <a:spcAft>
                  <a:spcPts val="0"/>
                </a:spcAft>
                <a:buClrTx/>
                <a:buSzTx/>
                <a:buFontTx/>
                <a:buNone/>
                <a:tabLst/>
                <a:defRPr/>
              </a:pPr>
              <a:t>‹#›</a:t>
            </a:fld>
            <a:endParaRPr kumimoji="0" lang="en-US" altLang="zh-CN" sz="1700" b="1" i="0" u="none" strike="noStrike" kern="1200" cap="none" spc="0" normalizeH="0" baseline="0" noProof="0" dirty="0" smtClean="0">
              <a:ln>
                <a:noFill/>
              </a:ln>
              <a:solidFill>
                <a:schemeClr val="bg1"/>
              </a:solidFill>
              <a:effectLst/>
              <a:uLnTx/>
              <a:uFillTx/>
              <a:latin typeface="Times New Roman" pitchFamily="18" charset="0"/>
              <a:ea typeface="+mn-ea"/>
              <a:cs typeface="+mn-cs"/>
            </a:endParaRPr>
          </a:p>
        </p:txBody>
      </p:sp>
      <p:sp>
        <p:nvSpPr>
          <p:cNvPr id="4" name="日期占位符 3"/>
          <p:cNvSpPr>
            <a:spLocks noGrp="1"/>
          </p:cNvSpPr>
          <p:nvPr>
            <p:ph type="dt" sz="half" idx="2"/>
          </p:nvPr>
        </p:nvSpPr>
        <p:spPr>
          <a:xfrm>
            <a:off x="504031" y="6135190"/>
            <a:ext cx="2352146" cy="345009"/>
          </a:xfrm>
          <a:prstGeom prst="rect">
            <a:avLst/>
          </a:prstGeom>
        </p:spPr>
        <p:txBody>
          <a:bodyPr vert="horz" lIns="91440" tIns="45720" rIns="91440" bIns="45720" rtlCol="0" anchor="ctr"/>
          <a:lstStyle>
            <a:lvl1pPr algn="l">
              <a:defRPr sz="1200">
                <a:solidFill>
                  <a:schemeClr val="tx1">
                    <a:tint val="75000"/>
                  </a:schemeClr>
                </a:solidFill>
              </a:defRPr>
            </a:lvl1pPr>
          </a:lstStyle>
          <a:p>
            <a:fld id="{3E41657B-C240-4A66-B09F-C79D70C0702C}" type="datetimeFigureOut">
              <a:rPr lang="zh-CN" altLang="en-US" smtClean="0"/>
              <a:pPr/>
              <a:t>2014-1-8</a:t>
            </a:fld>
            <a:endParaRPr lang="zh-CN" altLang="en-US"/>
          </a:p>
        </p:txBody>
      </p:sp>
      <p:sp>
        <p:nvSpPr>
          <p:cNvPr id="5" name="页脚占位符 4"/>
          <p:cNvSpPr>
            <a:spLocks noGrp="1"/>
          </p:cNvSpPr>
          <p:nvPr>
            <p:ph type="ftr" sz="quarter" idx="3"/>
          </p:nvPr>
        </p:nvSpPr>
        <p:spPr>
          <a:xfrm>
            <a:off x="3444214" y="6135190"/>
            <a:ext cx="3192198" cy="34500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nvPr>
        </p:nvSpPr>
        <p:spPr>
          <a:xfrm>
            <a:off x="7224448" y="6135190"/>
            <a:ext cx="2352146" cy="345009"/>
          </a:xfrm>
          <a:prstGeom prst="rect">
            <a:avLst/>
          </a:prstGeom>
        </p:spPr>
        <p:txBody>
          <a:bodyPr vert="horz" lIns="91440" tIns="45720" rIns="91440" bIns="45720" rtlCol="0" anchor="ctr"/>
          <a:lstStyle>
            <a:lvl1pPr algn="r">
              <a:defRPr sz="1200">
                <a:solidFill>
                  <a:schemeClr val="tx1">
                    <a:tint val="75000"/>
                  </a:schemeClr>
                </a:solidFill>
              </a:defRPr>
            </a:lvl1pPr>
          </a:lstStyle>
          <a:p>
            <a:fld id="{9E1212E0-94F8-4512-A95C-CF35A776390D}" type="slidenum">
              <a:rPr lang="zh-CN" altLang="en-US" smtClean="0"/>
              <a:pPr/>
              <a:t>‹#›</a:t>
            </a:fld>
            <a:endParaRPr lang="zh-CN" altLang="en-US"/>
          </a:p>
        </p:txBody>
      </p:sp>
      <p:pic>
        <p:nvPicPr>
          <p:cNvPr id="19" name="Picture 3"/>
          <p:cNvPicPr>
            <a:picLocks noChangeAspect="1" noChangeArrowheads="1"/>
          </p:cNvPicPr>
          <p:nvPr/>
        </p:nvPicPr>
        <p:blipFill>
          <a:blip r:embed="rId16">
            <a:clrChange>
              <a:clrFrom>
                <a:srgbClr val="000000">
                  <a:alpha val="0"/>
                </a:srgbClr>
              </a:clrFrom>
              <a:clrTo>
                <a:srgbClr val="000000">
                  <a:alpha val="0"/>
                </a:srgbClr>
              </a:clrTo>
            </a:clrChange>
          </a:blip>
          <a:srcRect/>
          <a:stretch>
            <a:fillRect/>
          </a:stretch>
        </p:blipFill>
        <p:spPr bwMode="auto">
          <a:xfrm>
            <a:off x="325405" y="362683"/>
            <a:ext cx="2428892" cy="448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4" r:id="rId1"/>
    <p:sldLayoutId id="2147483649" r:id="rId2"/>
    <p:sldLayoutId id="2147483660"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0" eaLnBrk="1" latinLnBrk="0" hangingPunct="1">
        <a:spcBef>
          <a:spcPct val="0"/>
        </a:spcBef>
        <a:buNone/>
        <a:defRPr sz="4400" kern="1200">
          <a:solidFill>
            <a:schemeClr val="tx1"/>
          </a:solidFill>
          <a:latin typeface="微软雅黑" pitchFamily="34" charset="-122"/>
          <a:ea typeface="微软雅黑"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20264" name="Rectangle 40"/>
          <p:cNvSpPr>
            <a:spLocks noChangeArrowheads="1"/>
          </p:cNvSpPr>
          <p:nvPr/>
        </p:nvSpPr>
        <p:spPr bwMode="auto">
          <a:xfrm>
            <a:off x="0" y="6075363"/>
            <a:ext cx="10080625" cy="404812"/>
          </a:xfrm>
          <a:prstGeom prst="rect">
            <a:avLst/>
          </a:prstGeom>
          <a:gradFill rotWithShape="1">
            <a:gsLst>
              <a:gs pos="0">
                <a:srgbClr val="CC0000"/>
              </a:gs>
              <a:gs pos="100000">
                <a:srgbClr val="800000"/>
              </a:gs>
            </a:gsLst>
            <a:lin ang="5400000" scaled="1"/>
          </a:gradFill>
          <a:ln w="9525">
            <a:noFill/>
            <a:miter lim="800000"/>
            <a:headEnd/>
            <a:tailEnd/>
          </a:ln>
          <a:effectLst/>
        </p:spPr>
        <p:txBody>
          <a:bodyPr wrap="none" anchor="ctr"/>
          <a:lstStyle/>
          <a:p>
            <a:endParaRPr lang="zh-CN" altLang="en-US"/>
          </a:p>
        </p:txBody>
      </p:sp>
      <p:sp>
        <p:nvSpPr>
          <p:cNvPr id="820265" name="AutoShape 41"/>
          <p:cNvSpPr>
            <a:spLocks noChangeArrowheads="1"/>
          </p:cNvSpPr>
          <p:nvPr/>
        </p:nvSpPr>
        <p:spPr bwMode="auto">
          <a:xfrm>
            <a:off x="360363" y="5719763"/>
            <a:ext cx="406400" cy="355600"/>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0266" name="AutoShape 42"/>
          <p:cNvSpPr>
            <a:spLocks noChangeArrowheads="1"/>
          </p:cNvSpPr>
          <p:nvPr/>
        </p:nvSpPr>
        <p:spPr bwMode="auto">
          <a:xfrm>
            <a:off x="134937" y="5761038"/>
            <a:ext cx="449263" cy="404812"/>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0267" name="AutoShape 43"/>
          <p:cNvSpPr>
            <a:spLocks noChangeArrowheads="1"/>
          </p:cNvSpPr>
          <p:nvPr/>
        </p:nvSpPr>
        <p:spPr bwMode="auto">
          <a:xfrm>
            <a:off x="0" y="5878513"/>
            <a:ext cx="450850" cy="393700"/>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68" name="AutoShape 44"/>
          <p:cNvSpPr>
            <a:spLocks noChangeArrowheads="1"/>
          </p:cNvSpPr>
          <p:nvPr/>
        </p:nvSpPr>
        <p:spPr bwMode="auto">
          <a:xfrm>
            <a:off x="269875" y="5959476"/>
            <a:ext cx="584200" cy="509588"/>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69" name="AutoShape 45"/>
          <p:cNvSpPr>
            <a:spLocks noChangeArrowheads="1"/>
          </p:cNvSpPr>
          <p:nvPr/>
        </p:nvSpPr>
        <p:spPr bwMode="auto">
          <a:xfrm>
            <a:off x="495300" y="5819776"/>
            <a:ext cx="584200" cy="509588"/>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71" name="AutoShape 47"/>
          <p:cNvSpPr>
            <a:spLocks noChangeArrowheads="1"/>
          </p:cNvSpPr>
          <p:nvPr/>
        </p:nvSpPr>
        <p:spPr bwMode="auto">
          <a:xfrm>
            <a:off x="809625" y="6030914"/>
            <a:ext cx="450850" cy="393700"/>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72" name="WordArt 48"/>
          <p:cNvSpPr>
            <a:spLocks noChangeArrowheads="1" noChangeShapeType="1" noTextEdit="1"/>
          </p:cNvSpPr>
          <p:nvPr/>
        </p:nvSpPr>
        <p:spPr bwMode="auto">
          <a:xfrm>
            <a:off x="1349375" y="6119814"/>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FFD9D9"/>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FFD9D9"/>
                  </a:gs>
                </a:gsLst>
                <a:lin ang="5400000" scaled="1"/>
              </a:gradFill>
              <a:latin typeface="华文琥珀"/>
              <a:ea typeface="华文琥珀"/>
            </a:endParaRPr>
          </a:p>
        </p:txBody>
      </p:sp>
      <p:sp>
        <p:nvSpPr>
          <p:cNvPr id="820273" name="Rectangle 49"/>
          <p:cNvSpPr>
            <a:spLocks noGrp="1" noChangeArrowheads="1"/>
          </p:cNvSpPr>
          <p:nvPr>
            <p:ph type="title"/>
          </p:nvPr>
        </p:nvSpPr>
        <p:spPr bwMode="auto">
          <a:xfrm>
            <a:off x="504826" y="225425"/>
            <a:ext cx="9072563" cy="1079500"/>
          </a:xfrm>
          <a:prstGeom prst="rect">
            <a:avLst/>
          </a:prstGeom>
          <a:noFill/>
          <a:ln w="9525">
            <a:noFill/>
            <a:miter lim="800000"/>
            <a:headEnd/>
            <a:tailEnd/>
          </a:ln>
          <a:effectLst/>
        </p:spPr>
        <p:txBody>
          <a:bodyPr vert="horz" wrap="square" lIns="109033" tIns="54517" rIns="109033" bIns="54517" numCol="1" anchor="ctr" anchorCtr="0" compatLnSpc="1">
            <a:prstTxWarp prst="textNoShape">
              <a:avLst/>
            </a:prstTxWarp>
          </a:bodyPr>
          <a:lstStyle/>
          <a:p>
            <a:pPr lvl="0"/>
            <a:r>
              <a:rPr lang="zh-CN" altLang="en-US" smtClean="0"/>
              <a:t>单击此处编辑母版标题样式</a:t>
            </a:r>
          </a:p>
        </p:txBody>
      </p:sp>
      <p:sp>
        <p:nvSpPr>
          <p:cNvPr id="820274" name="Rectangle 50"/>
          <p:cNvSpPr>
            <a:spLocks noGrp="1" noChangeArrowheads="1"/>
          </p:cNvSpPr>
          <p:nvPr>
            <p:ph type="body" idx="1"/>
          </p:nvPr>
        </p:nvSpPr>
        <p:spPr bwMode="auto">
          <a:xfrm>
            <a:off x="504826" y="1439864"/>
            <a:ext cx="9072563" cy="4276725"/>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1"/>
            <a:endParaRPr lang="zh-CN" altLang="en-US" dirty="0" smtClean="0"/>
          </a:p>
          <a:p>
            <a:pPr lvl="1"/>
            <a:endParaRPr lang="zh-CN" altLang="en-US" dirty="0" smtClean="0"/>
          </a:p>
          <a:p>
            <a:pPr lvl="1"/>
            <a:endParaRPr lang="en-US" altLang="zh-CN" dirty="0" smtClean="0"/>
          </a:p>
        </p:txBody>
      </p:sp>
      <p:sp>
        <p:nvSpPr>
          <p:cNvPr id="820275" name="Rectangle 51"/>
          <p:cNvSpPr>
            <a:spLocks noGrp="1" noChangeArrowheads="1"/>
          </p:cNvSpPr>
          <p:nvPr>
            <p:ph type="sldNum" sz="quarter" idx="4"/>
          </p:nvPr>
        </p:nvSpPr>
        <p:spPr bwMode="auto">
          <a:xfrm>
            <a:off x="7696200" y="6030913"/>
            <a:ext cx="2352675"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b="1">
                <a:solidFill>
                  <a:schemeClr val="bg1"/>
                </a:solidFill>
                <a:latin typeface="Times New Roman" pitchFamily="18" charset="0"/>
              </a:defRPr>
            </a:lvl1pPr>
          </a:lstStyle>
          <a:p>
            <a:fld id="{23EF1172-CA1A-48C5-9DFC-792DC2678709}" type="slidenum">
              <a:rPr lang="en-US" altLang="zh-CN"/>
              <a:pPr/>
              <a:t>‹#›</a:t>
            </a:fld>
            <a:endParaRPr lang="en-US" altLang="zh-CN"/>
          </a:p>
        </p:txBody>
      </p:sp>
      <p:pic>
        <p:nvPicPr>
          <p:cNvPr id="13" name="Picture 3"/>
          <p:cNvPicPr>
            <a:picLocks noChangeAspect="1" noChangeArrowheads="1"/>
          </p:cNvPicPr>
          <p:nvPr/>
        </p:nvPicPr>
        <p:blipFill>
          <a:blip r:embed="rId14">
            <a:clrChange>
              <a:clrFrom>
                <a:srgbClr val="000000">
                  <a:alpha val="0"/>
                </a:srgbClr>
              </a:clrFrom>
              <a:clrTo>
                <a:srgbClr val="000000">
                  <a:alpha val="0"/>
                </a:srgbClr>
              </a:clrTo>
            </a:clrChange>
          </a:blip>
          <a:srcRect/>
          <a:stretch>
            <a:fillRect/>
          </a:stretch>
        </p:blipFill>
        <p:spPr bwMode="auto">
          <a:xfrm>
            <a:off x="299209" y="327514"/>
            <a:ext cx="2526526" cy="448513"/>
          </a:xfrm>
          <a:prstGeom prst="rect">
            <a:avLst/>
          </a:prstGeom>
          <a:noFill/>
          <a:ln w="9525">
            <a:noFill/>
            <a:miter lim="800000"/>
            <a:headEnd/>
            <a:tailEnd/>
          </a:ln>
        </p:spPr>
      </p:pic>
      <p:pic>
        <p:nvPicPr>
          <p:cNvPr id="14" name="图片 13" descr="马年和2014图标组合.png"/>
          <p:cNvPicPr>
            <a:picLocks noChangeAspect="1"/>
          </p:cNvPicPr>
          <p:nvPr/>
        </p:nvPicPr>
        <p:blipFill>
          <a:blip r:embed="rId15" cstate="print"/>
          <a:stretch>
            <a:fillRect/>
          </a:stretch>
        </p:blipFill>
        <p:spPr>
          <a:xfrm>
            <a:off x="8369061" y="2"/>
            <a:ext cx="1685752" cy="2767570"/>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黑体" pitchFamily="2" charset="-122"/>
        </a:defRPr>
      </a:lvl2pPr>
      <a:lvl3pPr algn="ctr" rtl="0" fontAlgn="base">
        <a:spcBef>
          <a:spcPct val="0"/>
        </a:spcBef>
        <a:spcAft>
          <a:spcPct val="0"/>
        </a:spcAft>
        <a:defRPr sz="4400">
          <a:solidFill>
            <a:schemeClr val="tx2"/>
          </a:solidFill>
          <a:latin typeface="Arial" charset="0"/>
          <a:ea typeface="黑体" pitchFamily="2" charset="-122"/>
        </a:defRPr>
      </a:lvl3pPr>
      <a:lvl4pPr algn="ctr" rtl="0" fontAlgn="base">
        <a:spcBef>
          <a:spcPct val="0"/>
        </a:spcBef>
        <a:spcAft>
          <a:spcPct val="0"/>
        </a:spcAft>
        <a:defRPr sz="4400">
          <a:solidFill>
            <a:schemeClr val="tx2"/>
          </a:solidFill>
          <a:latin typeface="Arial" charset="0"/>
          <a:ea typeface="黑体" pitchFamily="2" charset="-122"/>
        </a:defRPr>
      </a:lvl4pPr>
      <a:lvl5pPr algn="ctr" rtl="0" fontAlgn="base">
        <a:spcBef>
          <a:spcPct val="0"/>
        </a:spcBef>
        <a:spcAft>
          <a:spcPct val="0"/>
        </a:spcAft>
        <a:defRPr sz="4400">
          <a:solidFill>
            <a:schemeClr val="tx2"/>
          </a:solidFill>
          <a:latin typeface="Arial" charset="0"/>
          <a:ea typeface="黑体" pitchFamily="2" charset="-122"/>
        </a:defRPr>
      </a:lvl5pPr>
      <a:lvl6pPr marL="457200" algn="ctr" rtl="0" fontAlgn="base">
        <a:spcBef>
          <a:spcPct val="0"/>
        </a:spcBef>
        <a:spcAft>
          <a:spcPct val="0"/>
        </a:spcAft>
        <a:defRPr sz="4400">
          <a:solidFill>
            <a:schemeClr val="tx2"/>
          </a:solidFill>
          <a:latin typeface="Arial" charset="0"/>
          <a:ea typeface="黑体" pitchFamily="2" charset="-122"/>
        </a:defRPr>
      </a:lvl6pPr>
      <a:lvl7pPr marL="914400" algn="ctr" rtl="0" fontAlgn="base">
        <a:spcBef>
          <a:spcPct val="0"/>
        </a:spcBef>
        <a:spcAft>
          <a:spcPct val="0"/>
        </a:spcAft>
        <a:defRPr sz="4400">
          <a:solidFill>
            <a:schemeClr val="tx2"/>
          </a:solidFill>
          <a:latin typeface="Arial" charset="0"/>
          <a:ea typeface="黑体" pitchFamily="2" charset="-122"/>
        </a:defRPr>
      </a:lvl7pPr>
      <a:lvl8pPr marL="1371600" algn="ctr" rtl="0" fontAlgn="base">
        <a:spcBef>
          <a:spcPct val="0"/>
        </a:spcBef>
        <a:spcAft>
          <a:spcPct val="0"/>
        </a:spcAft>
        <a:defRPr sz="4400">
          <a:solidFill>
            <a:schemeClr val="tx2"/>
          </a:solidFill>
          <a:latin typeface="Arial" charset="0"/>
          <a:ea typeface="黑体" pitchFamily="2" charset="-122"/>
        </a:defRPr>
      </a:lvl8pPr>
      <a:lvl9pPr marL="1828800" algn="ctr" rtl="0" fontAlgn="base">
        <a:spcBef>
          <a:spcPct val="0"/>
        </a:spcBef>
        <a:spcAft>
          <a:spcPct val="0"/>
        </a:spcAft>
        <a:defRPr sz="4400">
          <a:solidFill>
            <a:schemeClr val="tx2"/>
          </a:solidFill>
          <a:latin typeface="Arial" charset="0"/>
          <a:ea typeface="黑体" pitchFamily="2" charset="-122"/>
        </a:defRPr>
      </a:lvl9pPr>
    </p:titleStyle>
    <p:bodyStyle>
      <a:lvl1pPr marL="342900" indent="-342900" algn="l" rtl="0" fontAlgn="base">
        <a:spcBef>
          <a:spcPct val="20000"/>
        </a:spcBef>
        <a:spcAft>
          <a:spcPct val="0"/>
        </a:spcAft>
        <a:buClr>
          <a:srgbClr val="CC0000"/>
        </a:buClr>
        <a:buFont typeface="Wingdings" pitchFamily="2" charset="2"/>
        <a:buChar char="n"/>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mn-lt"/>
          <a:ea typeface="宋体" pitchFamily="2" charset="-122"/>
        </a:defRPr>
      </a:lvl3pPr>
      <a:lvl4pPr marL="1600200" indent="-228600" algn="l" rtl="0" fontAlgn="base">
        <a:spcBef>
          <a:spcPct val="20000"/>
        </a:spcBef>
        <a:spcAft>
          <a:spcPct val="0"/>
        </a:spcAft>
        <a:buChar char="–"/>
        <a:defRPr sz="2000">
          <a:solidFill>
            <a:schemeClr val="tx1"/>
          </a:solidFill>
          <a:latin typeface="+mn-lt"/>
          <a:ea typeface="宋体" pitchFamily="2" charset="-122"/>
        </a:defRPr>
      </a:lvl4pPr>
      <a:lvl5pPr marL="2057400" indent="-228600" algn="l" rtl="0" fontAlgn="base">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宋体" pitchFamily="2" charset="-122"/>
        </a:defRPr>
      </a:lvl6pPr>
      <a:lvl7pPr marL="2971800" indent="-228600" algn="l" rtl="0" fontAlgn="base">
        <a:spcBef>
          <a:spcPct val="20000"/>
        </a:spcBef>
        <a:spcAft>
          <a:spcPct val="0"/>
        </a:spcAft>
        <a:buChar char="»"/>
        <a:defRPr sz="2000">
          <a:solidFill>
            <a:schemeClr val="tx1"/>
          </a:solidFill>
          <a:latin typeface="+mn-lt"/>
          <a:ea typeface="宋体" pitchFamily="2" charset="-122"/>
        </a:defRPr>
      </a:lvl7pPr>
      <a:lvl8pPr marL="3429000" indent="-228600" algn="l" rtl="0" fontAlgn="base">
        <a:spcBef>
          <a:spcPct val="20000"/>
        </a:spcBef>
        <a:spcAft>
          <a:spcPct val="0"/>
        </a:spcAft>
        <a:buChar char="»"/>
        <a:defRPr sz="2000">
          <a:solidFill>
            <a:schemeClr val="tx1"/>
          </a:solidFill>
          <a:latin typeface="+mn-lt"/>
          <a:ea typeface="宋体" pitchFamily="2" charset="-122"/>
        </a:defRPr>
      </a:lvl8pPr>
      <a:lvl9pPr marL="3886200" indent="-228600" algn="l" rtl="0" fontAlgn="base">
        <a:spcBef>
          <a:spcPct val="20000"/>
        </a:spcBef>
        <a:spcAft>
          <a:spcPct val="0"/>
        </a:spcAft>
        <a:buChar char="»"/>
        <a:defRPr sz="2000">
          <a:solidFill>
            <a:schemeClr val="tx1"/>
          </a:solidFill>
          <a:latin typeface="+mn-lt"/>
          <a:ea typeface="宋体"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9703" name="Rectangle 7"/>
          <p:cNvSpPr>
            <a:spLocks noChangeArrowheads="1"/>
          </p:cNvSpPr>
          <p:nvPr/>
        </p:nvSpPr>
        <p:spPr bwMode="auto">
          <a:xfrm>
            <a:off x="0" y="6075363"/>
            <a:ext cx="10080625" cy="404812"/>
          </a:xfrm>
          <a:prstGeom prst="rect">
            <a:avLst/>
          </a:prstGeom>
          <a:gradFill rotWithShape="1">
            <a:gsLst>
              <a:gs pos="0">
                <a:srgbClr val="003366"/>
              </a:gs>
              <a:gs pos="100000">
                <a:srgbClr val="006699"/>
              </a:gs>
            </a:gsLst>
            <a:lin ang="0" scaled="1"/>
          </a:gradFill>
          <a:ln w="9525">
            <a:noFill/>
            <a:miter lim="800000"/>
            <a:headEnd/>
            <a:tailEnd/>
          </a:ln>
          <a:effectLst/>
        </p:spPr>
        <p:txBody>
          <a:bodyPr wrap="none" anchor="ctr"/>
          <a:lstStyle/>
          <a:p>
            <a:endParaRPr lang="zh-CN" altLang="en-US"/>
          </a:p>
        </p:txBody>
      </p:sp>
      <p:sp>
        <p:nvSpPr>
          <p:cNvPr id="29704" name="Oval 8"/>
          <p:cNvSpPr>
            <a:spLocks noChangeArrowheads="1"/>
          </p:cNvSpPr>
          <p:nvPr/>
        </p:nvSpPr>
        <p:spPr bwMode="auto">
          <a:xfrm>
            <a:off x="990600" y="6076950"/>
            <a:ext cx="314325" cy="312738"/>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29705" name="Oval 9"/>
          <p:cNvSpPr>
            <a:spLocks noChangeArrowheads="1"/>
          </p:cNvSpPr>
          <p:nvPr/>
        </p:nvSpPr>
        <p:spPr bwMode="auto">
          <a:xfrm>
            <a:off x="450850" y="5737225"/>
            <a:ext cx="541338" cy="539750"/>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06" name="Oval 10"/>
          <p:cNvSpPr>
            <a:spLocks noChangeArrowheads="1"/>
          </p:cNvSpPr>
          <p:nvPr/>
        </p:nvSpPr>
        <p:spPr bwMode="auto">
          <a:xfrm>
            <a:off x="585787" y="6121401"/>
            <a:ext cx="360363" cy="35877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29707" name="Oval 11"/>
          <p:cNvSpPr>
            <a:spLocks noChangeArrowheads="1"/>
          </p:cNvSpPr>
          <p:nvPr/>
        </p:nvSpPr>
        <p:spPr bwMode="auto">
          <a:xfrm>
            <a:off x="317500" y="6165850"/>
            <a:ext cx="268288" cy="268288"/>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29708" name="Oval 12"/>
          <p:cNvSpPr>
            <a:spLocks noChangeArrowheads="1"/>
          </p:cNvSpPr>
          <p:nvPr/>
        </p:nvSpPr>
        <p:spPr bwMode="auto">
          <a:xfrm>
            <a:off x="900112" y="5807075"/>
            <a:ext cx="271463" cy="268288"/>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09" name="Oval 13"/>
          <p:cNvSpPr>
            <a:spLocks noChangeArrowheads="1"/>
          </p:cNvSpPr>
          <p:nvPr/>
        </p:nvSpPr>
        <p:spPr bwMode="auto">
          <a:xfrm>
            <a:off x="855664" y="6121400"/>
            <a:ext cx="269875" cy="268288"/>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10" name="Oval 14"/>
          <p:cNvSpPr>
            <a:spLocks noChangeArrowheads="1"/>
          </p:cNvSpPr>
          <p:nvPr/>
        </p:nvSpPr>
        <p:spPr bwMode="auto">
          <a:xfrm>
            <a:off x="90489" y="6075364"/>
            <a:ext cx="269875" cy="268287"/>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11" name="Oval 15"/>
          <p:cNvSpPr>
            <a:spLocks noChangeArrowheads="1"/>
          </p:cNvSpPr>
          <p:nvPr/>
        </p:nvSpPr>
        <p:spPr bwMode="auto">
          <a:xfrm>
            <a:off x="0" y="6213475"/>
            <a:ext cx="223838" cy="222250"/>
          </a:xfrm>
          <a:prstGeom prst="ellipse">
            <a:avLst/>
          </a:prstGeom>
          <a:gradFill rotWithShape="1">
            <a:gsLst>
              <a:gs pos="0">
                <a:srgbClr val="006699">
                  <a:alpha val="39999"/>
                </a:srgbClr>
              </a:gs>
              <a:gs pos="100000">
                <a:srgbClr val="006699">
                  <a:gamma/>
                  <a:shade val="46275"/>
                  <a:invGamma/>
                </a:srgbClr>
              </a:gs>
            </a:gsLst>
            <a:lin ang="5400000" scaled="1"/>
          </a:gradFill>
          <a:ln w="9525" algn="ctr">
            <a:noFill/>
            <a:round/>
            <a:headEnd/>
            <a:tailEnd/>
          </a:ln>
          <a:effectLst/>
        </p:spPr>
        <p:txBody>
          <a:bodyPr wrap="none" anchor="ctr"/>
          <a:lstStyle/>
          <a:p>
            <a:endParaRPr lang="zh-CN" altLang="en-US"/>
          </a:p>
        </p:txBody>
      </p:sp>
      <p:sp>
        <p:nvSpPr>
          <p:cNvPr id="29712" name="WordArt 16"/>
          <p:cNvSpPr>
            <a:spLocks noChangeArrowheads="1" noChangeShapeType="1" noTextEdit="1"/>
          </p:cNvSpPr>
          <p:nvPr/>
        </p:nvSpPr>
        <p:spPr bwMode="auto">
          <a:xfrm>
            <a:off x="1349375" y="6119814"/>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CCFFFF"/>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CCFFFF"/>
                  </a:gs>
                </a:gsLst>
                <a:lin ang="5400000" scaled="1"/>
              </a:gradFill>
              <a:latin typeface="华文琥珀"/>
              <a:ea typeface="华文琥珀"/>
            </a:endParaRPr>
          </a:p>
        </p:txBody>
      </p:sp>
      <p:sp>
        <p:nvSpPr>
          <p:cNvPr id="29713" name="Rectangle 17"/>
          <p:cNvSpPr>
            <a:spLocks noGrp="1" noChangeArrowheads="1"/>
          </p:cNvSpPr>
          <p:nvPr>
            <p:ph type="title"/>
          </p:nvPr>
        </p:nvSpPr>
        <p:spPr bwMode="auto">
          <a:xfrm>
            <a:off x="504826" y="225425"/>
            <a:ext cx="9072563" cy="1079500"/>
          </a:xfrm>
          <a:prstGeom prst="rect">
            <a:avLst/>
          </a:prstGeom>
          <a:noFill/>
          <a:ln w="9525">
            <a:noFill/>
            <a:miter lim="800000"/>
            <a:headEnd/>
            <a:tailEnd/>
          </a:ln>
          <a:effectLst/>
        </p:spPr>
        <p:txBody>
          <a:bodyPr vert="horz" wrap="square" lIns="109033" tIns="54517" rIns="109033" bIns="54517" numCol="1" anchor="ctr" anchorCtr="0" compatLnSpc="1">
            <a:prstTxWarp prst="textNoShape">
              <a:avLst/>
            </a:prstTxWarp>
          </a:bodyPr>
          <a:lstStyle/>
          <a:p>
            <a:pPr lvl="0"/>
            <a:r>
              <a:rPr lang="zh-CN" altLang="en-US" smtClean="0"/>
              <a:t>单击此处编辑母版标题样式</a:t>
            </a:r>
          </a:p>
        </p:txBody>
      </p:sp>
      <p:sp>
        <p:nvSpPr>
          <p:cNvPr id="29714" name="Rectangle 18"/>
          <p:cNvSpPr>
            <a:spLocks noGrp="1" noChangeArrowheads="1"/>
          </p:cNvSpPr>
          <p:nvPr>
            <p:ph type="body" idx="1"/>
          </p:nvPr>
        </p:nvSpPr>
        <p:spPr bwMode="auto">
          <a:xfrm>
            <a:off x="504826" y="1439864"/>
            <a:ext cx="9072563" cy="4276725"/>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1"/>
            <a:endParaRPr lang="zh-CN" altLang="en-US" dirty="0" smtClean="0"/>
          </a:p>
          <a:p>
            <a:pPr lvl="1"/>
            <a:endParaRPr lang="en-US" altLang="zh-CN" dirty="0" smtClean="0"/>
          </a:p>
        </p:txBody>
      </p:sp>
      <p:sp>
        <p:nvSpPr>
          <p:cNvPr id="29715" name="Rectangle 19"/>
          <p:cNvSpPr>
            <a:spLocks noGrp="1" noChangeArrowheads="1"/>
          </p:cNvSpPr>
          <p:nvPr>
            <p:ph type="sldNum" sz="quarter" idx="4"/>
          </p:nvPr>
        </p:nvSpPr>
        <p:spPr bwMode="auto">
          <a:xfrm>
            <a:off x="7727950" y="6029325"/>
            <a:ext cx="2352675" cy="450850"/>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fld id="{EAD6BBA2-4B71-4282-8C65-AFAECDB50CAB}" type="slidenum">
              <a:rPr lang="en-US" altLang="zh-CN"/>
              <a:pPr/>
              <a:t>‹#›</a:t>
            </a:fld>
            <a:endParaRPr lang="en-US" altLang="zh-CN"/>
          </a:p>
        </p:txBody>
      </p:sp>
      <p:pic>
        <p:nvPicPr>
          <p:cNvPr id="15" name="图片 14" descr="马年和2014图标组合.png"/>
          <p:cNvPicPr>
            <a:picLocks noChangeAspect="1"/>
          </p:cNvPicPr>
          <p:nvPr/>
        </p:nvPicPr>
        <p:blipFill>
          <a:blip r:embed="rId13" cstate="print">
            <a:duotone>
              <a:schemeClr val="accent6">
                <a:shade val="45000"/>
                <a:satMod val="135000"/>
              </a:schemeClr>
              <a:prstClr val="white"/>
            </a:duotone>
          </a:blip>
          <a:stretch>
            <a:fillRect/>
          </a:stretch>
        </p:blipFill>
        <p:spPr>
          <a:xfrm>
            <a:off x="8369061" y="2"/>
            <a:ext cx="1685752" cy="2767570"/>
          </a:xfrm>
          <a:prstGeom prst="rect">
            <a:avLst/>
          </a:prstGeom>
        </p:spPr>
      </p:pic>
      <p:pic>
        <p:nvPicPr>
          <p:cNvPr id="16" name="Picture 3"/>
          <p:cNvPicPr>
            <a:picLocks noChangeAspect="1" noChangeArrowheads="1"/>
          </p:cNvPicPr>
          <p:nvPr/>
        </p:nvPicPr>
        <p:blipFill>
          <a:blip r:embed="rId14">
            <a:clrChange>
              <a:clrFrom>
                <a:srgbClr val="000000">
                  <a:alpha val="0"/>
                </a:srgbClr>
              </a:clrFrom>
              <a:clrTo>
                <a:srgbClr val="000000">
                  <a:alpha val="0"/>
                </a:srgbClr>
              </a:clrTo>
            </a:clrChange>
          </a:blip>
          <a:srcRect/>
          <a:stretch>
            <a:fillRect/>
          </a:stretch>
        </p:blipFill>
        <p:spPr bwMode="auto">
          <a:xfrm>
            <a:off x="299210" y="327514"/>
            <a:ext cx="2597962" cy="448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rgbClr val="006699"/>
          </a:solidFill>
          <a:latin typeface="+mj-lt"/>
          <a:ea typeface="+mj-ea"/>
          <a:cs typeface="+mj-cs"/>
        </a:defRPr>
      </a:lvl1pPr>
      <a:lvl2pPr algn="ctr" rtl="0" fontAlgn="base">
        <a:spcBef>
          <a:spcPct val="0"/>
        </a:spcBef>
        <a:spcAft>
          <a:spcPct val="0"/>
        </a:spcAft>
        <a:defRPr sz="4400">
          <a:solidFill>
            <a:srgbClr val="006699"/>
          </a:solidFill>
          <a:latin typeface="Arial" charset="0"/>
          <a:ea typeface="黑体" pitchFamily="2" charset="-122"/>
        </a:defRPr>
      </a:lvl2pPr>
      <a:lvl3pPr algn="ctr" rtl="0" fontAlgn="base">
        <a:spcBef>
          <a:spcPct val="0"/>
        </a:spcBef>
        <a:spcAft>
          <a:spcPct val="0"/>
        </a:spcAft>
        <a:defRPr sz="4400">
          <a:solidFill>
            <a:srgbClr val="006699"/>
          </a:solidFill>
          <a:latin typeface="Arial" charset="0"/>
          <a:ea typeface="黑体" pitchFamily="2" charset="-122"/>
        </a:defRPr>
      </a:lvl3pPr>
      <a:lvl4pPr algn="ctr" rtl="0" fontAlgn="base">
        <a:spcBef>
          <a:spcPct val="0"/>
        </a:spcBef>
        <a:spcAft>
          <a:spcPct val="0"/>
        </a:spcAft>
        <a:defRPr sz="4400">
          <a:solidFill>
            <a:srgbClr val="006699"/>
          </a:solidFill>
          <a:latin typeface="Arial" charset="0"/>
          <a:ea typeface="黑体" pitchFamily="2" charset="-122"/>
        </a:defRPr>
      </a:lvl4pPr>
      <a:lvl5pPr algn="ctr" rtl="0" fontAlgn="base">
        <a:spcBef>
          <a:spcPct val="0"/>
        </a:spcBef>
        <a:spcAft>
          <a:spcPct val="0"/>
        </a:spcAft>
        <a:defRPr sz="4400">
          <a:solidFill>
            <a:srgbClr val="006699"/>
          </a:solidFill>
          <a:latin typeface="Arial" charset="0"/>
          <a:ea typeface="黑体" pitchFamily="2" charset="-122"/>
        </a:defRPr>
      </a:lvl5pPr>
      <a:lvl6pPr marL="457200" algn="ctr" rtl="0" fontAlgn="base">
        <a:spcBef>
          <a:spcPct val="0"/>
        </a:spcBef>
        <a:spcAft>
          <a:spcPct val="0"/>
        </a:spcAft>
        <a:defRPr sz="4400">
          <a:solidFill>
            <a:srgbClr val="006699"/>
          </a:solidFill>
          <a:latin typeface="Arial" charset="0"/>
          <a:ea typeface="黑体" pitchFamily="2" charset="-122"/>
        </a:defRPr>
      </a:lvl6pPr>
      <a:lvl7pPr marL="914400" algn="ctr" rtl="0" fontAlgn="base">
        <a:spcBef>
          <a:spcPct val="0"/>
        </a:spcBef>
        <a:spcAft>
          <a:spcPct val="0"/>
        </a:spcAft>
        <a:defRPr sz="4400">
          <a:solidFill>
            <a:srgbClr val="006699"/>
          </a:solidFill>
          <a:latin typeface="Arial" charset="0"/>
          <a:ea typeface="黑体" pitchFamily="2" charset="-122"/>
        </a:defRPr>
      </a:lvl7pPr>
      <a:lvl8pPr marL="1371600" algn="ctr" rtl="0" fontAlgn="base">
        <a:spcBef>
          <a:spcPct val="0"/>
        </a:spcBef>
        <a:spcAft>
          <a:spcPct val="0"/>
        </a:spcAft>
        <a:defRPr sz="4400">
          <a:solidFill>
            <a:srgbClr val="006699"/>
          </a:solidFill>
          <a:latin typeface="Arial" charset="0"/>
          <a:ea typeface="黑体" pitchFamily="2" charset="-122"/>
        </a:defRPr>
      </a:lvl8pPr>
      <a:lvl9pPr marL="1828800" algn="ctr" rtl="0" fontAlgn="base">
        <a:spcBef>
          <a:spcPct val="0"/>
        </a:spcBef>
        <a:spcAft>
          <a:spcPct val="0"/>
        </a:spcAft>
        <a:defRPr sz="4400">
          <a:solidFill>
            <a:srgbClr val="006699"/>
          </a:solidFill>
          <a:latin typeface="Arial" charset="0"/>
          <a:ea typeface="黑体" pitchFamily="2" charset="-122"/>
        </a:defRPr>
      </a:lvl9pPr>
    </p:titleStyle>
    <p:bodyStyle>
      <a:lvl1pPr marL="342900" indent="-342900" algn="l" rtl="0" fontAlgn="base">
        <a:spcBef>
          <a:spcPct val="20000"/>
        </a:spcBef>
        <a:spcAft>
          <a:spcPct val="0"/>
        </a:spcAft>
        <a:buClr>
          <a:srgbClr val="006699"/>
        </a:buClr>
        <a:buFont typeface="Wingdings" pitchFamily="2" charset="2"/>
        <a:buChar char="n"/>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mn-lt"/>
          <a:ea typeface="宋体" pitchFamily="2" charset="-122"/>
        </a:defRPr>
      </a:lvl3pPr>
      <a:lvl4pPr marL="1600200" indent="-228600" algn="l" rtl="0" fontAlgn="base">
        <a:spcBef>
          <a:spcPct val="20000"/>
        </a:spcBef>
        <a:spcAft>
          <a:spcPct val="0"/>
        </a:spcAft>
        <a:buChar char="–"/>
        <a:defRPr sz="2000">
          <a:solidFill>
            <a:schemeClr val="tx1"/>
          </a:solidFill>
          <a:latin typeface="+mn-lt"/>
          <a:ea typeface="宋体" pitchFamily="2" charset="-122"/>
        </a:defRPr>
      </a:lvl4pPr>
      <a:lvl5pPr marL="2057400" indent="-228600" algn="l" rtl="0" fontAlgn="base">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宋体" pitchFamily="2" charset="-122"/>
        </a:defRPr>
      </a:lvl6pPr>
      <a:lvl7pPr marL="2971800" indent="-228600" algn="l" rtl="0" fontAlgn="base">
        <a:spcBef>
          <a:spcPct val="20000"/>
        </a:spcBef>
        <a:spcAft>
          <a:spcPct val="0"/>
        </a:spcAft>
        <a:buChar char="»"/>
        <a:defRPr sz="2000">
          <a:solidFill>
            <a:schemeClr val="tx1"/>
          </a:solidFill>
          <a:latin typeface="+mn-lt"/>
          <a:ea typeface="宋体" pitchFamily="2" charset="-122"/>
        </a:defRPr>
      </a:lvl7pPr>
      <a:lvl8pPr marL="3429000" indent="-228600" algn="l" rtl="0" fontAlgn="base">
        <a:spcBef>
          <a:spcPct val="20000"/>
        </a:spcBef>
        <a:spcAft>
          <a:spcPct val="0"/>
        </a:spcAft>
        <a:buChar char="»"/>
        <a:defRPr sz="2000">
          <a:solidFill>
            <a:schemeClr val="tx1"/>
          </a:solidFill>
          <a:latin typeface="+mn-lt"/>
          <a:ea typeface="宋体" pitchFamily="2" charset="-122"/>
        </a:defRPr>
      </a:lvl8pPr>
      <a:lvl9pPr marL="3886200" indent="-228600" algn="l" rtl="0" fontAlgn="base">
        <a:spcBef>
          <a:spcPct val="20000"/>
        </a:spcBef>
        <a:spcAft>
          <a:spcPct val="0"/>
        </a:spcAft>
        <a:buChar char="»"/>
        <a:defRPr sz="2000">
          <a:solidFill>
            <a:schemeClr val="tx1"/>
          </a:solidFill>
          <a:latin typeface="+mn-lt"/>
          <a:ea typeface="宋体"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2" name="Rectangle 7"/>
          <p:cNvSpPr>
            <a:spLocks noChangeArrowheads="1"/>
          </p:cNvSpPr>
          <p:nvPr userDrawn="1"/>
        </p:nvSpPr>
        <p:spPr bwMode="auto">
          <a:xfrm>
            <a:off x="-7090" y="6071887"/>
            <a:ext cx="10080625" cy="404812"/>
          </a:xfrm>
          <a:prstGeom prst="rect">
            <a:avLst/>
          </a:prstGeom>
          <a:gradFill rotWithShape="1">
            <a:gsLst>
              <a:gs pos="0">
                <a:srgbClr val="006600"/>
              </a:gs>
              <a:gs pos="100000">
                <a:srgbClr val="006600">
                  <a:gamma/>
                  <a:shade val="69804"/>
                  <a:invGamma/>
                </a:srgbClr>
              </a:gs>
            </a:gsLst>
            <a:lin ang="5400000" scaled="1"/>
          </a:gradFill>
          <a:ln w="9525">
            <a:noFill/>
            <a:miter lim="800000"/>
            <a:headEnd/>
            <a:tailEnd/>
          </a:ln>
          <a:effectLst/>
        </p:spPr>
        <p:txBody>
          <a:bodyPr wrap="none" anchor="ctr"/>
          <a:lstStyle/>
          <a:p>
            <a:endParaRPr lang="zh-CN" altLang="en-US"/>
          </a:p>
        </p:txBody>
      </p:sp>
      <p:sp>
        <p:nvSpPr>
          <p:cNvPr id="153" name="AutoShape 8"/>
          <p:cNvSpPr>
            <a:spLocks noChangeArrowheads="1"/>
          </p:cNvSpPr>
          <p:nvPr userDrawn="1"/>
        </p:nvSpPr>
        <p:spPr bwMode="auto">
          <a:xfrm rot="18874482">
            <a:off x="161979" y="6006006"/>
            <a:ext cx="434975" cy="1793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4" name="AutoShape 9"/>
          <p:cNvSpPr>
            <a:spLocks noChangeArrowheads="1"/>
          </p:cNvSpPr>
          <p:nvPr userDrawn="1"/>
        </p:nvSpPr>
        <p:spPr bwMode="auto">
          <a:xfrm rot="18874482">
            <a:off x="619974" y="5843287"/>
            <a:ext cx="292100" cy="16510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5" name="AutoShape 10"/>
          <p:cNvSpPr>
            <a:spLocks noChangeArrowheads="1"/>
          </p:cNvSpPr>
          <p:nvPr userDrawn="1"/>
        </p:nvSpPr>
        <p:spPr bwMode="auto">
          <a:xfrm rot="18874482">
            <a:off x="957318" y="6204442"/>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6" name="AutoShape 11"/>
          <p:cNvSpPr>
            <a:spLocks noChangeArrowheads="1"/>
          </p:cNvSpPr>
          <p:nvPr userDrawn="1"/>
        </p:nvSpPr>
        <p:spPr bwMode="auto">
          <a:xfrm rot="18874482">
            <a:off x="485829" y="6383830"/>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7" name="AutoShape 12"/>
          <p:cNvSpPr>
            <a:spLocks noChangeArrowheads="1"/>
          </p:cNvSpPr>
          <p:nvPr userDrawn="1"/>
        </p:nvSpPr>
        <p:spPr bwMode="auto">
          <a:xfrm rot="18874482">
            <a:off x="339779" y="6102843"/>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8" name="AutoShape 13"/>
          <p:cNvSpPr>
            <a:spLocks noChangeArrowheads="1"/>
          </p:cNvSpPr>
          <p:nvPr userDrawn="1"/>
        </p:nvSpPr>
        <p:spPr bwMode="auto">
          <a:xfrm rot="18874482">
            <a:off x="145310" y="6252862"/>
            <a:ext cx="404813" cy="1349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9" name="AutoShape 14"/>
          <p:cNvSpPr>
            <a:spLocks noChangeArrowheads="1"/>
          </p:cNvSpPr>
          <p:nvPr userDrawn="1"/>
        </p:nvSpPr>
        <p:spPr bwMode="auto">
          <a:xfrm rot="18874482">
            <a:off x="-31696" y="6113955"/>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0" name="AutoShape 15"/>
          <p:cNvSpPr>
            <a:spLocks noChangeArrowheads="1"/>
          </p:cNvSpPr>
          <p:nvPr userDrawn="1"/>
        </p:nvSpPr>
        <p:spPr bwMode="auto">
          <a:xfrm rot="18874482">
            <a:off x="755704" y="6136180"/>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1" name="AutoShape 16"/>
          <p:cNvSpPr>
            <a:spLocks noChangeArrowheads="1"/>
          </p:cNvSpPr>
          <p:nvPr userDrawn="1"/>
        </p:nvSpPr>
        <p:spPr bwMode="auto">
          <a:xfrm rot="18874482">
            <a:off x="-80909" y="6342556"/>
            <a:ext cx="404813" cy="1333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2" name="AutoShape 17"/>
          <p:cNvSpPr>
            <a:spLocks noChangeArrowheads="1"/>
          </p:cNvSpPr>
          <p:nvPr userDrawn="1"/>
        </p:nvSpPr>
        <p:spPr bwMode="auto">
          <a:xfrm rot="18874482">
            <a:off x="609654" y="5990131"/>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3" name="WordArt 18"/>
          <p:cNvSpPr>
            <a:spLocks noChangeArrowheads="1" noChangeShapeType="1" noTextEdit="1"/>
          </p:cNvSpPr>
          <p:nvPr userDrawn="1"/>
        </p:nvSpPr>
        <p:spPr bwMode="auto">
          <a:xfrm>
            <a:off x="1253385" y="6116337"/>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CCFFCC"/>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CCFFCC"/>
                  </a:gs>
                </a:gsLst>
                <a:lin ang="5400000" scaled="1"/>
              </a:gradFill>
              <a:latin typeface="华文琥珀"/>
              <a:ea typeface="华文琥珀"/>
            </a:endParaRPr>
          </a:p>
        </p:txBody>
      </p:sp>
      <p:sp>
        <p:nvSpPr>
          <p:cNvPr id="164" name="Rectangle 21"/>
          <p:cNvSpPr txBox="1">
            <a:spLocks noChangeArrowheads="1"/>
          </p:cNvSpPr>
          <p:nvPr userDrawn="1"/>
        </p:nvSpPr>
        <p:spPr bwMode="auto">
          <a:xfrm>
            <a:off x="7720860" y="6025849"/>
            <a:ext cx="2352675" cy="450850"/>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pPr marL="0" marR="0" lvl="0" indent="0" algn="r" defTabSz="1090613" rtl="0" eaLnBrk="1" fontAlgn="auto" latinLnBrk="0" hangingPunct="1">
              <a:lnSpc>
                <a:spcPct val="100000"/>
              </a:lnSpc>
              <a:spcBef>
                <a:spcPts val="0"/>
              </a:spcBef>
              <a:spcAft>
                <a:spcPts val="0"/>
              </a:spcAft>
              <a:buClrTx/>
              <a:buSzTx/>
              <a:buFontTx/>
              <a:buNone/>
              <a:tabLst/>
              <a:defRPr/>
            </a:pPr>
            <a:fld id="{B801431E-D4C5-4C52-ACF2-C7FCF6C373D5}" type="slidenum">
              <a:rPr kumimoji="0" lang="en-US" altLang="zh-CN" sz="1700" b="1" i="0" u="none" strike="noStrike" kern="1200" cap="none" spc="0" normalizeH="0" baseline="0" noProof="0" smtClean="0">
                <a:ln>
                  <a:noFill/>
                </a:ln>
                <a:solidFill>
                  <a:schemeClr val="bg1"/>
                </a:solidFill>
                <a:effectLst/>
                <a:uLnTx/>
                <a:uFillTx/>
                <a:latin typeface="Times New Roman" pitchFamily="18" charset="0"/>
                <a:ea typeface="+mn-ea"/>
                <a:cs typeface="+mn-cs"/>
              </a:rPr>
              <a:pPr marL="0" marR="0" lvl="0" indent="0" algn="r" defTabSz="1090613" rtl="0" eaLnBrk="1" fontAlgn="auto" latinLnBrk="0" hangingPunct="1">
                <a:lnSpc>
                  <a:spcPct val="100000"/>
                </a:lnSpc>
                <a:spcBef>
                  <a:spcPts val="0"/>
                </a:spcBef>
                <a:spcAft>
                  <a:spcPts val="0"/>
                </a:spcAft>
                <a:buClrTx/>
                <a:buSzTx/>
                <a:buFontTx/>
                <a:buNone/>
                <a:tabLst/>
                <a:defRPr/>
              </a:pPr>
              <a:t>‹#›</a:t>
            </a:fld>
            <a:endParaRPr kumimoji="0" lang="en-US" altLang="zh-CN" sz="1700" b="1" i="0" u="none" strike="noStrike" kern="1200" cap="none" spc="0" normalizeH="0" baseline="0" noProof="0">
              <a:ln>
                <a:noFill/>
              </a:ln>
              <a:solidFill>
                <a:schemeClr val="bg1"/>
              </a:solidFill>
              <a:effectLst/>
              <a:uLnTx/>
              <a:uFillTx/>
              <a:latin typeface="Times New Roman" pitchFamily="18" charset="0"/>
              <a:ea typeface="+mn-ea"/>
              <a:cs typeface="+mn-cs"/>
            </a:endParaRPr>
          </a:p>
        </p:txBody>
      </p:sp>
      <p:pic>
        <p:nvPicPr>
          <p:cNvPr id="88" name="Picture 3"/>
          <p:cNvPicPr>
            <a:picLocks noChangeAspect="1" noChangeArrowheads="1"/>
          </p:cNvPicPr>
          <p:nvPr/>
        </p:nvPicPr>
        <p:blipFill>
          <a:blip r:embed="rId13">
            <a:clrChange>
              <a:clrFrom>
                <a:srgbClr val="000000">
                  <a:alpha val="0"/>
                </a:srgbClr>
              </a:clrFrom>
              <a:clrTo>
                <a:srgbClr val="000000">
                  <a:alpha val="0"/>
                </a:srgbClr>
              </a:clrTo>
            </a:clrChange>
          </a:blip>
          <a:srcRect/>
          <a:stretch>
            <a:fillRect/>
          </a:stretch>
        </p:blipFill>
        <p:spPr bwMode="auto">
          <a:xfrm>
            <a:off x="277414" y="322853"/>
            <a:ext cx="2643206" cy="448513"/>
          </a:xfrm>
          <a:prstGeom prst="rect">
            <a:avLst/>
          </a:prstGeom>
          <a:noFill/>
          <a:ln w="9525">
            <a:noFill/>
            <a:miter lim="800000"/>
            <a:headEnd/>
            <a:tailEnd/>
          </a:ln>
        </p:spPr>
      </p:pic>
      <p:sp>
        <p:nvSpPr>
          <p:cNvPr id="86" name="灯片编号占位符 1"/>
          <p:cNvSpPr>
            <a:spLocks noGrp="1"/>
          </p:cNvSpPr>
          <p:nvPr>
            <p:ph type="sldNum" sz="quarter" idx="4"/>
          </p:nvPr>
        </p:nvSpPr>
        <p:spPr>
          <a:xfrm>
            <a:off x="7727950" y="6029325"/>
            <a:ext cx="2352675" cy="450850"/>
          </a:xfrm>
          <a:prstGeom prst="rect">
            <a:avLst/>
          </a:prstGeom>
        </p:spPr>
        <p:txBody>
          <a:bodyPr/>
          <a:lstStyle/>
          <a:p>
            <a:fld id="{651DDCE7-2F82-41D4-BC31-2ACED3E5A829}" type="slidenum">
              <a:rPr lang="en-US" altLang="zh-CN"/>
              <a:pPr/>
              <a:t>‹#›</a:t>
            </a:fld>
            <a:endParaRPr lang="en-US" altLang="zh-CN"/>
          </a:p>
        </p:txBody>
      </p:sp>
      <p:sp>
        <p:nvSpPr>
          <p:cNvPr id="93" name="Rectangle 7"/>
          <p:cNvSpPr>
            <a:spLocks noChangeArrowheads="1"/>
          </p:cNvSpPr>
          <p:nvPr userDrawn="1"/>
        </p:nvSpPr>
        <p:spPr bwMode="auto">
          <a:xfrm>
            <a:off x="468281" y="6242050"/>
            <a:ext cx="2133600" cy="476250"/>
          </a:xfrm>
          <a:prstGeom prst="rect">
            <a:avLst/>
          </a:prstGeom>
          <a:noFill/>
          <a:ln w="9525">
            <a:noFill/>
            <a:miter lim="800000"/>
            <a:headEnd/>
            <a:tailEnd/>
          </a:ln>
          <a:effectLst/>
        </p:spPr>
        <p:txBody>
          <a:bodyPr/>
          <a:lstStyle/>
          <a:p>
            <a:pPr algn="l"/>
            <a:endParaRPr lang="en-US" altLang="zh-CN" sz="1400"/>
          </a:p>
        </p:txBody>
      </p:sp>
      <p:sp>
        <p:nvSpPr>
          <p:cNvPr id="94" name="AutoShape 8"/>
          <p:cNvSpPr>
            <a:spLocks noChangeArrowheads="1"/>
          </p:cNvSpPr>
          <p:nvPr userDrawn="1"/>
        </p:nvSpPr>
        <p:spPr bwMode="auto">
          <a:xfrm rot="13500000">
            <a:off x="1920876" y="5218113"/>
            <a:ext cx="1116012" cy="563563"/>
          </a:xfrm>
          <a:prstGeom prst="leftRightArrow">
            <a:avLst>
              <a:gd name="adj1" fmla="val 100000"/>
              <a:gd name="adj2" fmla="val 50937"/>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5" name="AutoShape 9"/>
          <p:cNvSpPr>
            <a:spLocks noChangeArrowheads="1"/>
          </p:cNvSpPr>
          <p:nvPr userDrawn="1"/>
        </p:nvSpPr>
        <p:spPr bwMode="auto">
          <a:xfrm rot="19003601">
            <a:off x="3490913" y="404814"/>
            <a:ext cx="2160588" cy="1095375"/>
          </a:xfrm>
          <a:prstGeom prst="leftRightArrow">
            <a:avLst>
              <a:gd name="adj1" fmla="val 100000"/>
              <a:gd name="adj2" fmla="val 5073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6" name="AutoShape 10"/>
          <p:cNvSpPr>
            <a:spLocks noChangeArrowheads="1"/>
          </p:cNvSpPr>
          <p:nvPr userDrawn="1"/>
        </p:nvSpPr>
        <p:spPr bwMode="auto">
          <a:xfrm rot="19003601">
            <a:off x="3276600" y="476251"/>
            <a:ext cx="1079500" cy="547688"/>
          </a:xfrm>
          <a:prstGeom prst="leftRightArrow">
            <a:avLst>
              <a:gd name="adj1" fmla="val 100000"/>
              <a:gd name="adj2" fmla="val 50699"/>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7" name="AutoShape 11"/>
          <p:cNvSpPr>
            <a:spLocks noChangeArrowheads="1"/>
          </p:cNvSpPr>
          <p:nvPr userDrawn="1"/>
        </p:nvSpPr>
        <p:spPr bwMode="auto">
          <a:xfrm rot="19003601">
            <a:off x="4572001" y="908051"/>
            <a:ext cx="900113" cy="455613"/>
          </a:xfrm>
          <a:prstGeom prst="leftRightArrow">
            <a:avLst>
              <a:gd name="adj1" fmla="val 100000"/>
              <a:gd name="adj2" fmla="val 50817"/>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8" name="AutoShape 12"/>
          <p:cNvSpPr>
            <a:spLocks noChangeArrowheads="1"/>
          </p:cNvSpPr>
          <p:nvPr userDrawn="1"/>
        </p:nvSpPr>
        <p:spPr bwMode="auto">
          <a:xfrm rot="13500000">
            <a:off x="-234950" y="2403476"/>
            <a:ext cx="5184775" cy="2628900"/>
          </a:xfrm>
          <a:prstGeom prst="leftRightArrow">
            <a:avLst>
              <a:gd name="adj1" fmla="val 100000"/>
              <a:gd name="adj2" fmla="val 50730"/>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9" name="AutoShape 13"/>
          <p:cNvSpPr>
            <a:spLocks noChangeArrowheads="1"/>
          </p:cNvSpPr>
          <p:nvPr userDrawn="1"/>
        </p:nvSpPr>
        <p:spPr bwMode="auto">
          <a:xfrm rot="13500000">
            <a:off x="1576388" y="1744662"/>
            <a:ext cx="1346200" cy="682625"/>
          </a:xfrm>
          <a:prstGeom prst="leftRightArrow">
            <a:avLst>
              <a:gd name="adj1" fmla="val 100000"/>
              <a:gd name="adj2" fmla="val 5072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00" name="AutoShape 14"/>
          <p:cNvSpPr>
            <a:spLocks noChangeArrowheads="1"/>
          </p:cNvSpPr>
          <p:nvPr userDrawn="1"/>
        </p:nvSpPr>
        <p:spPr bwMode="auto">
          <a:xfrm rot="13500000">
            <a:off x="3197226" y="5983287"/>
            <a:ext cx="900112" cy="455613"/>
          </a:xfrm>
          <a:prstGeom prst="leftRightArrow">
            <a:avLst>
              <a:gd name="adj1" fmla="val 100000"/>
              <a:gd name="adj2" fmla="val 50817"/>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101" name="AutoShape 15"/>
          <p:cNvSpPr>
            <a:spLocks noChangeArrowheads="1"/>
          </p:cNvSpPr>
          <p:nvPr userDrawn="1"/>
        </p:nvSpPr>
        <p:spPr bwMode="auto">
          <a:xfrm rot="13500000">
            <a:off x="2390775" y="5591175"/>
            <a:ext cx="1417637" cy="944563"/>
          </a:xfrm>
          <a:prstGeom prst="leftRightArrow">
            <a:avLst>
              <a:gd name="adj1" fmla="val 100000"/>
              <a:gd name="adj2" fmla="val 53454"/>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102" name="AutoShape 16"/>
          <p:cNvSpPr>
            <a:spLocks noChangeArrowheads="1"/>
          </p:cNvSpPr>
          <p:nvPr userDrawn="1"/>
        </p:nvSpPr>
        <p:spPr bwMode="auto">
          <a:xfrm rot="13500000">
            <a:off x="-381794" y="4883944"/>
            <a:ext cx="2655888" cy="1346200"/>
          </a:xfrm>
          <a:prstGeom prst="leftRightArrow">
            <a:avLst>
              <a:gd name="adj1" fmla="val 100000"/>
              <a:gd name="adj2" fmla="val 5074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03" name="AutoShape 17"/>
          <p:cNvSpPr>
            <a:spLocks noChangeArrowheads="1"/>
          </p:cNvSpPr>
          <p:nvPr userDrawn="1"/>
        </p:nvSpPr>
        <p:spPr bwMode="auto">
          <a:xfrm rot="13500000">
            <a:off x="24607" y="3583781"/>
            <a:ext cx="3590925" cy="1408113"/>
          </a:xfrm>
          <a:prstGeom prst="leftRightArrow">
            <a:avLst>
              <a:gd name="adj1" fmla="val 100000"/>
              <a:gd name="adj2" fmla="val 52940"/>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104" name="AutoShape 18"/>
          <p:cNvSpPr>
            <a:spLocks noChangeArrowheads="1"/>
          </p:cNvSpPr>
          <p:nvPr userDrawn="1"/>
        </p:nvSpPr>
        <p:spPr bwMode="auto">
          <a:xfrm rot="13500000">
            <a:off x="59532" y="3623469"/>
            <a:ext cx="2665412" cy="1701800"/>
          </a:xfrm>
          <a:prstGeom prst="leftRightArrow">
            <a:avLst>
              <a:gd name="adj1" fmla="val 100000"/>
              <a:gd name="adj2" fmla="val 49539"/>
            </a:avLst>
          </a:prstGeom>
          <a:gradFill rotWithShape="1">
            <a:gsLst>
              <a:gs pos="0">
                <a:srgbClr val="003366">
                  <a:alpha val="80000"/>
                </a:srgbClr>
              </a:gs>
              <a:gs pos="100000">
                <a:srgbClr val="000066">
                  <a:alpha val="80000"/>
                </a:srgbClr>
              </a:gs>
            </a:gsLst>
            <a:lin ang="0" scaled="1"/>
          </a:gradFill>
          <a:ln w="9525">
            <a:noFill/>
            <a:miter lim="800000"/>
            <a:headEnd/>
            <a:tailEnd/>
          </a:ln>
          <a:effectLst/>
        </p:spPr>
        <p:txBody>
          <a:bodyPr wrap="none" anchor="ctr"/>
          <a:lstStyle/>
          <a:p>
            <a:endParaRPr lang="zh-CN" altLang="en-US"/>
          </a:p>
        </p:txBody>
      </p:sp>
      <p:sp>
        <p:nvSpPr>
          <p:cNvPr id="105" name="AutoShape 19"/>
          <p:cNvSpPr>
            <a:spLocks noChangeArrowheads="1"/>
          </p:cNvSpPr>
          <p:nvPr userDrawn="1"/>
        </p:nvSpPr>
        <p:spPr bwMode="auto">
          <a:xfrm rot="19003601">
            <a:off x="1908176" y="2060576"/>
            <a:ext cx="3490913" cy="1368425"/>
          </a:xfrm>
          <a:prstGeom prst="leftRightArrow">
            <a:avLst>
              <a:gd name="adj1" fmla="val 100000"/>
              <a:gd name="adj2" fmla="val 52958"/>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106" name="AutoShape 20"/>
          <p:cNvSpPr>
            <a:spLocks noChangeArrowheads="1"/>
          </p:cNvSpPr>
          <p:nvPr userDrawn="1"/>
        </p:nvSpPr>
        <p:spPr bwMode="auto">
          <a:xfrm rot="19003601">
            <a:off x="2916237" y="3429000"/>
            <a:ext cx="2138363" cy="1423988"/>
          </a:xfrm>
          <a:prstGeom prst="leftRightArrow">
            <a:avLst>
              <a:gd name="adj1" fmla="val 100000"/>
              <a:gd name="adj2" fmla="val 53483"/>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107" name="AutoShape 21"/>
          <p:cNvSpPr>
            <a:spLocks noChangeArrowheads="1"/>
          </p:cNvSpPr>
          <p:nvPr userDrawn="1"/>
        </p:nvSpPr>
        <p:spPr bwMode="auto">
          <a:xfrm rot="13500000">
            <a:off x="-161130" y="2402682"/>
            <a:ext cx="3490912" cy="1368425"/>
          </a:xfrm>
          <a:prstGeom prst="leftRightArrow">
            <a:avLst>
              <a:gd name="adj1" fmla="val 100000"/>
              <a:gd name="adj2" fmla="val 52958"/>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108" name="AutoShape 22"/>
          <p:cNvSpPr>
            <a:spLocks noChangeArrowheads="1"/>
          </p:cNvSpPr>
          <p:nvPr userDrawn="1"/>
        </p:nvSpPr>
        <p:spPr bwMode="auto">
          <a:xfrm rot="19003601">
            <a:off x="4175126" y="260351"/>
            <a:ext cx="792163" cy="401638"/>
          </a:xfrm>
          <a:prstGeom prst="leftRightArrow">
            <a:avLst>
              <a:gd name="adj1" fmla="val 100000"/>
              <a:gd name="adj2" fmla="val 5073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09" name="AutoShape 23"/>
          <p:cNvSpPr>
            <a:spLocks noChangeArrowheads="1"/>
          </p:cNvSpPr>
          <p:nvPr userDrawn="1"/>
        </p:nvSpPr>
        <p:spPr bwMode="auto">
          <a:xfrm rot="13500000">
            <a:off x="-380999" y="1784350"/>
            <a:ext cx="2438400" cy="955675"/>
          </a:xfrm>
          <a:prstGeom prst="leftRightArrow">
            <a:avLst>
              <a:gd name="adj1" fmla="val 100000"/>
              <a:gd name="adj2" fmla="val 52967"/>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110" name="AutoShape 24"/>
          <p:cNvSpPr>
            <a:spLocks noChangeArrowheads="1"/>
          </p:cNvSpPr>
          <p:nvPr userDrawn="1"/>
        </p:nvSpPr>
        <p:spPr bwMode="auto">
          <a:xfrm rot="8100000">
            <a:off x="-58738" y="2411413"/>
            <a:ext cx="4283076" cy="2108200"/>
          </a:xfrm>
          <a:prstGeom prst="leftRightArrow">
            <a:avLst>
              <a:gd name="adj1" fmla="val 100000"/>
              <a:gd name="adj2" fmla="val 49596"/>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111" name="AutoShape 25"/>
          <p:cNvSpPr>
            <a:spLocks noChangeArrowheads="1"/>
          </p:cNvSpPr>
          <p:nvPr userDrawn="1"/>
        </p:nvSpPr>
        <p:spPr bwMode="auto">
          <a:xfrm rot="13500000">
            <a:off x="-492124" y="2506663"/>
            <a:ext cx="3095625" cy="1212850"/>
          </a:xfrm>
          <a:prstGeom prst="leftRightArrow">
            <a:avLst>
              <a:gd name="adj1" fmla="val 100000"/>
              <a:gd name="adj2" fmla="val 52985"/>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112" name="AutoShape 26"/>
          <p:cNvSpPr>
            <a:spLocks noChangeArrowheads="1"/>
          </p:cNvSpPr>
          <p:nvPr userDrawn="1"/>
        </p:nvSpPr>
        <p:spPr bwMode="auto">
          <a:xfrm rot="19003601">
            <a:off x="-180975" y="1989139"/>
            <a:ext cx="4752975" cy="1862137"/>
          </a:xfrm>
          <a:prstGeom prst="leftRightArrow">
            <a:avLst>
              <a:gd name="adj1" fmla="val 100000"/>
              <a:gd name="adj2" fmla="val 50068"/>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113" name="AutoShape 27"/>
          <p:cNvSpPr>
            <a:spLocks noChangeArrowheads="1"/>
          </p:cNvSpPr>
          <p:nvPr userDrawn="1"/>
        </p:nvSpPr>
        <p:spPr bwMode="auto">
          <a:xfrm rot="19003601">
            <a:off x="1619250" y="1052513"/>
            <a:ext cx="2555875" cy="1001712"/>
          </a:xfrm>
          <a:prstGeom prst="leftRightArrow">
            <a:avLst>
              <a:gd name="adj1" fmla="val 100000"/>
              <a:gd name="adj2" fmla="val 52967"/>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114" name="AutoShape 28"/>
          <p:cNvSpPr>
            <a:spLocks noChangeArrowheads="1"/>
          </p:cNvSpPr>
          <p:nvPr userDrawn="1"/>
        </p:nvSpPr>
        <p:spPr bwMode="auto">
          <a:xfrm rot="18923882">
            <a:off x="180975" y="1968500"/>
            <a:ext cx="4173538" cy="2921000"/>
          </a:xfrm>
          <a:prstGeom prst="leftRightArrow">
            <a:avLst>
              <a:gd name="adj1" fmla="val 100000"/>
              <a:gd name="adj2" fmla="val 50888"/>
            </a:avLst>
          </a:prstGeom>
          <a:solidFill>
            <a:schemeClr val="bg1"/>
          </a:solidFill>
          <a:ln w="9525">
            <a:noFill/>
            <a:miter lim="800000"/>
            <a:headEnd/>
            <a:tailEnd/>
          </a:ln>
          <a:effectLst/>
        </p:spPr>
        <p:txBody>
          <a:bodyPr wrap="none" anchor="ctr"/>
          <a:lstStyle/>
          <a:p>
            <a:endParaRPr lang="zh-CN" altLang="en-US"/>
          </a:p>
        </p:txBody>
      </p:sp>
      <p:sp>
        <p:nvSpPr>
          <p:cNvPr id="115" name="AutoShape 29"/>
          <p:cNvSpPr>
            <a:spLocks noChangeArrowheads="1"/>
          </p:cNvSpPr>
          <p:nvPr userDrawn="1"/>
        </p:nvSpPr>
        <p:spPr bwMode="auto">
          <a:xfrm rot="13500000">
            <a:off x="1047751" y="5368925"/>
            <a:ext cx="1439863" cy="728663"/>
          </a:xfrm>
          <a:prstGeom prst="leftRightArrow">
            <a:avLst>
              <a:gd name="adj1" fmla="val 100000"/>
              <a:gd name="adj2" fmla="val 50828"/>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116" name="AutoShape 30"/>
          <p:cNvSpPr>
            <a:spLocks noChangeArrowheads="1"/>
          </p:cNvSpPr>
          <p:nvPr userDrawn="1"/>
        </p:nvSpPr>
        <p:spPr bwMode="auto">
          <a:xfrm rot="19003601">
            <a:off x="4572000" y="90488"/>
            <a:ext cx="1081088" cy="547687"/>
          </a:xfrm>
          <a:prstGeom prst="leftRightArrow">
            <a:avLst>
              <a:gd name="adj1" fmla="val 100000"/>
              <a:gd name="adj2" fmla="val 5077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17" name="WordArt 32"/>
          <p:cNvSpPr>
            <a:spLocks noChangeArrowheads="1" noChangeShapeType="1" noTextEdit="1"/>
          </p:cNvSpPr>
          <p:nvPr userDrawn="1"/>
        </p:nvSpPr>
        <p:spPr bwMode="auto">
          <a:xfrm>
            <a:off x="1019175" y="2586038"/>
            <a:ext cx="520700" cy="406400"/>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从</a:t>
            </a:r>
          </a:p>
        </p:txBody>
      </p:sp>
      <p:sp>
        <p:nvSpPr>
          <p:cNvPr id="118" name="WordArt 33"/>
          <p:cNvSpPr>
            <a:spLocks noChangeArrowheads="1" noChangeShapeType="1" noTextEdit="1"/>
          </p:cNvSpPr>
          <p:nvPr userDrawn="1"/>
        </p:nvSpPr>
        <p:spPr bwMode="auto">
          <a:xfrm>
            <a:off x="3035301" y="2589214"/>
            <a:ext cx="474663" cy="407987"/>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到</a:t>
            </a:r>
          </a:p>
        </p:txBody>
      </p:sp>
      <p:sp>
        <p:nvSpPr>
          <p:cNvPr id="119" name="WordArt 34"/>
          <p:cNvSpPr>
            <a:spLocks noChangeArrowheads="1" noChangeShapeType="1" noTextEdit="1"/>
          </p:cNvSpPr>
          <p:nvPr userDrawn="1"/>
        </p:nvSpPr>
        <p:spPr bwMode="auto">
          <a:xfrm>
            <a:off x="1017587" y="4416426"/>
            <a:ext cx="2017713" cy="236538"/>
          </a:xfrm>
          <a:prstGeom prst="rect">
            <a:avLst/>
          </a:prstGeom>
        </p:spPr>
        <p:txBody>
          <a:bodyPr wrap="none" fromWordArt="1">
            <a:prstTxWarp prst="textPlain">
              <a:avLst>
                <a:gd name="adj" fmla="val 50000"/>
              </a:avLst>
            </a:prstTxWarp>
          </a:bodyPr>
          <a:lstStyle/>
          <a:p>
            <a:r>
              <a:rPr lang="en-US" altLang="zh-CN"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rPr>
              <a:t>GOOD TO GREAT</a:t>
            </a:r>
            <a:endParaRPr lang="zh-CN" altLang="en-US"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endParaRPr>
          </a:p>
        </p:txBody>
      </p:sp>
      <p:sp>
        <p:nvSpPr>
          <p:cNvPr id="120" name="WordArt 35"/>
          <p:cNvSpPr>
            <a:spLocks noChangeArrowheads="1" noChangeShapeType="1" noTextEdit="1"/>
          </p:cNvSpPr>
          <p:nvPr userDrawn="1"/>
        </p:nvSpPr>
        <p:spPr bwMode="auto">
          <a:xfrm>
            <a:off x="2857500" y="1628776"/>
            <a:ext cx="890588" cy="296863"/>
          </a:xfrm>
          <a:prstGeom prst="rect">
            <a:avLst/>
          </a:prstGeom>
        </p:spPr>
        <p:txBody>
          <a:bodyPr wrap="none" fromWordArt="1">
            <a:prstTxWarp prst="textPlain">
              <a:avLst>
                <a:gd name="adj" fmla="val 50000"/>
              </a:avLst>
            </a:prstTxWarp>
          </a:bodyPr>
          <a:lstStyle/>
          <a:p>
            <a:r>
              <a:rPr lang="en-US" altLang="zh-CN" sz="3600" kern="10" spc="-180" dirty="0" smtClean="0">
                <a:ln w="9525">
                  <a:noFill/>
                  <a:round/>
                  <a:headEnd/>
                  <a:tailEnd/>
                </a:ln>
                <a:solidFill>
                  <a:schemeClr val="bg1"/>
                </a:solidFill>
                <a:effectLst>
                  <a:outerShdw dist="35921" dir="2700000" algn="ctr" rotWithShape="0">
                    <a:schemeClr val="tx1"/>
                  </a:outerShdw>
                </a:effectLst>
                <a:latin typeface="Arial Black"/>
              </a:rPr>
              <a:t>2014</a:t>
            </a:r>
            <a:endParaRPr lang="zh-CN" altLang="en-US" sz="3600" kern="10" spc="-180" dirty="0">
              <a:ln w="9525">
                <a:noFill/>
                <a:round/>
                <a:headEnd/>
                <a:tailEnd/>
              </a:ln>
              <a:solidFill>
                <a:schemeClr val="bg1"/>
              </a:solidFill>
              <a:effectLst>
                <a:outerShdw dist="35921" dir="2700000" algn="ctr" rotWithShape="0">
                  <a:schemeClr val="tx1"/>
                </a:outerShdw>
              </a:effectLst>
              <a:latin typeface="Arial Black"/>
            </a:endParaRPr>
          </a:p>
        </p:txBody>
      </p:sp>
      <p:pic>
        <p:nvPicPr>
          <p:cNvPr id="121" name="Picture 36" descr="卓越"/>
          <p:cNvPicPr>
            <a:picLocks noChangeAspect="1" noChangeArrowheads="1"/>
          </p:cNvPicPr>
          <p:nvPr userDrawn="1"/>
        </p:nvPicPr>
        <p:blipFill>
          <a:blip r:embed="rId14"/>
          <a:srcRect/>
          <a:stretch>
            <a:fillRect/>
          </a:stretch>
        </p:blipFill>
        <p:spPr bwMode="auto">
          <a:xfrm>
            <a:off x="1017588" y="3140075"/>
            <a:ext cx="2344738" cy="1157288"/>
          </a:xfrm>
          <a:prstGeom prst="rect">
            <a:avLst/>
          </a:prstGeom>
          <a:noFill/>
        </p:spPr>
      </p:pic>
      <p:grpSp>
        <p:nvGrpSpPr>
          <p:cNvPr id="122" name="Group 37"/>
          <p:cNvGrpSpPr>
            <a:grpSpLocks/>
          </p:cNvGrpSpPr>
          <p:nvPr userDrawn="1"/>
        </p:nvGrpSpPr>
        <p:grpSpPr bwMode="auto">
          <a:xfrm>
            <a:off x="3492501" y="765175"/>
            <a:ext cx="214313" cy="214313"/>
            <a:chOff x="839" y="2750"/>
            <a:chExt cx="181" cy="181"/>
          </a:xfrm>
        </p:grpSpPr>
        <p:sp>
          <p:nvSpPr>
            <p:cNvPr id="123" name="Line 38"/>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24" name="Line 39"/>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25" name="Line 40"/>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26" name="Group 41"/>
          <p:cNvGrpSpPr>
            <a:grpSpLocks/>
          </p:cNvGrpSpPr>
          <p:nvPr userDrawn="1"/>
        </p:nvGrpSpPr>
        <p:grpSpPr bwMode="auto">
          <a:xfrm>
            <a:off x="684212" y="2492375"/>
            <a:ext cx="214313" cy="214313"/>
            <a:chOff x="839" y="2750"/>
            <a:chExt cx="181" cy="181"/>
          </a:xfrm>
        </p:grpSpPr>
        <p:sp>
          <p:nvSpPr>
            <p:cNvPr id="127" name="Line 42"/>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28" name="Line 43"/>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29" name="Line 44"/>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30" name="Group 45"/>
          <p:cNvGrpSpPr>
            <a:grpSpLocks/>
          </p:cNvGrpSpPr>
          <p:nvPr userDrawn="1"/>
        </p:nvGrpSpPr>
        <p:grpSpPr bwMode="auto">
          <a:xfrm>
            <a:off x="2124076" y="5229225"/>
            <a:ext cx="214313" cy="214313"/>
            <a:chOff x="839" y="2750"/>
            <a:chExt cx="181" cy="181"/>
          </a:xfrm>
        </p:grpSpPr>
        <p:sp>
          <p:nvSpPr>
            <p:cNvPr id="131" name="Line 46"/>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32" name="Line 47"/>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33" name="Line 48"/>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34" name="Group 49"/>
          <p:cNvGrpSpPr>
            <a:grpSpLocks/>
          </p:cNvGrpSpPr>
          <p:nvPr userDrawn="1"/>
        </p:nvGrpSpPr>
        <p:grpSpPr bwMode="auto">
          <a:xfrm>
            <a:off x="468312" y="4508501"/>
            <a:ext cx="214313" cy="214313"/>
            <a:chOff x="839" y="2750"/>
            <a:chExt cx="181" cy="181"/>
          </a:xfrm>
        </p:grpSpPr>
        <p:sp>
          <p:nvSpPr>
            <p:cNvPr id="135" name="Line 50"/>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36" name="Line 51"/>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37" name="Line 52"/>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38" name="Group 53"/>
          <p:cNvGrpSpPr>
            <a:grpSpLocks/>
          </p:cNvGrpSpPr>
          <p:nvPr userDrawn="1"/>
        </p:nvGrpSpPr>
        <p:grpSpPr bwMode="auto">
          <a:xfrm>
            <a:off x="4572001" y="1628775"/>
            <a:ext cx="214313" cy="214313"/>
            <a:chOff x="839" y="2750"/>
            <a:chExt cx="181" cy="181"/>
          </a:xfrm>
        </p:grpSpPr>
        <p:sp>
          <p:nvSpPr>
            <p:cNvPr id="139" name="Line 54"/>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40" name="Line 55"/>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41" name="Line 56"/>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42" name="Group 57"/>
          <p:cNvGrpSpPr>
            <a:grpSpLocks/>
          </p:cNvGrpSpPr>
          <p:nvPr userDrawn="1"/>
        </p:nvGrpSpPr>
        <p:grpSpPr bwMode="auto">
          <a:xfrm>
            <a:off x="3419476" y="4508501"/>
            <a:ext cx="214313" cy="214313"/>
            <a:chOff x="839" y="2750"/>
            <a:chExt cx="181" cy="181"/>
          </a:xfrm>
        </p:grpSpPr>
        <p:sp>
          <p:nvSpPr>
            <p:cNvPr id="143" name="Line 58"/>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44" name="Line 59"/>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45" name="Line 60"/>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46" name="Group 61"/>
          <p:cNvGrpSpPr>
            <a:grpSpLocks/>
          </p:cNvGrpSpPr>
          <p:nvPr userDrawn="1"/>
        </p:nvGrpSpPr>
        <p:grpSpPr bwMode="auto">
          <a:xfrm>
            <a:off x="827087" y="6165850"/>
            <a:ext cx="214313" cy="214313"/>
            <a:chOff x="839" y="2750"/>
            <a:chExt cx="181" cy="181"/>
          </a:xfrm>
        </p:grpSpPr>
        <p:sp>
          <p:nvSpPr>
            <p:cNvPr id="147" name="Line 62"/>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48" name="Line 63"/>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49" name="Line 64"/>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pic>
        <p:nvPicPr>
          <p:cNvPr id="150" name="Picture 65" descr="优秀"/>
          <p:cNvPicPr>
            <a:picLocks noChangeAspect="1" noChangeArrowheads="1"/>
          </p:cNvPicPr>
          <p:nvPr userDrawn="1"/>
        </p:nvPicPr>
        <p:blipFill>
          <a:blip r:embed="rId15"/>
          <a:srcRect/>
          <a:stretch>
            <a:fillRect/>
          </a:stretch>
        </p:blipFill>
        <p:spPr bwMode="auto">
          <a:xfrm>
            <a:off x="1619250" y="2392364"/>
            <a:ext cx="1368425" cy="642937"/>
          </a:xfrm>
          <a:prstGeom prst="rect">
            <a:avLst/>
          </a:prstGeom>
          <a:noFill/>
        </p:spPr>
      </p:pic>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23650" name="Rectangle 2"/>
          <p:cNvSpPr>
            <a:spLocks noGrp="1" noChangeArrowheads="1"/>
          </p:cNvSpPr>
          <p:nvPr>
            <p:ph type="dt" sz="half" idx="2"/>
          </p:nvPr>
        </p:nvSpPr>
        <p:spPr bwMode="auto">
          <a:xfrm>
            <a:off x="4632325" y="5894388"/>
            <a:ext cx="2352675" cy="4492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微软雅黑" pitchFamily="34" charset="-122"/>
                <a:ea typeface="微软雅黑" pitchFamily="34" charset="-122"/>
              </a:defRPr>
            </a:lvl1pPr>
          </a:lstStyle>
          <a:p>
            <a:endParaRPr lang="en-US" altLang="zh-CN" dirty="0"/>
          </a:p>
        </p:txBody>
      </p:sp>
      <p:sp>
        <p:nvSpPr>
          <p:cNvPr id="923651" name="AutoShape 3"/>
          <p:cNvSpPr>
            <a:spLocks noChangeArrowheads="1"/>
          </p:cNvSpPr>
          <p:nvPr/>
        </p:nvSpPr>
        <p:spPr bwMode="auto">
          <a:xfrm rot="29700000">
            <a:off x="3810001" y="-68263"/>
            <a:ext cx="1230313" cy="534988"/>
          </a:xfrm>
          <a:prstGeom prst="leftRightArrow">
            <a:avLst>
              <a:gd name="adj1" fmla="val 100000"/>
              <a:gd name="adj2" fmla="val 5915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52" name="AutoShape 4"/>
          <p:cNvSpPr>
            <a:spLocks noChangeArrowheads="1"/>
          </p:cNvSpPr>
          <p:nvPr/>
        </p:nvSpPr>
        <p:spPr bwMode="auto">
          <a:xfrm rot="-2596399">
            <a:off x="5911851" y="-68263"/>
            <a:ext cx="1192213" cy="517526"/>
          </a:xfrm>
          <a:prstGeom prst="leftRightArrow">
            <a:avLst>
              <a:gd name="adj1" fmla="val 100000"/>
              <a:gd name="adj2" fmla="val 5925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53" name="AutoShape 5"/>
          <p:cNvSpPr>
            <a:spLocks noChangeArrowheads="1"/>
          </p:cNvSpPr>
          <p:nvPr/>
        </p:nvSpPr>
        <p:spPr bwMode="auto">
          <a:xfrm rot="-2596399">
            <a:off x="5516563" y="-68262"/>
            <a:ext cx="992188" cy="431801"/>
          </a:xfrm>
          <a:prstGeom prst="leftRightArrow">
            <a:avLst>
              <a:gd name="adj1" fmla="val 100000"/>
              <a:gd name="adj2" fmla="val 59104"/>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54" name="AutoShape 6"/>
          <p:cNvSpPr>
            <a:spLocks noChangeArrowheads="1"/>
          </p:cNvSpPr>
          <p:nvPr/>
        </p:nvSpPr>
        <p:spPr bwMode="auto">
          <a:xfrm rot="8100000">
            <a:off x="3214689" y="-93662"/>
            <a:ext cx="1292225" cy="596901"/>
          </a:xfrm>
          <a:prstGeom prst="leftRightArrow">
            <a:avLst>
              <a:gd name="adj1" fmla="val 100000"/>
              <a:gd name="adj2" fmla="val 5568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55" name="AutoShape 7"/>
          <p:cNvSpPr>
            <a:spLocks noChangeArrowheads="1"/>
          </p:cNvSpPr>
          <p:nvPr/>
        </p:nvSpPr>
        <p:spPr bwMode="auto">
          <a:xfrm rot="8100000">
            <a:off x="7762875" y="-58738"/>
            <a:ext cx="1485900" cy="644526"/>
          </a:xfrm>
          <a:prstGeom prst="leftRightArrow">
            <a:avLst>
              <a:gd name="adj1" fmla="val 100000"/>
              <a:gd name="adj2" fmla="val 59300"/>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56" name="AutoShape 8"/>
          <p:cNvSpPr>
            <a:spLocks noChangeArrowheads="1"/>
          </p:cNvSpPr>
          <p:nvPr/>
        </p:nvSpPr>
        <p:spPr bwMode="auto">
          <a:xfrm rot="13500000">
            <a:off x="-509587" y="-39687"/>
            <a:ext cx="1130301" cy="666751"/>
          </a:xfrm>
          <a:prstGeom prst="leftRightArrow">
            <a:avLst>
              <a:gd name="adj1" fmla="val 100000"/>
              <a:gd name="adj2" fmla="val 43605"/>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57" name="AutoShape 9"/>
          <p:cNvSpPr>
            <a:spLocks noChangeArrowheads="1"/>
          </p:cNvSpPr>
          <p:nvPr/>
        </p:nvSpPr>
        <p:spPr bwMode="auto">
          <a:xfrm rot="13500000">
            <a:off x="246063" y="-119063"/>
            <a:ext cx="995363" cy="773113"/>
          </a:xfrm>
          <a:prstGeom prst="leftRightArrow">
            <a:avLst>
              <a:gd name="adj1" fmla="val 100000"/>
              <a:gd name="adj2" fmla="val 45854"/>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58" name="AutoShape 10"/>
          <p:cNvSpPr>
            <a:spLocks noChangeArrowheads="1"/>
          </p:cNvSpPr>
          <p:nvPr/>
        </p:nvSpPr>
        <p:spPr bwMode="auto">
          <a:xfrm rot="13500000">
            <a:off x="492126" y="-171450"/>
            <a:ext cx="1463676" cy="939800"/>
          </a:xfrm>
          <a:prstGeom prst="leftRightArrow">
            <a:avLst>
              <a:gd name="adj1" fmla="val 100000"/>
              <a:gd name="adj2" fmla="val 42217"/>
            </a:avLst>
          </a:prstGeom>
          <a:gradFill rotWithShape="1">
            <a:gsLst>
              <a:gs pos="0">
                <a:srgbClr val="003366">
                  <a:alpha val="80000"/>
                </a:srgbClr>
              </a:gs>
              <a:gs pos="100000">
                <a:srgbClr val="000066">
                  <a:alpha val="80000"/>
                </a:srgbClr>
              </a:gs>
            </a:gsLst>
            <a:lin ang="0" scaled="1"/>
          </a:gradFill>
          <a:ln w="9525">
            <a:noFill/>
            <a:miter lim="800000"/>
            <a:headEnd/>
            <a:tailEnd/>
          </a:ln>
          <a:effectLst/>
        </p:spPr>
        <p:txBody>
          <a:bodyPr wrap="none" anchor="ctr"/>
          <a:lstStyle/>
          <a:p>
            <a:endParaRPr lang="zh-CN" altLang="en-US"/>
          </a:p>
        </p:txBody>
      </p:sp>
      <p:sp>
        <p:nvSpPr>
          <p:cNvPr id="923659" name="AutoShape 11"/>
          <p:cNvSpPr>
            <a:spLocks noChangeArrowheads="1"/>
          </p:cNvSpPr>
          <p:nvPr/>
        </p:nvSpPr>
        <p:spPr bwMode="auto">
          <a:xfrm rot="-2596399">
            <a:off x="2260600" y="-379412"/>
            <a:ext cx="1825625" cy="1035051"/>
          </a:xfrm>
          <a:prstGeom prst="leftRightArrow">
            <a:avLst>
              <a:gd name="adj1" fmla="val 100000"/>
              <a:gd name="adj2" fmla="val 60770"/>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3660" name="AutoShape 12"/>
          <p:cNvSpPr>
            <a:spLocks noChangeArrowheads="1"/>
          </p:cNvSpPr>
          <p:nvPr/>
        </p:nvSpPr>
        <p:spPr bwMode="auto">
          <a:xfrm rot="-2596399">
            <a:off x="911225" y="-296862"/>
            <a:ext cx="1722438" cy="982663"/>
          </a:xfrm>
          <a:prstGeom prst="leftRightArrow">
            <a:avLst>
              <a:gd name="adj1" fmla="val 100000"/>
              <a:gd name="adj2" fmla="val 62428"/>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61" name="AutoShape 13"/>
          <p:cNvSpPr>
            <a:spLocks noChangeArrowheads="1"/>
          </p:cNvSpPr>
          <p:nvPr/>
        </p:nvSpPr>
        <p:spPr bwMode="auto">
          <a:xfrm rot="-2596399">
            <a:off x="8374062" y="-68262"/>
            <a:ext cx="874713" cy="381001"/>
          </a:xfrm>
          <a:prstGeom prst="leftRightArrow">
            <a:avLst>
              <a:gd name="adj1" fmla="val 100000"/>
              <a:gd name="adj2" fmla="val 59054"/>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62" name="AutoShape 14"/>
          <p:cNvSpPr>
            <a:spLocks noChangeArrowheads="1"/>
          </p:cNvSpPr>
          <p:nvPr/>
        </p:nvSpPr>
        <p:spPr bwMode="auto">
          <a:xfrm rot="29700000">
            <a:off x="8515351" y="-231775"/>
            <a:ext cx="2081213" cy="877888"/>
          </a:xfrm>
          <a:prstGeom prst="leftRightArrow">
            <a:avLst>
              <a:gd name="adj1" fmla="val 100000"/>
              <a:gd name="adj2" fmla="val 57874"/>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923663" name="AutoShape 15"/>
          <p:cNvSpPr>
            <a:spLocks noChangeArrowheads="1"/>
          </p:cNvSpPr>
          <p:nvPr/>
        </p:nvSpPr>
        <p:spPr bwMode="auto">
          <a:xfrm rot="-2596399">
            <a:off x="6708776" y="41276"/>
            <a:ext cx="1230313" cy="544513"/>
          </a:xfrm>
          <a:prstGeom prst="leftRightArrow">
            <a:avLst>
              <a:gd name="adj1" fmla="val 100000"/>
              <a:gd name="adj2" fmla="val 64897"/>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64" name="AutoShape 16"/>
          <p:cNvSpPr>
            <a:spLocks noChangeArrowheads="1"/>
          </p:cNvSpPr>
          <p:nvPr/>
        </p:nvSpPr>
        <p:spPr bwMode="auto">
          <a:xfrm rot="13500000">
            <a:off x="-108744" y="-50006"/>
            <a:ext cx="885826" cy="525463"/>
          </a:xfrm>
          <a:prstGeom prst="leftRightArrow">
            <a:avLst>
              <a:gd name="adj1" fmla="val 100000"/>
              <a:gd name="adj2" fmla="val 4336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65" name="AutoShape 17"/>
          <p:cNvSpPr>
            <a:spLocks noChangeArrowheads="1"/>
          </p:cNvSpPr>
          <p:nvPr/>
        </p:nvSpPr>
        <p:spPr bwMode="auto">
          <a:xfrm rot="-2596399">
            <a:off x="6497638" y="-22225"/>
            <a:ext cx="954088" cy="476250"/>
          </a:xfrm>
          <a:prstGeom prst="leftRightArrow">
            <a:avLst>
              <a:gd name="adj1" fmla="val 100000"/>
              <a:gd name="adj2" fmla="val 51530"/>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grpSp>
        <p:nvGrpSpPr>
          <p:cNvPr id="2" name="Group 18"/>
          <p:cNvGrpSpPr>
            <a:grpSpLocks/>
          </p:cNvGrpSpPr>
          <p:nvPr/>
        </p:nvGrpSpPr>
        <p:grpSpPr bwMode="auto">
          <a:xfrm>
            <a:off x="7978775" y="655639"/>
            <a:ext cx="236538" cy="201612"/>
            <a:chOff x="839" y="2750"/>
            <a:chExt cx="181" cy="181"/>
          </a:xfrm>
        </p:grpSpPr>
        <p:sp>
          <p:nvSpPr>
            <p:cNvPr id="923667" name="Line 19"/>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68" name="Line 20"/>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69" name="Line 21"/>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3" name="Group 22"/>
          <p:cNvGrpSpPr>
            <a:grpSpLocks/>
          </p:cNvGrpSpPr>
          <p:nvPr/>
        </p:nvGrpSpPr>
        <p:grpSpPr bwMode="auto">
          <a:xfrm>
            <a:off x="9169400" y="1471613"/>
            <a:ext cx="234950" cy="203200"/>
            <a:chOff x="839" y="2750"/>
            <a:chExt cx="181" cy="181"/>
          </a:xfrm>
        </p:grpSpPr>
        <p:sp>
          <p:nvSpPr>
            <p:cNvPr id="923671" name="Line 23"/>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72" name="Line 24"/>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73" name="Line 25"/>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4" name="Group 26"/>
          <p:cNvGrpSpPr>
            <a:grpSpLocks/>
          </p:cNvGrpSpPr>
          <p:nvPr/>
        </p:nvGrpSpPr>
        <p:grpSpPr bwMode="auto">
          <a:xfrm>
            <a:off x="6230938" y="177800"/>
            <a:ext cx="234950" cy="203200"/>
            <a:chOff x="839" y="2750"/>
            <a:chExt cx="181" cy="181"/>
          </a:xfrm>
        </p:grpSpPr>
        <p:sp>
          <p:nvSpPr>
            <p:cNvPr id="923675" name="Line 27"/>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76" name="Line 28"/>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77" name="Line 29"/>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sp>
        <p:nvSpPr>
          <p:cNvPr id="923678" name="AutoShape 30"/>
          <p:cNvSpPr>
            <a:spLocks noChangeArrowheads="1"/>
          </p:cNvSpPr>
          <p:nvPr/>
        </p:nvSpPr>
        <p:spPr bwMode="auto">
          <a:xfrm rot="-2596399">
            <a:off x="4405314" y="-366712"/>
            <a:ext cx="1825625" cy="1035051"/>
          </a:xfrm>
          <a:prstGeom prst="leftRightArrow">
            <a:avLst>
              <a:gd name="adj1" fmla="val 100000"/>
              <a:gd name="adj2" fmla="val 60770"/>
            </a:avLst>
          </a:prstGeom>
          <a:gradFill rotWithShape="1">
            <a:gsLst>
              <a:gs pos="0">
                <a:schemeClr val="accent2">
                  <a:alpha val="80000"/>
                </a:schemeClr>
              </a:gs>
              <a:gs pos="100000">
                <a:srgbClr val="3399FF">
                  <a:alpha val="80000"/>
                </a:srgbClr>
              </a:gs>
            </a:gsLst>
            <a:lin ang="0" scaled="1"/>
          </a:gradFill>
          <a:ln w="9525" algn="ctr">
            <a:noFill/>
            <a:miter lim="800000"/>
            <a:headEnd/>
            <a:tailEnd/>
          </a:ln>
          <a:effectLst/>
        </p:spPr>
        <p:txBody>
          <a:bodyPr wrap="none" anchor="ctr"/>
          <a:lstStyle/>
          <a:p>
            <a:endParaRPr lang="zh-CN" altLang="en-US"/>
          </a:p>
        </p:txBody>
      </p:sp>
      <p:sp>
        <p:nvSpPr>
          <p:cNvPr id="923679" name="AutoShape 31"/>
          <p:cNvSpPr>
            <a:spLocks noChangeArrowheads="1"/>
          </p:cNvSpPr>
          <p:nvPr/>
        </p:nvSpPr>
        <p:spPr bwMode="auto">
          <a:xfrm rot="-2596399">
            <a:off x="1741488" y="-76199"/>
            <a:ext cx="1665288" cy="912813"/>
          </a:xfrm>
          <a:prstGeom prst="leftRightArrow">
            <a:avLst>
              <a:gd name="adj1" fmla="val 100000"/>
              <a:gd name="adj2" fmla="val 61893"/>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80" name="AutoShape 32"/>
          <p:cNvSpPr>
            <a:spLocks noChangeArrowheads="1"/>
          </p:cNvSpPr>
          <p:nvPr/>
        </p:nvSpPr>
        <p:spPr bwMode="auto">
          <a:xfrm rot="-2596399">
            <a:off x="7024689" y="-296862"/>
            <a:ext cx="1825625" cy="1035051"/>
          </a:xfrm>
          <a:prstGeom prst="leftRightArrow">
            <a:avLst>
              <a:gd name="adj1" fmla="val 100000"/>
              <a:gd name="adj2" fmla="val 60770"/>
            </a:avLst>
          </a:prstGeom>
          <a:gradFill rotWithShape="1">
            <a:gsLst>
              <a:gs pos="0">
                <a:srgbClr val="33CC33">
                  <a:alpha val="60001"/>
                </a:srgbClr>
              </a:gs>
              <a:gs pos="100000">
                <a:srgbClr val="99CC00">
                  <a:alpha val="60001"/>
                </a:srgbClr>
              </a:gs>
            </a:gsLst>
            <a:lin ang="0" scaled="1"/>
          </a:gradFill>
          <a:ln w="9525" algn="ctr">
            <a:noFill/>
            <a:miter lim="800000"/>
            <a:headEnd/>
            <a:tailEnd/>
          </a:ln>
          <a:effectLst/>
        </p:spPr>
        <p:txBody>
          <a:bodyPr wrap="none" anchor="ctr"/>
          <a:lstStyle/>
          <a:p>
            <a:endParaRPr lang="zh-CN" altLang="en-US"/>
          </a:p>
        </p:txBody>
      </p:sp>
      <p:grpSp>
        <p:nvGrpSpPr>
          <p:cNvPr id="5" name="Group 33"/>
          <p:cNvGrpSpPr>
            <a:grpSpLocks/>
          </p:cNvGrpSpPr>
          <p:nvPr/>
        </p:nvGrpSpPr>
        <p:grpSpPr bwMode="auto">
          <a:xfrm>
            <a:off x="4802189" y="384176"/>
            <a:ext cx="238125" cy="201613"/>
            <a:chOff x="839" y="2750"/>
            <a:chExt cx="181" cy="181"/>
          </a:xfrm>
        </p:grpSpPr>
        <p:sp>
          <p:nvSpPr>
            <p:cNvPr id="923682" name="Line 34"/>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83" name="Line 35"/>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84" name="Line 36"/>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6" name="Group 37"/>
          <p:cNvGrpSpPr>
            <a:grpSpLocks/>
          </p:cNvGrpSpPr>
          <p:nvPr/>
        </p:nvGrpSpPr>
        <p:grpSpPr bwMode="auto">
          <a:xfrm>
            <a:off x="4010025" y="111126"/>
            <a:ext cx="234950" cy="201613"/>
            <a:chOff x="839" y="2750"/>
            <a:chExt cx="181" cy="181"/>
          </a:xfrm>
        </p:grpSpPr>
        <p:sp>
          <p:nvSpPr>
            <p:cNvPr id="923686" name="Line 38"/>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87" name="Line 39"/>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88" name="Line 40"/>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7" name="Group 41"/>
          <p:cNvGrpSpPr>
            <a:grpSpLocks/>
          </p:cNvGrpSpPr>
          <p:nvPr/>
        </p:nvGrpSpPr>
        <p:grpSpPr bwMode="auto">
          <a:xfrm>
            <a:off x="7821614" y="382588"/>
            <a:ext cx="231775" cy="203200"/>
            <a:chOff x="839" y="2750"/>
            <a:chExt cx="181" cy="181"/>
          </a:xfrm>
        </p:grpSpPr>
        <p:sp>
          <p:nvSpPr>
            <p:cNvPr id="923690" name="Line 42"/>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91" name="Line 43"/>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92" name="Line 44"/>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sp>
        <p:nvSpPr>
          <p:cNvPr id="923693" name="Rectangle 45"/>
          <p:cNvSpPr>
            <a:spLocks noChangeArrowheads="1"/>
          </p:cNvSpPr>
          <p:nvPr/>
        </p:nvSpPr>
        <p:spPr bwMode="auto">
          <a:xfrm>
            <a:off x="1" y="30164"/>
            <a:ext cx="3770313" cy="612775"/>
          </a:xfrm>
          <a:prstGeom prst="rect">
            <a:avLst/>
          </a:prstGeom>
          <a:solidFill>
            <a:schemeClr val="bg1">
              <a:alpha val="80000"/>
            </a:schemeClr>
          </a:solidFill>
          <a:ln w="9525">
            <a:noFill/>
            <a:miter lim="800000"/>
            <a:headEnd/>
            <a:tailEnd/>
          </a:ln>
          <a:effectLst/>
        </p:spPr>
        <p:txBody>
          <a:bodyPr wrap="none" anchor="ctr"/>
          <a:lstStyle/>
          <a:p>
            <a:endParaRPr lang="zh-CN" altLang="en-US"/>
          </a:p>
        </p:txBody>
      </p:sp>
      <p:sp>
        <p:nvSpPr>
          <p:cNvPr id="923694" name="WordArt 46"/>
          <p:cNvSpPr>
            <a:spLocks noChangeArrowheads="1" noChangeShapeType="1" noTextEdit="1"/>
          </p:cNvSpPr>
          <p:nvPr/>
        </p:nvSpPr>
        <p:spPr bwMode="auto">
          <a:xfrm>
            <a:off x="119064" y="41276"/>
            <a:ext cx="352425" cy="233363"/>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latin typeface="黑体"/>
                <a:ea typeface="黑体"/>
              </a:rPr>
              <a:t>从</a:t>
            </a:r>
          </a:p>
        </p:txBody>
      </p:sp>
      <p:sp>
        <p:nvSpPr>
          <p:cNvPr id="923695" name="WordArt 47"/>
          <p:cNvSpPr>
            <a:spLocks noChangeArrowheads="1" noChangeShapeType="1" noTextEdit="1"/>
          </p:cNvSpPr>
          <p:nvPr/>
        </p:nvSpPr>
        <p:spPr bwMode="auto">
          <a:xfrm>
            <a:off x="1416050" y="41275"/>
            <a:ext cx="319088" cy="234950"/>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latin typeface="黑体"/>
                <a:ea typeface="黑体"/>
              </a:rPr>
              <a:t>到</a:t>
            </a:r>
          </a:p>
        </p:txBody>
      </p:sp>
      <p:sp>
        <p:nvSpPr>
          <p:cNvPr id="923696" name="WordArt 48"/>
          <p:cNvSpPr>
            <a:spLocks noChangeArrowheads="1" noChangeShapeType="1" noTextEdit="1"/>
          </p:cNvSpPr>
          <p:nvPr/>
        </p:nvSpPr>
        <p:spPr bwMode="auto">
          <a:xfrm>
            <a:off x="119063" y="463550"/>
            <a:ext cx="1587500" cy="134938"/>
          </a:xfrm>
          <a:prstGeom prst="rect">
            <a:avLst/>
          </a:prstGeom>
        </p:spPr>
        <p:txBody>
          <a:bodyPr wrap="none" fromWordArt="1">
            <a:prstTxWarp prst="textPlain">
              <a:avLst>
                <a:gd name="adj" fmla="val 50000"/>
              </a:avLst>
            </a:prstTxWarp>
          </a:bodyPr>
          <a:lstStyle/>
          <a:p>
            <a:r>
              <a:rPr lang="en-US" altLang="zh-CN"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rPr>
              <a:t>GOOD TO GREAT</a:t>
            </a:r>
            <a:endParaRPr lang="zh-CN" altLang="en-US"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endParaRPr>
          </a:p>
        </p:txBody>
      </p:sp>
      <p:pic>
        <p:nvPicPr>
          <p:cNvPr id="923697" name="Picture 49" descr="卓越"/>
          <p:cNvPicPr>
            <a:picLocks noChangeAspect="1" noChangeArrowheads="1"/>
          </p:cNvPicPr>
          <p:nvPr/>
        </p:nvPicPr>
        <p:blipFill>
          <a:blip r:embed="rId13"/>
          <a:srcRect/>
          <a:stretch>
            <a:fillRect/>
          </a:stretch>
        </p:blipFill>
        <p:spPr bwMode="auto">
          <a:xfrm>
            <a:off x="1757362" y="49214"/>
            <a:ext cx="1268413" cy="536575"/>
          </a:xfrm>
          <a:prstGeom prst="rect">
            <a:avLst/>
          </a:prstGeom>
          <a:noFill/>
        </p:spPr>
      </p:pic>
      <p:grpSp>
        <p:nvGrpSpPr>
          <p:cNvPr id="8" name="Group 50"/>
          <p:cNvGrpSpPr>
            <a:grpSpLocks/>
          </p:cNvGrpSpPr>
          <p:nvPr/>
        </p:nvGrpSpPr>
        <p:grpSpPr bwMode="auto">
          <a:xfrm>
            <a:off x="7897813" y="4397375"/>
            <a:ext cx="236538" cy="201613"/>
            <a:chOff x="839" y="2750"/>
            <a:chExt cx="181" cy="181"/>
          </a:xfrm>
        </p:grpSpPr>
        <p:sp>
          <p:nvSpPr>
            <p:cNvPr id="923699" name="Line 51"/>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700" name="Line 52"/>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701" name="Line 53"/>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pic>
        <p:nvPicPr>
          <p:cNvPr id="923702" name="Picture 54" descr="优秀"/>
          <p:cNvPicPr>
            <a:picLocks noChangeAspect="1" noChangeArrowheads="1"/>
          </p:cNvPicPr>
          <p:nvPr/>
        </p:nvPicPr>
        <p:blipFill>
          <a:blip r:embed="rId14"/>
          <a:srcRect/>
          <a:stretch>
            <a:fillRect/>
          </a:stretch>
        </p:blipFill>
        <p:spPr bwMode="auto">
          <a:xfrm>
            <a:off x="515938" y="111125"/>
            <a:ext cx="871538" cy="349250"/>
          </a:xfrm>
          <a:prstGeom prst="rect">
            <a:avLst/>
          </a:prstGeom>
          <a:noFill/>
        </p:spPr>
      </p:pic>
      <p:sp>
        <p:nvSpPr>
          <p:cNvPr id="923703" name="WordArt 55"/>
          <p:cNvSpPr>
            <a:spLocks noChangeArrowheads="1" noChangeShapeType="1" noTextEdit="1"/>
          </p:cNvSpPr>
          <p:nvPr/>
        </p:nvSpPr>
        <p:spPr bwMode="auto">
          <a:xfrm>
            <a:off x="3082925" y="66676"/>
            <a:ext cx="636588" cy="180975"/>
          </a:xfrm>
          <a:prstGeom prst="rect">
            <a:avLst/>
          </a:prstGeom>
        </p:spPr>
        <p:txBody>
          <a:bodyPr wrap="none" fromWordArt="1">
            <a:prstTxWarp prst="textPlain">
              <a:avLst>
                <a:gd name="adj" fmla="val 50000"/>
              </a:avLst>
            </a:prstTxWarp>
          </a:bodyPr>
          <a:lstStyle/>
          <a:p>
            <a:r>
              <a:rPr lang="en-US" altLang="zh-CN" sz="3600" kern="10" spc="-180" dirty="0" smtClean="0">
                <a:ln w="9525">
                  <a:noFill/>
                  <a:round/>
                  <a:headEnd/>
                  <a:tailEnd/>
                </a:ln>
                <a:solidFill>
                  <a:schemeClr val="folHlink"/>
                </a:solidFill>
                <a:latin typeface="Arial Black"/>
              </a:rPr>
              <a:t>2014</a:t>
            </a:r>
            <a:endParaRPr lang="zh-CN" altLang="en-US" sz="3600" kern="10" spc="-180" dirty="0">
              <a:ln w="9525">
                <a:noFill/>
                <a:round/>
                <a:headEnd/>
                <a:tailEnd/>
              </a:ln>
              <a:solidFill>
                <a:schemeClr val="folHlink"/>
              </a:solidFill>
              <a:latin typeface="Arial Black"/>
            </a:endParaRPr>
          </a:p>
        </p:txBody>
      </p:sp>
      <p:pic>
        <p:nvPicPr>
          <p:cNvPr id="57" name="Picture 3"/>
          <p:cNvPicPr>
            <a:picLocks noChangeAspect="1" noChangeArrowheads="1"/>
          </p:cNvPicPr>
          <p:nvPr/>
        </p:nvPicPr>
        <p:blipFill>
          <a:blip r:embed="rId15">
            <a:clrChange>
              <a:clrFrom>
                <a:srgbClr val="000000">
                  <a:alpha val="0"/>
                </a:srgbClr>
              </a:clrFrom>
              <a:clrTo>
                <a:srgbClr val="000000">
                  <a:alpha val="0"/>
                </a:srgbClr>
              </a:clrTo>
            </a:clrChange>
          </a:blip>
          <a:srcRect/>
          <a:stretch>
            <a:fillRect/>
          </a:stretch>
        </p:blipFill>
        <p:spPr bwMode="auto">
          <a:xfrm>
            <a:off x="7183454" y="5720533"/>
            <a:ext cx="2571767" cy="448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7" name="Picture 3"/>
          <p:cNvPicPr>
            <a:picLocks noChangeAspect="1" noChangeArrowheads="1"/>
          </p:cNvPicPr>
          <p:nvPr userDrawn="1"/>
        </p:nvPicPr>
        <p:blipFill>
          <a:blip r:embed="rId14">
            <a:clrChange>
              <a:clrFrom>
                <a:srgbClr val="000000">
                  <a:alpha val="0"/>
                </a:srgbClr>
              </a:clrFrom>
              <a:clrTo>
                <a:srgbClr val="000000">
                  <a:alpha val="0"/>
                </a:srgbClr>
              </a:clrTo>
            </a:clrChange>
          </a:blip>
          <a:srcRect/>
          <a:stretch>
            <a:fillRect/>
          </a:stretch>
        </p:blipFill>
        <p:spPr bwMode="auto">
          <a:xfrm>
            <a:off x="312583" y="322853"/>
            <a:ext cx="2643206" cy="448513"/>
          </a:xfrm>
          <a:prstGeom prst="rect">
            <a:avLst/>
          </a:prstGeom>
          <a:noFill/>
          <a:ln w="9525">
            <a:noFill/>
            <a:miter lim="800000"/>
            <a:headEnd/>
            <a:tailEnd/>
          </a:ln>
        </p:spPr>
      </p:pic>
      <p:sp>
        <p:nvSpPr>
          <p:cNvPr id="31751" name="Rectangle 7"/>
          <p:cNvSpPr>
            <a:spLocks noChangeArrowheads="1"/>
          </p:cNvSpPr>
          <p:nvPr/>
        </p:nvSpPr>
        <p:spPr bwMode="auto">
          <a:xfrm>
            <a:off x="0" y="6075363"/>
            <a:ext cx="10080625" cy="404812"/>
          </a:xfrm>
          <a:prstGeom prst="rect">
            <a:avLst/>
          </a:prstGeom>
          <a:gradFill rotWithShape="1">
            <a:gsLst>
              <a:gs pos="0">
                <a:srgbClr val="006600"/>
              </a:gs>
              <a:gs pos="100000">
                <a:srgbClr val="006600">
                  <a:gamma/>
                  <a:shade val="69804"/>
                  <a:invGamma/>
                </a:srgbClr>
              </a:gs>
            </a:gsLst>
            <a:lin ang="5400000" scaled="1"/>
          </a:gradFill>
          <a:ln w="9525">
            <a:noFill/>
            <a:miter lim="800000"/>
            <a:headEnd/>
            <a:tailEnd/>
          </a:ln>
          <a:effectLst/>
        </p:spPr>
        <p:txBody>
          <a:bodyPr wrap="none" anchor="ctr"/>
          <a:lstStyle/>
          <a:p>
            <a:endParaRPr lang="zh-CN" altLang="en-US"/>
          </a:p>
        </p:txBody>
      </p:sp>
      <p:sp>
        <p:nvSpPr>
          <p:cNvPr id="31752" name="AutoShape 8"/>
          <p:cNvSpPr>
            <a:spLocks noChangeArrowheads="1"/>
          </p:cNvSpPr>
          <p:nvPr/>
        </p:nvSpPr>
        <p:spPr bwMode="auto">
          <a:xfrm rot="-2725518">
            <a:off x="169070" y="6009482"/>
            <a:ext cx="434975" cy="1793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3" name="AutoShape 9"/>
          <p:cNvSpPr>
            <a:spLocks noChangeArrowheads="1"/>
          </p:cNvSpPr>
          <p:nvPr/>
        </p:nvSpPr>
        <p:spPr bwMode="auto">
          <a:xfrm rot="-2725518">
            <a:off x="627064" y="5846763"/>
            <a:ext cx="292100" cy="16510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4" name="AutoShape 10"/>
          <p:cNvSpPr>
            <a:spLocks noChangeArrowheads="1"/>
          </p:cNvSpPr>
          <p:nvPr/>
        </p:nvSpPr>
        <p:spPr bwMode="auto">
          <a:xfrm rot="-2725518">
            <a:off x="964407" y="6207919"/>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5" name="AutoShape 11"/>
          <p:cNvSpPr>
            <a:spLocks noChangeArrowheads="1"/>
          </p:cNvSpPr>
          <p:nvPr/>
        </p:nvSpPr>
        <p:spPr bwMode="auto">
          <a:xfrm rot="-2725518">
            <a:off x="492920" y="6387306"/>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6" name="AutoShape 12"/>
          <p:cNvSpPr>
            <a:spLocks noChangeArrowheads="1"/>
          </p:cNvSpPr>
          <p:nvPr/>
        </p:nvSpPr>
        <p:spPr bwMode="auto">
          <a:xfrm rot="-2725518">
            <a:off x="346869" y="6106318"/>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7" name="AutoShape 13"/>
          <p:cNvSpPr>
            <a:spLocks noChangeArrowheads="1"/>
          </p:cNvSpPr>
          <p:nvPr/>
        </p:nvSpPr>
        <p:spPr bwMode="auto">
          <a:xfrm rot="-2725518">
            <a:off x="152401" y="6256338"/>
            <a:ext cx="404813" cy="1349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8" name="AutoShape 14"/>
          <p:cNvSpPr>
            <a:spLocks noChangeArrowheads="1"/>
          </p:cNvSpPr>
          <p:nvPr/>
        </p:nvSpPr>
        <p:spPr bwMode="auto">
          <a:xfrm rot="-2725518">
            <a:off x="-24605" y="6117432"/>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9" name="AutoShape 15"/>
          <p:cNvSpPr>
            <a:spLocks noChangeArrowheads="1"/>
          </p:cNvSpPr>
          <p:nvPr/>
        </p:nvSpPr>
        <p:spPr bwMode="auto">
          <a:xfrm rot="-2725518">
            <a:off x="762795" y="6139657"/>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60" name="AutoShape 16"/>
          <p:cNvSpPr>
            <a:spLocks noChangeArrowheads="1"/>
          </p:cNvSpPr>
          <p:nvPr/>
        </p:nvSpPr>
        <p:spPr bwMode="auto">
          <a:xfrm rot="-2725518">
            <a:off x="-73819" y="6346032"/>
            <a:ext cx="404813" cy="1333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61" name="AutoShape 17"/>
          <p:cNvSpPr>
            <a:spLocks noChangeArrowheads="1"/>
          </p:cNvSpPr>
          <p:nvPr/>
        </p:nvSpPr>
        <p:spPr bwMode="auto">
          <a:xfrm rot="-2725518">
            <a:off x="616744" y="5993607"/>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62" name="WordArt 18"/>
          <p:cNvSpPr>
            <a:spLocks noChangeArrowheads="1" noChangeShapeType="1" noTextEdit="1"/>
          </p:cNvSpPr>
          <p:nvPr/>
        </p:nvSpPr>
        <p:spPr bwMode="auto">
          <a:xfrm>
            <a:off x="1260475" y="6119814"/>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CCFFCC"/>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CCFFCC"/>
                  </a:gs>
                </a:gsLst>
                <a:lin ang="5400000" scaled="1"/>
              </a:gradFill>
              <a:latin typeface="华文琥珀"/>
              <a:ea typeface="华文琥珀"/>
            </a:endParaRPr>
          </a:p>
        </p:txBody>
      </p:sp>
      <p:sp>
        <p:nvSpPr>
          <p:cNvPr id="31763" name="Rectangle 19"/>
          <p:cNvSpPr>
            <a:spLocks noGrp="1" noChangeArrowheads="1"/>
          </p:cNvSpPr>
          <p:nvPr>
            <p:ph type="title"/>
          </p:nvPr>
        </p:nvSpPr>
        <p:spPr bwMode="auto">
          <a:xfrm>
            <a:off x="504826" y="225425"/>
            <a:ext cx="9072563" cy="1079500"/>
          </a:xfrm>
          <a:prstGeom prst="rect">
            <a:avLst/>
          </a:prstGeom>
          <a:noFill/>
          <a:ln w="9525">
            <a:noFill/>
            <a:miter lim="800000"/>
            <a:headEnd/>
            <a:tailEnd/>
          </a:ln>
          <a:effectLst/>
        </p:spPr>
        <p:txBody>
          <a:bodyPr vert="horz" wrap="square" lIns="109033" tIns="54517" rIns="109033" bIns="54517" numCol="1" anchor="ctr" anchorCtr="0" compatLnSpc="1">
            <a:prstTxWarp prst="textNoShape">
              <a:avLst/>
            </a:prstTxWarp>
          </a:bodyPr>
          <a:lstStyle/>
          <a:p>
            <a:pPr lvl="0"/>
            <a:r>
              <a:rPr lang="zh-CN" altLang="en-US" smtClean="0"/>
              <a:t>单击此处编辑母版标题样式</a:t>
            </a:r>
          </a:p>
        </p:txBody>
      </p:sp>
      <p:sp>
        <p:nvSpPr>
          <p:cNvPr id="31764" name="Rectangle 20"/>
          <p:cNvSpPr>
            <a:spLocks noGrp="1" noChangeArrowheads="1"/>
          </p:cNvSpPr>
          <p:nvPr>
            <p:ph type="body" idx="1"/>
          </p:nvPr>
        </p:nvSpPr>
        <p:spPr bwMode="auto">
          <a:xfrm>
            <a:off x="504826" y="1439864"/>
            <a:ext cx="9072563" cy="4276725"/>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1"/>
            <a:endParaRPr lang="zh-CN" altLang="en-US" smtClean="0"/>
          </a:p>
          <a:p>
            <a:pPr lvl="1"/>
            <a:endParaRPr lang="en-US" altLang="zh-CN" smtClean="0"/>
          </a:p>
        </p:txBody>
      </p:sp>
      <p:sp>
        <p:nvSpPr>
          <p:cNvPr id="31765" name="Rectangle 21"/>
          <p:cNvSpPr>
            <a:spLocks noGrp="1" noChangeArrowheads="1"/>
          </p:cNvSpPr>
          <p:nvPr>
            <p:ph type="sldNum" sz="quarter" idx="4"/>
          </p:nvPr>
        </p:nvSpPr>
        <p:spPr bwMode="auto">
          <a:xfrm>
            <a:off x="7727950" y="6029325"/>
            <a:ext cx="2352675" cy="450850"/>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fld id="{B801431E-D4C5-4C52-ACF2-C7FCF6C373D5}" type="slidenum">
              <a:rPr lang="en-US" altLang="zh-CN"/>
              <a:pPr/>
              <a:t>‹#›</a:t>
            </a:fld>
            <a:endParaRPr lang="en-US" altLang="zh-CN"/>
          </a:p>
        </p:txBody>
      </p:sp>
      <p:pic>
        <p:nvPicPr>
          <p:cNvPr id="18" name="图片 17" descr="马年和2014图标组合.png"/>
          <p:cNvPicPr>
            <a:picLocks noChangeAspect="1"/>
          </p:cNvPicPr>
          <p:nvPr userDrawn="1"/>
        </p:nvPicPr>
        <p:blipFill>
          <a:blip r:embed="rId15" cstate="print">
            <a:duotone>
              <a:schemeClr val="accent1">
                <a:shade val="45000"/>
                <a:satMod val="135000"/>
              </a:schemeClr>
              <a:prstClr val="white"/>
            </a:duotone>
          </a:blip>
          <a:stretch>
            <a:fillRect/>
          </a:stretch>
        </p:blipFill>
        <p:spPr>
          <a:xfrm>
            <a:off x="8369061" y="2"/>
            <a:ext cx="1685752" cy="2767570"/>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rgbClr val="008000"/>
          </a:solidFill>
          <a:latin typeface="+mj-lt"/>
          <a:ea typeface="+mj-ea"/>
          <a:cs typeface="+mj-cs"/>
        </a:defRPr>
      </a:lvl1pPr>
      <a:lvl2pPr algn="ctr" rtl="0" fontAlgn="base">
        <a:spcBef>
          <a:spcPct val="0"/>
        </a:spcBef>
        <a:spcAft>
          <a:spcPct val="0"/>
        </a:spcAft>
        <a:defRPr sz="4400">
          <a:solidFill>
            <a:srgbClr val="008000"/>
          </a:solidFill>
          <a:latin typeface="Arial" charset="0"/>
          <a:ea typeface="黑体" pitchFamily="2" charset="-122"/>
        </a:defRPr>
      </a:lvl2pPr>
      <a:lvl3pPr algn="ctr" rtl="0" fontAlgn="base">
        <a:spcBef>
          <a:spcPct val="0"/>
        </a:spcBef>
        <a:spcAft>
          <a:spcPct val="0"/>
        </a:spcAft>
        <a:defRPr sz="4400">
          <a:solidFill>
            <a:srgbClr val="008000"/>
          </a:solidFill>
          <a:latin typeface="Arial" charset="0"/>
          <a:ea typeface="黑体" pitchFamily="2" charset="-122"/>
        </a:defRPr>
      </a:lvl3pPr>
      <a:lvl4pPr algn="ctr" rtl="0" fontAlgn="base">
        <a:spcBef>
          <a:spcPct val="0"/>
        </a:spcBef>
        <a:spcAft>
          <a:spcPct val="0"/>
        </a:spcAft>
        <a:defRPr sz="4400">
          <a:solidFill>
            <a:srgbClr val="008000"/>
          </a:solidFill>
          <a:latin typeface="Arial" charset="0"/>
          <a:ea typeface="黑体" pitchFamily="2" charset="-122"/>
        </a:defRPr>
      </a:lvl4pPr>
      <a:lvl5pPr algn="ctr" rtl="0" fontAlgn="base">
        <a:spcBef>
          <a:spcPct val="0"/>
        </a:spcBef>
        <a:spcAft>
          <a:spcPct val="0"/>
        </a:spcAft>
        <a:defRPr sz="4400">
          <a:solidFill>
            <a:srgbClr val="008000"/>
          </a:solidFill>
          <a:latin typeface="Arial" charset="0"/>
          <a:ea typeface="黑体" pitchFamily="2" charset="-122"/>
        </a:defRPr>
      </a:lvl5pPr>
      <a:lvl6pPr marL="457200" algn="ctr" rtl="0" fontAlgn="base">
        <a:spcBef>
          <a:spcPct val="0"/>
        </a:spcBef>
        <a:spcAft>
          <a:spcPct val="0"/>
        </a:spcAft>
        <a:defRPr sz="4400">
          <a:solidFill>
            <a:srgbClr val="008000"/>
          </a:solidFill>
          <a:latin typeface="Arial" charset="0"/>
          <a:ea typeface="黑体" pitchFamily="2" charset="-122"/>
        </a:defRPr>
      </a:lvl6pPr>
      <a:lvl7pPr marL="914400" algn="ctr" rtl="0" fontAlgn="base">
        <a:spcBef>
          <a:spcPct val="0"/>
        </a:spcBef>
        <a:spcAft>
          <a:spcPct val="0"/>
        </a:spcAft>
        <a:defRPr sz="4400">
          <a:solidFill>
            <a:srgbClr val="008000"/>
          </a:solidFill>
          <a:latin typeface="Arial" charset="0"/>
          <a:ea typeface="黑体" pitchFamily="2" charset="-122"/>
        </a:defRPr>
      </a:lvl7pPr>
      <a:lvl8pPr marL="1371600" algn="ctr" rtl="0" fontAlgn="base">
        <a:spcBef>
          <a:spcPct val="0"/>
        </a:spcBef>
        <a:spcAft>
          <a:spcPct val="0"/>
        </a:spcAft>
        <a:defRPr sz="4400">
          <a:solidFill>
            <a:srgbClr val="008000"/>
          </a:solidFill>
          <a:latin typeface="Arial" charset="0"/>
          <a:ea typeface="黑体" pitchFamily="2" charset="-122"/>
        </a:defRPr>
      </a:lvl8pPr>
      <a:lvl9pPr marL="1828800" algn="ctr" rtl="0" fontAlgn="base">
        <a:spcBef>
          <a:spcPct val="0"/>
        </a:spcBef>
        <a:spcAft>
          <a:spcPct val="0"/>
        </a:spcAft>
        <a:defRPr sz="4400">
          <a:solidFill>
            <a:srgbClr val="008000"/>
          </a:solidFill>
          <a:latin typeface="Arial" charset="0"/>
          <a:ea typeface="黑体" pitchFamily="2" charset="-122"/>
        </a:defRPr>
      </a:lvl9pPr>
    </p:titleStyle>
    <p:bodyStyle>
      <a:lvl1pPr marL="342900" indent="-342900" algn="l" rtl="0" fontAlgn="base">
        <a:spcBef>
          <a:spcPct val="20000"/>
        </a:spcBef>
        <a:spcAft>
          <a:spcPct val="0"/>
        </a:spcAft>
        <a:buFont typeface="Wingdings" pitchFamily="2" charset="2"/>
        <a:buChar char="n"/>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mn-lt"/>
          <a:ea typeface="宋体" pitchFamily="2" charset="-122"/>
        </a:defRPr>
      </a:lvl3pPr>
      <a:lvl4pPr marL="1600200" indent="-228600" algn="l" rtl="0" fontAlgn="base">
        <a:spcBef>
          <a:spcPct val="20000"/>
        </a:spcBef>
        <a:spcAft>
          <a:spcPct val="0"/>
        </a:spcAft>
        <a:buChar char="–"/>
        <a:defRPr sz="2000">
          <a:solidFill>
            <a:schemeClr val="tx1"/>
          </a:solidFill>
          <a:latin typeface="+mn-lt"/>
          <a:ea typeface="宋体" pitchFamily="2" charset="-122"/>
        </a:defRPr>
      </a:lvl4pPr>
      <a:lvl5pPr marL="2057400" indent="-228600" algn="l" rtl="0" fontAlgn="base">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宋体" pitchFamily="2" charset="-122"/>
        </a:defRPr>
      </a:lvl6pPr>
      <a:lvl7pPr marL="2971800" indent="-228600" algn="l" rtl="0" fontAlgn="base">
        <a:spcBef>
          <a:spcPct val="20000"/>
        </a:spcBef>
        <a:spcAft>
          <a:spcPct val="0"/>
        </a:spcAft>
        <a:buChar char="»"/>
        <a:defRPr sz="2000">
          <a:solidFill>
            <a:schemeClr val="tx1"/>
          </a:solidFill>
          <a:latin typeface="+mn-lt"/>
          <a:ea typeface="宋体" pitchFamily="2" charset="-122"/>
        </a:defRPr>
      </a:lvl7pPr>
      <a:lvl8pPr marL="3429000" indent="-228600" algn="l" rtl="0" fontAlgn="base">
        <a:spcBef>
          <a:spcPct val="20000"/>
        </a:spcBef>
        <a:spcAft>
          <a:spcPct val="0"/>
        </a:spcAft>
        <a:buChar char="»"/>
        <a:defRPr sz="2000">
          <a:solidFill>
            <a:schemeClr val="tx1"/>
          </a:solidFill>
          <a:latin typeface="+mn-lt"/>
          <a:ea typeface="宋体" pitchFamily="2" charset="-122"/>
        </a:defRPr>
      </a:lvl8pPr>
      <a:lvl9pPr marL="3886200" indent="-228600" algn="l" rtl="0" fontAlgn="base">
        <a:spcBef>
          <a:spcPct val="20000"/>
        </a:spcBef>
        <a:spcAft>
          <a:spcPct val="0"/>
        </a:spcAft>
        <a:buChar char="»"/>
        <a:defRPr sz="2000">
          <a:solidFill>
            <a:schemeClr val="tx1"/>
          </a:solidFill>
          <a:latin typeface="+mn-lt"/>
          <a:ea typeface="宋体"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7" name="Picture 3"/>
          <p:cNvPicPr>
            <a:picLocks noChangeAspect="1" noChangeArrowheads="1"/>
          </p:cNvPicPr>
          <p:nvPr userDrawn="1"/>
        </p:nvPicPr>
        <p:blipFill>
          <a:blip r:embed="rId13">
            <a:clrChange>
              <a:clrFrom>
                <a:srgbClr val="000000">
                  <a:alpha val="0"/>
                </a:srgbClr>
              </a:clrFrom>
              <a:clrTo>
                <a:srgbClr val="000000">
                  <a:alpha val="0"/>
                </a:srgbClr>
              </a:clrTo>
            </a:clrChange>
          </a:blip>
          <a:srcRect/>
          <a:stretch>
            <a:fillRect/>
          </a:stretch>
        </p:blipFill>
        <p:spPr bwMode="auto">
          <a:xfrm>
            <a:off x="325406" y="311130"/>
            <a:ext cx="2571767" cy="448513"/>
          </a:xfrm>
          <a:prstGeom prst="rect">
            <a:avLst/>
          </a:prstGeom>
          <a:noFill/>
          <a:ln w="9525">
            <a:noFill/>
            <a:miter lim="800000"/>
            <a:headEnd/>
            <a:tailEnd/>
          </a:ln>
        </p:spPr>
      </p:pic>
      <p:sp>
        <p:nvSpPr>
          <p:cNvPr id="43010" name="Rectangle 2"/>
          <p:cNvSpPr>
            <a:spLocks noGrp="1" noChangeArrowheads="1"/>
          </p:cNvSpPr>
          <p:nvPr>
            <p:ph type="title"/>
          </p:nvPr>
        </p:nvSpPr>
        <p:spPr bwMode="auto">
          <a:xfrm>
            <a:off x="504826" y="258763"/>
            <a:ext cx="9072563" cy="10810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3011" name="Rectangle 3"/>
          <p:cNvSpPr>
            <a:spLocks noGrp="1" noChangeArrowheads="1"/>
          </p:cNvSpPr>
          <p:nvPr>
            <p:ph type="body" idx="1"/>
          </p:nvPr>
        </p:nvSpPr>
        <p:spPr bwMode="auto">
          <a:xfrm>
            <a:off x="504826" y="1511301"/>
            <a:ext cx="9072563" cy="4276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3012" name="Rectangle 4"/>
          <p:cNvSpPr>
            <a:spLocks noGrp="1" noChangeArrowheads="1"/>
          </p:cNvSpPr>
          <p:nvPr>
            <p:ph type="dt" sz="half" idx="2"/>
          </p:nvPr>
        </p:nvSpPr>
        <p:spPr bwMode="auto">
          <a:xfrm>
            <a:off x="504825" y="5900739"/>
            <a:ext cx="2351088" cy="450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微软雅黑" pitchFamily="34" charset="-122"/>
                <a:ea typeface="微软雅黑" pitchFamily="34" charset="-122"/>
              </a:defRPr>
            </a:lvl1pPr>
          </a:lstStyle>
          <a:p>
            <a:endParaRPr lang="en-US" altLang="zh-CN"/>
          </a:p>
        </p:txBody>
      </p:sp>
      <p:sp>
        <p:nvSpPr>
          <p:cNvPr id="43013" name="Rectangle 5"/>
          <p:cNvSpPr>
            <a:spLocks noGrp="1" noChangeArrowheads="1"/>
          </p:cNvSpPr>
          <p:nvPr>
            <p:ph type="ftr" sz="quarter" idx="3"/>
          </p:nvPr>
        </p:nvSpPr>
        <p:spPr bwMode="auto">
          <a:xfrm>
            <a:off x="3444875" y="5900739"/>
            <a:ext cx="3190875" cy="450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微软雅黑" pitchFamily="34" charset="-122"/>
                <a:ea typeface="微软雅黑" pitchFamily="34" charset="-122"/>
              </a:defRPr>
            </a:lvl1pPr>
          </a:lstStyle>
          <a:p>
            <a:endParaRPr lang="en-US" altLang="zh-CN"/>
          </a:p>
        </p:txBody>
      </p:sp>
      <p:sp>
        <p:nvSpPr>
          <p:cNvPr id="43014" name="Rectangle 6"/>
          <p:cNvSpPr>
            <a:spLocks noGrp="1" noChangeArrowheads="1"/>
          </p:cNvSpPr>
          <p:nvPr>
            <p:ph type="sldNum" sz="quarter" idx="4"/>
          </p:nvPr>
        </p:nvSpPr>
        <p:spPr bwMode="auto">
          <a:xfrm>
            <a:off x="7224714" y="5900739"/>
            <a:ext cx="2352675" cy="450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微软雅黑" pitchFamily="34" charset="-122"/>
                <a:ea typeface="微软雅黑" pitchFamily="34" charset="-122"/>
              </a:defRPr>
            </a:lvl1pPr>
          </a:lstStyle>
          <a:p>
            <a:fld id="{5778E58B-B0F3-4FE1-B9CD-BF22D85B480E}" type="slidenum">
              <a:rPr lang="en-US" altLang="zh-CN" smtClean="0"/>
              <a:pPr/>
              <a:t>‹#›</a:t>
            </a:fld>
            <a:endParaRPr lang="en-US" altLang="zh-CN"/>
          </a:p>
        </p:txBody>
      </p:sp>
      <p:sp>
        <p:nvSpPr>
          <p:cNvPr id="43016" name="AutoShape 8"/>
          <p:cNvSpPr>
            <a:spLocks noChangeArrowheads="1"/>
          </p:cNvSpPr>
          <p:nvPr/>
        </p:nvSpPr>
        <p:spPr bwMode="auto">
          <a:xfrm rot="16200000" flipV="1">
            <a:off x="4598988" y="998538"/>
            <a:ext cx="882650" cy="10080625"/>
          </a:xfrm>
          <a:prstGeom prst="flowChartDelay">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w="9525" algn="ctr">
            <a:noFill/>
            <a:miter lim="800000"/>
            <a:headEnd/>
            <a:tailEnd/>
          </a:ln>
          <a:effectLst/>
        </p:spPr>
        <p:txBody>
          <a:bodyPr wrap="none" anchor="ctr"/>
          <a:lstStyle/>
          <a:p>
            <a:endParaRPr lang="zh-CN" altLang="en-US">
              <a:latin typeface="微软雅黑" pitchFamily="34" charset="-122"/>
              <a:ea typeface="微软雅黑" pitchFamily="34" charset="-122"/>
            </a:endParaRPr>
          </a:p>
        </p:txBody>
      </p:sp>
      <p:grpSp>
        <p:nvGrpSpPr>
          <p:cNvPr id="2" name="Group 9"/>
          <p:cNvGrpSpPr>
            <a:grpSpLocks/>
          </p:cNvGrpSpPr>
          <p:nvPr/>
        </p:nvGrpSpPr>
        <p:grpSpPr bwMode="auto">
          <a:xfrm>
            <a:off x="2051050" y="5229225"/>
            <a:ext cx="839788" cy="846138"/>
            <a:chOff x="3175" y="2353"/>
            <a:chExt cx="652" cy="652"/>
          </a:xfrm>
        </p:grpSpPr>
        <p:sp>
          <p:nvSpPr>
            <p:cNvPr id="43018" name="Oval 10"/>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19" name="Oval 11"/>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3" name="Group 12"/>
          <p:cNvGrpSpPr>
            <a:grpSpLocks/>
          </p:cNvGrpSpPr>
          <p:nvPr/>
        </p:nvGrpSpPr>
        <p:grpSpPr bwMode="auto">
          <a:xfrm>
            <a:off x="3970337" y="5165725"/>
            <a:ext cx="766763" cy="774700"/>
            <a:chOff x="4025" y="2211"/>
            <a:chExt cx="596" cy="596"/>
          </a:xfrm>
        </p:grpSpPr>
        <p:sp>
          <p:nvSpPr>
            <p:cNvPr id="43021" name="Oval 13"/>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22" name="Oval 14"/>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4" name="Group 15"/>
          <p:cNvGrpSpPr>
            <a:grpSpLocks/>
          </p:cNvGrpSpPr>
          <p:nvPr/>
        </p:nvGrpSpPr>
        <p:grpSpPr bwMode="auto">
          <a:xfrm>
            <a:off x="9458325" y="5759450"/>
            <a:ext cx="622300" cy="630238"/>
            <a:chOff x="4025" y="2211"/>
            <a:chExt cx="596" cy="596"/>
          </a:xfrm>
        </p:grpSpPr>
        <p:sp>
          <p:nvSpPr>
            <p:cNvPr id="43024" name="Oval 16"/>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25" name="Oval 17"/>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5" name="Group 18"/>
          <p:cNvGrpSpPr>
            <a:grpSpLocks/>
          </p:cNvGrpSpPr>
          <p:nvPr/>
        </p:nvGrpSpPr>
        <p:grpSpPr bwMode="auto">
          <a:xfrm>
            <a:off x="6332539" y="5310189"/>
            <a:ext cx="511175" cy="515937"/>
            <a:chOff x="4025" y="2211"/>
            <a:chExt cx="596" cy="596"/>
          </a:xfrm>
        </p:grpSpPr>
        <p:sp>
          <p:nvSpPr>
            <p:cNvPr id="43027" name="Oval 1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28" name="Oval 2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6" name="Group 21"/>
          <p:cNvGrpSpPr>
            <a:grpSpLocks/>
          </p:cNvGrpSpPr>
          <p:nvPr/>
        </p:nvGrpSpPr>
        <p:grpSpPr bwMode="auto">
          <a:xfrm>
            <a:off x="4594225" y="5037139"/>
            <a:ext cx="1057275" cy="1038225"/>
            <a:chOff x="3175" y="2353"/>
            <a:chExt cx="652" cy="652"/>
          </a:xfrm>
        </p:grpSpPr>
        <p:sp>
          <p:nvSpPr>
            <p:cNvPr id="43030" name="Oval 22"/>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31" name="Oval 23"/>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7" name="Group 24"/>
          <p:cNvGrpSpPr>
            <a:grpSpLocks/>
          </p:cNvGrpSpPr>
          <p:nvPr/>
        </p:nvGrpSpPr>
        <p:grpSpPr bwMode="auto">
          <a:xfrm>
            <a:off x="0" y="5356225"/>
            <a:ext cx="1203325" cy="1214438"/>
            <a:chOff x="3175" y="2353"/>
            <a:chExt cx="652" cy="652"/>
          </a:xfrm>
        </p:grpSpPr>
        <p:sp>
          <p:nvSpPr>
            <p:cNvPr id="43033" name="Oval 25"/>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34" name="Oval 26"/>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8" name="Group 27"/>
          <p:cNvGrpSpPr>
            <a:grpSpLocks/>
          </p:cNvGrpSpPr>
          <p:nvPr/>
        </p:nvGrpSpPr>
        <p:grpSpPr bwMode="auto">
          <a:xfrm>
            <a:off x="981076" y="5559425"/>
            <a:ext cx="512763" cy="515938"/>
            <a:chOff x="4025" y="2211"/>
            <a:chExt cx="596" cy="596"/>
          </a:xfrm>
        </p:grpSpPr>
        <p:sp>
          <p:nvSpPr>
            <p:cNvPr id="43036" name="Oval 28"/>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37" name="Oval 29"/>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9" name="Group 30"/>
          <p:cNvGrpSpPr>
            <a:grpSpLocks/>
          </p:cNvGrpSpPr>
          <p:nvPr/>
        </p:nvGrpSpPr>
        <p:grpSpPr bwMode="auto">
          <a:xfrm>
            <a:off x="6958014" y="5559425"/>
            <a:ext cx="511175" cy="515938"/>
            <a:chOff x="4025" y="2211"/>
            <a:chExt cx="596" cy="596"/>
          </a:xfrm>
        </p:grpSpPr>
        <p:sp>
          <p:nvSpPr>
            <p:cNvPr id="43039" name="Oval 31"/>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0" name="Oval 32"/>
            <p:cNvSpPr>
              <a:spLocks noChangeArrowheads="1"/>
            </p:cNvSpPr>
            <p:nvPr/>
          </p:nvSpPr>
          <p:spPr bwMode="auto">
            <a:xfrm>
              <a:off x="4167" y="2353"/>
              <a:ext cx="312" cy="312"/>
            </a:xfrm>
            <a:prstGeom prst="ellipse">
              <a:avLst/>
            </a:prstGeom>
            <a:solidFill>
              <a:schemeClr val="folHlink"/>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0" name="Group 33"/>
          <p:cNvGrpSpPr>
            <a:grpSpLocks/>
          </p:cNvGrpSpPr>
          <p:nvPr/>
        </p:nvGrpSpPr>
        <p:grpSpPr bwMode="auto">
          <a:xfrm>
            <a:off x="3167064" y="5354639"/>
            <a:ext cx="1057275" cy="1038225"/>
            <a:chOff x="3175" y="2353"/>
            <a:chExt cx="652" cy="652"/>
          </a:xfrm>
        </p:grpSpPr>
        <p:sp>
          <p:nvSpPr>
            <p:cNvPr id="43042" name="Oval 34"/>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3" name="Oval 35"/>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1" name="Group 36"/>
          <p:cNvGrpSpPr>
            <a:grpSpLocks/>
          </p:cNvGrpSpPr>
          <p:nvPr/>
        </p:nvGrpSpPr>
        <p:grpSpPr bwMode="auto">
          <a:xfrm>
            <a:off x="7091363" y="5400675"/>
            <a:ext cx="960438" cy="944563"/>
            <a:chOff x="3175" y="2353"/>
            <a:chExt cx="652" cy="652"/>
          </a:xfrm>
        </p:grpSpPr>
        <p:sp>
          <p:nvSpPr>
            <p:cNvPr id="43045" name="Oval 37"/>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6" name="Oval 38"/>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2" name="Group 39"/>
          <p:cNvGrpSpPr>
            <a:grpSpLocks/>
          </p:cNvGrpSpPr>
          <p:nvPr/>
        </p:nvGrpSpPr>
        <p:grpSpPr bwMode="auto">
          <a:xfrm>
            <a:off x="6688138" y="5559425"/>
            <a:ext cx="514350" cy="515938"/>
            <a:chOff x="4025" y="2211"/>
            <a:chExt cx="596" cy="596"/>
          </a:xfrm>
        </p:grpSpPr>
        <p:sp>
          <p:nvSpPr>
            <p:cNvPr id="43048" name="Oval 40"/>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9" name="Oval 41"/>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3" name="Group 42"/>
          <p:cNvGrpSpPr>
            <a:grpSpLocks/>
          </p:cNvGrpSpPr>
          <p:nvPr/>
        </p:nvGrpSpPr>
        <p:grpSpPr bwMode="auto">
          <a:xfrm>
            <a:off x="8520114" y="5311775"/>
            <a:ext cx="1114425" cy="1123950"/>
            <a:chOff x="3175" y="2353"/>
            <a:chExt cx="652" cy="652"/>
          </a:xfrm>
        </p:grpSpPr>
        <p:sp>
          <p:nvSpPr>
            <p:cNvPr id="43051" name="Oval 43"/>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52" name="Oval 44"/>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4" name="Group 45"/>
          <p:cNvGrpSpPr>
            <a:grpSpLocks/>
          </p:cNvGrpSpPr>
          <p:nvPr/>
        </p:nvGrpSpPr>
        <p:grpSpPr bwMode="auto">
          <a:xfrm>
            <a:off x="5797550" y="5300664"/>
            <a:ext cx="768350" cy="774700"/>
            <a:chOff x="4025" y="2211"/>
            <a:chExt cx="596" cy="596"/>
          </a:xfrm>
        </p:grpSpPr>
        <p:sp>
          <p:nvSpPr>
            <p:cNvPr id="43054" name="Oval 46"/>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55" name="Oval 47"/>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5" name="Group 48"/>
          <p:cNvGrpSpPr>
            <a:grpSpLocks/>
          </p:cNvGrpSpPr>
          <p:nvPr/>
        </p:nvGrpSpPr>
        <p:grpSpPr bwMode="auto">
          <a:xfrm>
            <a:off x="7983538" y="5300664"/>
            <a:ext cx="768350" cy="774700"/>
            <a:chOff x="4025" y="2211"/>
            <a:chExt cx="596" cy="596"/>
          </a:xfrm>
        </p:grpSpPr>
        <p:sp>
          <p:nvSpPr>
            <p:cNvPr id="43057" name="Oval 4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58" name="Oval 5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6" name="Group 51"/>
          <p:cNvGrpSpPr>
            <a:grpSpLocks/>
          </p:cNvGrpSpPr>
          <p:nvPr/>
        </p:nvGrpSpPr>
        <p:grpSpPr bwMode="auto">
          <a:xfrm>
            <a:off x="1382713" y="5580063"/>
            <a:ext cx="768350" cy="774700"/>
            <a:chOff x="4025" y="2211"/>
            <a:chExt cx="596" cy="596"/>
          </a:xfrm>
        </p:grpSpPr>
        <p:sp>
          <p:nvSpPr>
            <p:cNvPr id="43060" name="Oval 52"/>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61" name="Oval 53"/>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7" name="Group 54"/>
          <p:cNvGrpSpPr>
            <a:grpSpLocks/>
          </p:cNvGrpSpPr>
          <p:nvPr/>
        </p:nvGrpSpPr>
        <p:grpSpPr bwMode="auto">
          <a:xfrm>
            <a:off x="5307013" y="5535614"/>
            <a:ext cx="838200" cy="846137"/>
            <a:chOff x="3175" y="2353"/>
            <a:chExt cx="652" cy="652"/>
          </a:xfrm>
        </p:grpSpPr>
        <p:sp>
          <p:nvSpPr>
            <p:cNvPr id="43063" name="Oval 55"/>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64" name="Oval 56"/>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8" name="Group 57"/>
          <p:cNvGrpSpPr>
            <a:grpSpLocks/>
          </p:cNvGrpSpPr>
          <p:nvPr/>
        </p:nvGrpSpPr>
        <p:grpSpPr bwMode="auto">
          <a:xfrm>
            <a:off x="8251825" y="5873750"/>
            <a:ext cx="511175" cy="515938"/>
            <a:chOff x="4025" y="2211"/>
            <a:chExt cx="596" cy="596"/>
          </a:xfrm>
        </p:grpSpPr>
        <p:sp>
          <p:nvSpPr>
            <p:cNvPr id="43066" name="Oval 58"/>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67" name="Oval 59"/>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9" name="Group 60"/>
          <p:cNvGrpSpPr>
            <a:grpSpLocks/>
          </p:cNvGrpSpPr>
          <p:nvPr/>
        </p:nvGrpSpPr>
        <p:grpSpPr bwMode="auto">
          <a:xfrm>
            <a:off x="1738314" y="5289550"/>
            <a:ext cx="511175" cy="515938"/>
            <a:chOff x="4025" y="2211"/>
            <a:chExt cx="596" cy="596"/>
          </a:xfrm>
        </p:grpSpPr>
        <p:sp>
          <p:nvSpPr>
            <p:cNvPr id="43069" name="Oval 61"/>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70" name="Oval 62"/>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20" name="Group 63"/>
          <p:cNvGrpSpPr>
            <a:grpSpLocks/>
          </p:cNvGrpSpPr>
          <p:nvPr/>
        </p:nvGrpSpPr>
        <p:grpSpPr bwMode="auto">
          <a:xfrm>
            <a:off x="2811463" y="5468939"/>
            <a:ext cx="509588" cy="515937"/>
            <a:chOff x="4025" y="2211"/>
            <a:chExt cx="596" cy="596"/>
          </a:xfrm>
        </p:grpSpPr>
        <p:sp>
          <p:nvSpPr>
            <p:cNvPr id="43072" name="Oval 64"/>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73" name="Oval 65"/>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sp>
        <p:nvSpPr>
          <p:cNvPr id="43074" name="Rectangle 66"/>
          <p:cNvSpPr>
            <a:spLocks noChangeArrowheads="1"/>
          </p:cNvSpPr>
          <p:nvPr/>
        </p:nvSpPr>
        <p:spPr bwMode="auto">
          <a:xfrm>
            <a:off x="0" y="1"/>
            <a:ext cx="10080625" cy="2254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9525" algn="ctr">
            <a:noFill/>
            <a:miter lim="800000"/>
            <a:headEnd/>
            <a:tailEnd/>
          </a:ln>
          <a:effectLst/>
        </p:spPr>
        <p:txBody>
          <a:bodyPr wrap="none" anchor="ctr"/>
          <a:lstStyle/>
          <a:p>
            <a:endParaRPr lang="zh-CN" altLang="en-US">
              <a:latin typeface="微软雅黑" pitchFamily="34" charset="-122"/>
              <a:ea typeface="微软雅黑" pitchFamily="34" charset="-122"/>
            </a:endParaRPr>
          </a:p>
        </p:txBody>
      </p:sp>
      <p:pic>
        <p:nvPicPr>
          <p:cNvPr id="68" name="图片 67" descr="马年和2014图标组合.png"/>
          <p:cNvPicPr>
            <a:picLocks noChangeAspect="1"/>
          </p:cNvPicPr>
          <p:nvPr userDrawn="1"/>
        </p:nvPicPr>
        <p:blipFill>
          <a:blip r:embed="rId14" cstate="print">
            <a:duotone>
              <a:schemeClr val="accent3">
                <a:shade val="45000"/>
                <a:satMod val="135000"/>
              </a:schemeClr>
              <a:prstClr val="white"/>
            </a:duotone>
          </a:blip>
          <a:stretch>
            <a:fillRect/>
          </a:stretch>
        </p:blipFill>
        <p:spPr>
          <a:xfrm>
            <a:off x="8369061" y="115327"/>
            <a:ext cx="1685752" cy="2767570"/>
          </a:xfrm>
          <a:prstGeom prst="rect">
            <a:avLst/>
          </a:prstGeom>
        </p:spPr>
      </p:pic>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微软雅黑" pitchFamily="34" charset="-122"/>
          <a:ea typeface="微软雅黑" pitchFamily="34" charset="-122"/>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微软雅黑" pitchFamily="34" charset="-122"/>
          <a:ea typeface="微软雅黑" pitchFamily="34" charset="-122"/>
        </a:defRPr>
      </a:lvl3pPr>
      <a:lvl4pPr marL="1600200" indent="-228600" algn="l" rtl="0" fontAlgn="base">
        <a:spcBef>
          <a:spcPct val="20000"/>
        </a:spcBef>
        <a:spcAft>
          <a:spcPct val="0"/>
        </a:spcAft>
        <a:buChar char="–"/>
        <a:defRPr sz="2000">
          <a:solidFill>
            <a:schemeClr val="tx1"/>
          </a:solidFill>
          <a:latin typeface="微软雅黑" pitchFamily="34" charset="-122"/>
          <a:ea typeface="微软雅黑" pitchFamily="34" charset="-122"/>
        </a:defRPr>
      </a:lvl4pPr>
      <a:lvl5pPr marL="2057400" indent="-228600" algn="l" rtl="0" fontAlgn="base">
        <a:spcBef>
          <a:spcPct val="20000"/>
        </a:spcBef>
        <a:spcAft>
          <a:spcPct val="0"/>
        </a:spcAft>
        <a:buChar char="»"/>
        <a:defRPr sz="2000">
          <a:solidFill>
            <a:schemeClr val="tx1"/>
          </a:solidFill>
          <a:latin typeface="微软雅黑" pitchFamily="34" charset="-122"/>
          <a:ea typeface="微软雅黑" pitchFamily="34" charset="-122"/>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4"/>
          </p:nvPr>
        </p:nvSpPr>
        <p:spPr/>
        <p:txBody>
          <a:bodyPr/>
          <a:lstStyle/>
          <a:p>
            <a:fld id="{D930F30B-37A6-41A8-9979-18392C285CD4}" type="slidenum">
              <a:rPr lang="en-US" altLang="zh-CN" smtClean="0"/>
              <a:pPr/>
              <a:t>1</a:t>
            </a:fld>
            <a:endParaRPr lang="en-US" altLang="zh-CN"/>
          </a:p>
        </p:txBody>
      </p:sp>
      <p:sp>
        <p:nvSpPr>
          <p:cNvPr id="5" name="WordArt 5"/>
          <p:cNvSpPr>
            <a:spLocks noChangeArrowheads="1" noChangeShapeType="1" noTextEdit="1"/>
          </p:cNvSpPr>
          <p:nvPr/>
        </p:nvSpPr>
        <p:spPr bwMode="auto">
          <a:xfrm>
            <a:off x="5040313" y="596881"/>
            <a:ext cx="4714908" cy="1214446"/>
          </a:xfrm>
          <a:prstGeom prst="rect">
            <a:avLst/>
          </a:prstGeom>
        </p:spPr>
        <p:txBody>
          <a:bodyPr wrap="none" fromWordArt="1">
            <a:prstTxWarp prst="textPlain">
              <a:avLst>
                <a:gd name="adj" fmla="val 50000"/>
              </a:avLst>
            </a:prstTxWarp>
          </a:bodyPr>
          <a:lstStyle/>
          <a:p>
            <a:pPr algn="ctr"/>
            <a:r>
              <a:rPr lang="zh-CN" altLang="en-US" sz="3600" b="1" kern="10" spc="-180" dirty="0" smtClean="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rPr>
              <a:t>保险话题</a:t>
            </a:r>
            <a:endParaRPr lang="zh-CN" altLang="en-US" sz="3600" b="1" kern="10" spc="-180" dirty="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endParaRPr>
          </a:p>
        </p:txBody>
      </p:sp>
      <p:sp>
        <p:nvSpPr>
          <p:cNvPr id="9" name="副标题 2"/>
          <p:cNvSpPr>
            <a:spLocks noGrp="1"/>
          </p:cNvSpPr>
          <p:nvPr>
            <p:ph type="subTitle" idx="1"/>
          </p:nvPr>
        </p:nvSpPr>
        <p:spPr>
          <a:xfrm>
            <a:off x="182528" y="2740021"/>
            <a:ext cx="6357982" cy="642942"/>
          </a:xfrm>
        </p:spPr>
        <p:txBody>
          <a:bodyPr/>
          <a:lstStyle/>
          <a:p>
            <a:r>
              <a:rPr lang="en-US" altLang="zh-CN" b="1" dirty="0" smtClean="0">
                <a:solidFill>
                  <a:srgbClr val="C00000"/>
                </a:solidFill>
                <a:ea typeface="微软雅黑" pitchFamily="34" charset="-122"/>
              </a:rPr>
              <a:t>《</a:t>
            </a:r>
            <a:r>
              <a:rPr lang="zh-CN" altLang="en-US" b="1" dirty="0" smtClean="0">
                <a:solidFill>
                  <a:srgbClr val="C00000"/>
                </a:solidFill>
                <a:ea typeface="微软雅黑" pitchFamily="34" charset="-122"/>
              </a:rPr>
              <a:t>盘点国人买保险十大“怪现状”</a:t>
            </a:r>
            <a:r>
              <a:rPr lang="en-US" altLang="zh-CN" b="1" dirty="0" smtClean="0">
                <a:solidFill>
                  <a:srgbClr val="C00000"/>
                </a:solidFill>
                <a:ea typeface="微软雅黑" pitchFamily="34" charset="-122"/>
              </a:rPr>
              <a:t>》</a:t>
            </a:r>
            <a:endParaRPr lang="zh-CN" altLang="en-US" b="1" dirty="0">
              <a:solidFill>
                <a:srgbClr val="C00000"/>
              </a:solidFill>
              <a:ea typeface="微软雅黑" pitchFamily="34" charset="-122"/>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97040" y="4454533"/>
            <a:ext cx="6457965" cy="719147"/>
          </a:xfrm>
        </p:spPr>
        <p:txBody>
          <a:bodyPr/>
          <a:lstStyle/>
          <a:p>
            <a:r>
              <a:rPr lang="zh-CN" altLang="en-US" sz="3600" dirty="0" smtClean="0">
                <a:solidFill>
                  <a:srgbClr val="C00000"/>
                </a:solidFill>
                <a:latin typeface="微软雅黑" pitchFamily="34" charset="-122"/>
                <a:ea typeface="微软雅黑" pitchFamily="34" charset="-122"/>
              </a:rPr>
              <a:t>盘点国人买保险十大“怪现状”</a:t>
            </a:r>
            <a:endParaRPr lang="zh-CN" altLang="en-US" sz="3600" dirty="0"/>
          </a:p>
        </p:txBody>
      </p:sp>
      <p:sp>
        <p:nvSpPr>
          <p:cNvPr id="3" name="文本占位符 2"/>
          <p:cNvSpPr>
            <a:spLocks noGrp="1"/>
          </p:cNvSpPr>
          <p:nvPr>
            <p:ph type="body" idx="1"/>
          </p:nvPr>
        </p:nvSpPr>
        <p:spPr>
          <a:xfrm>
            <a:off x="754032" y="5097475"/>
            <a:ext cx="8567738" cy="785818"/>
          </a:xfrm>
        </p:spPr>
        <p:txBody>
          <a:bodyPr/>
          <a:lstStyle/>
          <a:p>
            <a:r>
              <a:rPr lang="zh-CN" altLang="en-US" dirty="0" smtClean="0">
                <a:solidFill>
                  <a:schemeClr val="tx1">
                    <a:lumMod val="65000"/>
                    <a:lumOff val="35000"/>
                  </a:schemeClr>
                </a:solidFill>
              </a:rPr>
              <a:t>只找熟人买保险</a:t>
            </a:r>
            <a:r>
              <a:rPr lang="en-US" dirty="0" smtClean="0">
                <a:solidFill>
                  <a:schemeClr val="tx1">
                    <a:lumMod val="65000"/>
                    <a:lumOff val="35000"/>
                  </a:schemeClr>
                </a:solidFill>
              </a:rPr>
              <a:t>?</a:t>
            </a:r>
            <a:r>
              <a:rPr lang="zh-CN" altLang="en-US" dirty="0" smtClean="0">
                <a:solidFill>
                  <a:schemeClr val="tx1">
                    <a:lumMod val="65000"/>
                    <a:lumOff val="35000"/>
                  </a:schemeClr>
                </a:solidFill>
              </a:rPr>
              <a:t>只给孩子买保险？有社保就不买商保？细数国人投保十大“怪现状”，你可不能犯这些“二”！</a:t>
            </a:r>
          </a:p>
        </p:txBody>
      </p:sp>
      <p:sp>
        <p:nvSpPr>
          <p:cNvPr id="4" name="灯片编号占位符 3"/>
          <p:cNvSpPr>
            <a:spLocks noGrp="1"/>
          </p:cNvSpPr>
          <p:nvPr>
            <p:ph type="sldNum" sz="quarter" idx="10"/>
          </p:nvPr>
        </p:nvSpPr>
        <p:spPr/>
        <p:txBody>
          <a:bodyPr/>
          <a:lstStyle/>
          <a:p>
            <a:fld id="{BBDD19F5-BAAB-4BD0-BA58-E4C277401892}" type="slidenum">
              <a:rPr lang="en-US" altLang="zh-CN" smtClean="0"/>
              <a:pPr/>
              <a:t>2</a:t>
            </a:fld>
            <a:endParaRPr lang="en-US" altLang="zh-CN"/>
          </a:p>
        </p:txBody>
      </p:sp>
      <p:pic>
        <p:nvPicPr>
          <p:cNvPr id="6" name="图片 5" descr="http://mmbiz.qpic.cn/mmbiz/NCO2UkqZg56tp2jwe1HWWDLsT52zmnicg3vqsOWpQJWuylf3TqibJOTsBTsHJIAicPIlYDUVBfAOxSrrKqXcOCfhw/0"/>
          <p:cNvPicPr/>
          <p:nvPr/>
        </p:nvPicPr>
        <p:blipFill>
          <a:blip r:embed="rId2"/>
          <a:srcRect/>
          <a:stretch>
            <a:fillRect/>
          </a:stretch>
        </p:blipFill>
        <p:spPr bwMode="auto">
          <a:xfrm>
            <a:off x="2182792" y="811195"/>
            <a:ext cx="5715040" cy="364333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1</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dirty="0" smtClean="0">
                <a:solidFill>
                  <a:srgbClr val="C00000"/>
                </a:solidFill>
                <a:latin typeface="微软雅黑" pitchFamily="34" charset="-122"/>
                <a:ea typeface="微软雅黑" pitchFamily="34" charset="-122"/>
              </a:rPr>
              <a:t>“家庭饭票”零保险</a:t>
            </a:r>
            <a:endParaRPr lang="zh-CN" altLang="en-US" dirty="0">
              <a:solidFill>
                <a:srgbClr val="C00000"/>
              </a:solidFill>
              <a:latin typeface="微软雅黑" pitchFamily="34" charset="-122"/>
              <a:ea typeface="微软雅黑" pitchFamily="34" charset="-122"/>
            </a:endParaRPr>
          </a:p>
        </p:txBody>
      </p:sp>
      <p:sp>
        <p:nvSpPr>
          <p:cNvPr id="3" name="内容占位符 2"/>
          <p:cNvSpPr>
            <a:spLocks noGrp="1"/>
          </p:cNvSpPr>
          <p:nvPr>
            <p:ph idx="1"/>
          </p:nvPr>
        </p:nvSpPr>
        <p:spPr>
          <a:xfrm>
            <a:off x="3941764" y="973143"/>
            <a:ext cx="5635625" cy="5124464"/>
          </a:xfrm>
          <a:solidFill>
            <a:schemeClr val="bg1"/>
          </a:solidFill>
        </p:spPr>
        <p:txBody>
          <a:bodyPr/>
          <a:lstStyle/>
          <a:p>
            <a:r>
              <a:rPr lang="zh-CN" altLang="en-US" sz="2400" b="1" dirty="0" smtClean="0">
                <a:solidFill>
                  <a:schemeClr val="tx1">
                    <a:lumMod val="65000"/>
                    <a:lumOff val="35000"/>
                  </a:schemeClr>
                </a:solidFill>
              </a:rPr>
              <a:t>案例：</a:t>
            </a:r>
            <a:r>
              <a:rPr lang="zh-CN" altLang="en-US" sz="2400" dirty="0" smtClean="0">
                <a:solidFill>
                  <a:schemeClr val="tx1">
                    <a:lumMod val="65000"/>
                    <a:lumOff val="35000"/>
                  </a:schemeClr>
                </a:solidFill>
              </a:rPr>
              <a:t>周先生和太太都在私企打工，周先生的收入是太太的两倍，是名符其实的“家庭饭票”。夫妇俩不舍得花钱为自己买份保险，却为</a:t>
            </a:r>
            <a:r>
              <a:rPr lang="en-US" sz="2400" dirty="0" smtClean="0">
                <a:solidFill>
                  <a:schemeClr val="tx1">
                    <a:lumMod val="65000"/>
                    <a:lumOff val="35000"/>
                  </a:schemeClr>
                </a:solidFill>
              </a:rPr>
              <a:t>1</a:t>
            </a:r>
            <a:r>
              <a:rPr lang="zh-CN" altLang="en-US" sz="2400" dirty="0" smtClean="0">
                <a:solidFill>
                  <a:schemeClr val="tx1">
                    <a:lumMod val="65000"/>
                    <a:lumOff val="35000"/>
                  </a:schemeClr>
                </a:solidFill>
              </a:rPr>
              <a:t>岁的宝宝购买了</a:t>
            </a:r>
            <a:r>
              <a:rPr lang="en-US" sz="2400" dirty="0" smtClean="0">
                <a:solidFill>
                  <a:schemeClr val="tx1">
                    <a:lumMod val="65000"/>
                    <a:lumOff val="35000"/>
                  </a:schemeClr>
                </a:solidFill>
              </a:rPr>
              <a:t>3</a:t>
            </a:r>
            <a:r>
              <a:rPr lang="zh-CN" altLang="en-US" sz="2400" dirty="0" smtClean="0">
                <a:solidFill>
                  <a:schemeClr val="tx1">
                    <a:lumMod val="65000"/>
                    <a:lumOff val="35000"/>
                  </a:schemeClr>
                </a:solidFill>
              </a:rPr>
              <a:t>份保险。</a:t>
            </a:r>
          </a:p>
          <a:p>
            <a:r>
              <a:rPr lang="zh-CN" altLang="en-US" sz="2400" b="1" dirty="0" smtClean="0">
                <a:solidFill>
                  <a:schemeClr val="tx1">
                    <a:lumMod val="65000"/>
                    <a:lumOff val="35000"/>
                  </a:schemeClr>
                </a:solidFill>
              </a:rPr>
              <a:t>点评：</a:t>
            </a:r>
            <a:r>
              <a:rPr lang="zh-CN" altLang="en-US" sz="2400" dirty="0" smtClean="0">
                <a:solidFill>
                  <a:schemeClr val="tx1">
                    <a:lumMod val="65000"/>
                    <a:lumOff val="35000"/>
                  </a:schemeClr>
                </a:solidFill>
              </a:rPr>
              <a:t>“先为孩子买足保障”是不少家庭的误区。在不少家庭，孩子的保障十分完备，但作为家庭经济支柱的父母却无险傍身。</a:t>
            </a:r>
          </a:p>
          <a:p>
            <a:r>
              <a:rPr lang="zh-CN" altLang="en-US" sz="2400" b="1" dirty="0" smtClean="0">
                <a:solidFill>
                  <a:schemeClr val="tx1">
                    <a:lumMod val="65000"/>
                    <a:lumOff val="35000"/>
                  </a:schemeClr>
                </a:solidFill>
              </a:rPr>
              <a:t>正解：</a:t>
            </a:r>
            <a:r>
              <a:rPr lang="zh-CN" altLang="en-US" sz="2400" dirty="0" smtClean="0">
                <a:solidFill>
                  <a:schemeClr val="tx1">
                    <a:lumMod val="65000"/>
                    <a:lumOff val="35000"/>
                  </a:schemeClr>
                </a:solidFill>
              </a:rPr>
              <a:t>先保大人、再保小孩。“子女成长可能面临的风险直接取决于父母面临的风险，因此，只有家庭支柱获得足够的保障，子女的风险</a:t>
            </a:r>
            <a:endParaRPr lang="zh-CN" altLang="en-US" sz="24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3</a:t>
            </a:fld>
            <a:endParaRPr lang="en-US" altLang="zh-CN"/>
          </a:p>
        </p:txBody>
      </p:sp>
      <p:pic>
        <p:nvPicPr>
          <p:cNvPr id="6" name="图片 5" descr="2010128093020159.jpg"/>
          <p:cNvPicPr>
            <a:picLocks noChangeAspect="1"/>
          </p:cNvPicPr>
          <p:nvPr/>
        </p:nvPicPr>
        <p:blipFill>
          <a:blip r:embed="rId2"/>
          <a:stretch>
            <a:fillRect/>
          </a:stretch>
        </p:blipFill>
        <p:spPr>
          <a:xfrm>
            <a:off x="754032" y="2025641"/>
            <a:ext cx="2786082" cy="371477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2</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en-US" sz="2400" dirty="0" smtClean="0">
                <a:solidFill>
                  <a:srgbClr val="C00000"/>
                </a:solidFill>
              </a:rPr>
              <a:t>1</a:t>
            </a:r>
            <a:r>
              <a:rPr lang="zh-CN" altLang="en-US" sz="2400" dirty="0" smtClean="0">
                <a:solidFill>
                  <a:srgbClr val="C00000"/>
                </a:solidFill>
              </a:rPr>
              <a:t>岁宝宝</a:t>
            </a:r>
            <a:r>
              <a:rPr lang="en-US" sz="2400" dirty="0" smtClean="0">
                <a:solidFill>
                  <a:srgbClr val="C00000"/>
                </a:solidFill>
              </a:rPr>
              <a:t>20</a:t>
            </a:r>
            <a:r>
              <a:rPr lang="zh-CN" altLang="en-US" sz="2400" dirty="0" smtClean="0">
                <a:solidFill>
                  <a:srgbClr val="C00000"/>
                </a:solidFill>
              </a:rPr>
              <a:t>万重疾险</a:t>
            </a:r>
            <a:endParaRPr lang="zh-CN" altLang="en-US" dirty="0">
              <a:solidFill>
                <a:srgbClr val="C00000"/>
              </a:solidFill>
              <a:latin typeface="微软雅黑" pitchFamily="34" charset="-122"/>
              <a:ea typeface="微软雅黑" pitchFamily="34" charset="-122"/>
            </a:endParaRPr>
          </a:p>
        </p:txBody>
      </p:sp>
      <p:sp>
        <p:nvSpPr>
          <p:cNvPr id="3" name="内容占位符 2"/>
          <p:cNvSpPr>
            <a:spLocks noGrp="1"/>
          </p:cNvSpPr>
          <p:nvPr>
            <p:ph idx="1"/>
          </p:nvPr>
        </p:nvSpPr>
        <p:spPr>
          <a:xfrm>
            <a:off x="3941764" y="311129"/>
            <a:ext cx="5635625" cy="5124464"/>
          </a:xfrm>
          <a:solidFill>
            <a:schemeClr val="bg1"/>
          </a:solidFill>
        </p:spPr>
        <p:txBody>
          <a:bodyPr/>
          <a:lstStyle/>
          <a:p>
            <a:r>
              <a:rPr lang="zh-CN" altLang="en-US" sz="2400" b="1" dirty="0" smtClean="0">
                <a:solidFill>
                  <a:schemeClr val="tx1">
                    <a:lumMod val="65000"/>
                    <a:lumOff val="35000"/>
                  </a:schemeClr>
                </a:solidFill>
              </a:rPr>
              <a:t>案例：</a:t>
            </a:r>
            <a:r>
              <a:rPr lang="zh-CN" altLang="en-US" sz="2400" dirty="0" smtClean="0">
                <a:solidFill>
                  <a:schemeClr val="tx1">
                    <a:lumMod val="65000"/>
                    <a:lumOff val="35000"/>
                  </a:schemeClr>
                </a:solidFill>
              </a:rPr>
              <a:t>张先生的保障意识较强。在孩子</a:t>
            </a:r>
            <a:r>
              <a:rPr lang="en-US" sz="2400" dirty="0" smtClean="0">
                <a:solidFill>
                  <a:schemeClr val="tx1">
                    <a:lumMod val="65000"/>
                    <a:lumOff val="35000"/>
                  </a:schemeClr>
                </a:solidFill>
              </a:rPr>
              <a:t>1</a:t>
            </a:r>
            <a:r>
              <a:rPr lang="zh-CN" altLang="en-US" sz="2400" dirty="0" smtClean="0">
                <a:solidFill>
                  <a:schemeClr val="tx1">
                    <a:lumMod val="65000"/>
                    <a:lumOff val="35000"/>
                  </a:schemeClr>
                </a:solidFill>
              </a:rPr>
              <a:t>岁时，他花</a:t>
            </a:r>
            <a:r>
              <a:rPr lang="en-US" sz="2400" dirty="0" smtClean="0">
                <a:solidFill>
                  <a:schemeClr val="tx1">
                    <a:lumMod val="65000"/>
                    <a:lumOff val="35000"/>
                  </a:schemeClr>
                </a:solidFill>
              </a:rPr>
              <a:t>2000</a:t>
            </a:r>
            <a:r>
              <a:rPr lang="zh-CN" altLang="en-US" sz="2400" dirty="0" smtClean="0">
                <a:solidFill>
                  <a:schemeClr val="tx1">
                    <a:lumMod val="65000"/>
                    <a:lumOff val="35000"/>
                  </a:schemeClr>
                </a:solidFill>
              </a:rPr>
              <a:t>多元为孩子购买了保额高达</a:t>
            </a:r>
            <a:r>
              <a:rPr lang="en-US" sz="2400" dirty="0" smtClean="0">
                <a:solidFill>
                  <a:schemeClr val="tx1">
                    <a:lumMod val="65000"/>
                    <a:lumOff val="35000"/>
                  </a:schemeClr>
                </a:solidFill>
              </a:rPr>
              <a:t>20</a:t>
            </a:r>
            <a:r>
              <a:rPr lang="zh-CN" altLang="en-US" sz="2400" dirty="0" smtClean="0">
                <a:solidFill>
                  <a:schemeClr val="tx1">
                    <a:lumMod val="65000"/>
                    <a:lumOff val="35000"/>
                  </a:schemeClr>
                </a:solidFill>
              </a:rPr>
              <a:t>万元的重大疾病保险。这份保险规定，一旦被保险人发生合同规定的重大疾病或身故，保险公司按保额赔付。</a:t>
            </a:r>
          </a:p>
          <a:p>
            <a:r>
              <a:rPr lang="zh-CN" altLang="en-US" sz="2400" b="1" dirty="0" smtClean="0">
                <a:solidFill>
                  <a:schemeClr val="tx1">
                    <a:lumMod val="65000"/>
                    <a:lumOff val="35000"/>
                  </a:schemeClr>
                </a:solidFill>
              </a:rPr>
              <a:t>点评：</a:t>
            </a:r>
            <a:r>
              <a:rPr lang="zh-CN" altLang="en-US" sz="2400" dirty="0" smtClean="0">
                <a:solidFill>
                  <a:schemeClr val="tx1">
                    <a:lumMod val="65000"/>
                    <a:lumOff val="35000"/>
                  </a:schemeClr>
                </a:solidFill>
              </a:rPr>
              <a:t>很多人以为少儿险便宜，会多买多赔。其实，少儿险不会买多赔多。为防止成人骗保，危害少儿生命，即使家长在几家保险公司都投保了以儿童死亡为给付条件的少儿险，但各家公司给付的总额最高都不能超过</a:t>
            </a:r>
            <a:r>
              <a:rPr lang="en-US" sz="2400" dirty="0" smtClean="0">
                <a:solidFill>
                  <a:schemeClr val="tx1">
                    <a:lumMod val="65000"/>
                    <a:lumOff val="35000"/>
                  </a:schemeClr>
                </a:solidFill>
              </a:rPr>
              <a:t>10</a:t>
            </a:r>
            <a:r>
              <a:rPr lang="zh-CN" altLang="en-US" sz="2400" dirty="0" smtClean="0">
                <a:solidFill>
                  <a:schemeClr val="tx1">
                    <a:lumMod val="65000"/>
                    <a:lumOff val="35000"/>
                  </a:schemeClr>
                </a:solidFill>
              </a:rPr>
              <a:t>万元。为孩子购买教育金保险不受此限。</a:t>
            </a:r>
          </a:p>
          <a:p>
            <a:r>
              <a:rPr lang="zh-CN" altLang="en-US" sz="2400" dirty="0" smtClean="0">
                <a:solidFill>
                  <a:schemeClr val="tx1">
                    <a:lumMod val="65000"/>
                    <a:lumOff val="35000"/>
                  </a:schemeClr>
                </a:solidFill>
              </a:rPr>
              <a:t>教育金保险类似强制储蓄，保额高低要看各个家庭的经济承受能力。</a:t>
            </a:r>
            <a:endParaRPr lang="zh-CN" altLang="en-US" sz="24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4</a:t>
            </a:fld>
            <a:endParaRPr lang="en-US" altLang="zh-CN"/>
          </a:p>
        </p:txBody>
      </p:sp>
      <p:pic>
        <p:nvPicPr>
          <p:cNvPr id="7" name="图片 6" descr="1274923576_Bcc21N.jpg"/>
          <p:cNvPicPr>
            <a:picLocks noChangeAspect="1"/>
          </p:cNvPicPr>
          <p:nvPr/>
        </p:nvPicPr>
        <p:blipFill>
          <a:blip r:embed="rId2"/>
          <a:stretch>
            <a:fillRect/>
          </a:stretch>
        </p:blipFill>
        <p:spPr>
          <a:xfrm>
            <a:off x="611156" y="1882764"/>
            <a:ext cx="3143272" cy="390813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3</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教育金成首张保单</a:t>
            </a:r>
            <a:endParaRPr lang="zh-CN" altLang="en-US" dirty="0">
              <a:solidFill>
                <a:srgbClr val="C00000"/>
              </a:solidFill>
              <a:latin typeface="微软雅黑" pitchFamily="34" charset="-122"/>
              <a:ea typeface="微软雅黑" pitchFamily="34" charset="-122"/>
            </a:endParaRPr>
          </a:p>
        </p:txBody>
      </p:sp>
      <p:sp>
        <p:nvSpPr>
          <p:cNvPr id="3" name="内容占位符 2"/>
          <p:cNvSpPr>
            <a:spLocks noGrp="1"/>
          </p:cNvSpPr>
          <p:nvPr>
            <p:ph idx="1"/>
          </p:nvPr>
        </p:nvSpPr>
        <p:spPr>
          <a:xfrm>
            <a:off x="3941764" y="311129"/>
            <a:ext cx="5635625" cy="5643602"/>
          </a:xfrm>
          <a:solidFill>
            <a:schemeClr val="bg1"/>
          </a:solidFill>
        </p:spPr>
        <p:txBody>
          <a:bodyPr/>
          <a:lstStyle/>
          <a:p>
            <a:r>
              <a:rPr lang="zh-CN" altLang="en-US" sz="1800" b="1" dirty="0" smtClean="0">
                <a:solidFill>
                  <a:schemeClr val="tx1">
                    <a:lumMod val="65000"/>
                    <a:lumOff val="35000"/>
                  </a:schemeClr>
                </a:solidFill>
              </a:rPr>
              <a:t>案例：</a:t>
            </a:r>
            <a:r>
              <a:rPr lang="zh-CN" altLang="en-US" sz="1800" dirty="0" smtClean="0">
                <a:solidFill>
                  <a:schemeClr val="tx1">
                    <a:lumMod val="65000"/>
                    <a:lumOff val="35000"/>
                  </a:schemeClr>
                </a:solidFill>
              </a:rPr>
              <a:t>陈女士的宝宝出世后，教育金保险成为陈女士为孩子购买的第一张保单。陈女士每年在这份保险上投入</a:t>
            </a:r>
            <a:r>
              <a:rPr lang="en-US" sz="1800" dirty="0" smtClean="0">
                <a:solidFill>
                  <a:schemeClr val="tx1">
                    <a:lumMod val="65000"/>
                    <a:lumOff val="35000"/>
                  </a:schemeClr>
                </a:solidFill>
              </a:rPr>
              <a:t>5000</a:t>
            </a:r>
            <a:r>
              <a:rPr lang="zh-CN" altLang="en-US" sz="1800" dirty="0" smtClean="0">
                <a:solidFill>
                  <a:schemeClr val="tx1">
                    <a:lumMod val="65000"/>
                    <a:lumOff val="35000"/>
                  </a:schemeClr>
                </a:solidFill>
              </a:rPr>
              <a:t>元。按照保险计划，若干年后，在孩子上学时，陈女士可以每年领取一笔钱，用作孩子的教育金。不过，除了这份保险，陈女士没再为孩子购买其它保险。</a:t>
            </a:r>
          </a:p>
          <a:p>
            <a:r>
              <a:rPr lang="zh-CN" altLang="en-US" sz="1800" b="1" dirty="0" smtClean="0">
                <a:solidFill>
                  <a:schemeClr val="tx1">
                    <a:lumMod val="65000"/>
                    <a:lumOff val="35000"/>
                  </a:schemeClr>
                </a:solidFill>
              </a:rPr>
              <a:t>点评：</a:t>
            </a:r>
            <a:r>
              <a:rPr lang="zh-CN" altLang="en-US" sz="1800" dirty="0" smtClean="0">
                <a:solidFill>
                  <a:schemeClr val="tx1">
                    <a:lumMod val="65000"/>
                    <a:lumOff val="35000"/>
                  </a:schemeClr>
                </a:solidFill>
              </a:rPr>
              <a:t>教育金保险是家庭理财规划的一个有力工具，但不应当成为孩子的第一份保险。</a:t>
            </a:r>
          </a:p>
          <a:p>
            <a:r>
              <a:rPr lang="zh-CN" altLang="en-US" sz="1800" dirty="0" smtClean="0">
                <a:solidFill>
                  <a:schemeClr val="tx1">
                    <a:lumMod val="65000"/>
                    <a:lumOff val="35000"/>
                  </a:schemeClr>
                </a:solidFill>
              </a:rPr>
              <a:t>教育金是</a:t>
            </a:r>
            <a:r>
              <a:rPr lang="en-US" sz="1800" dirty="0" smtClean="0">
                <a:solidFill>
                  <a:schemeClr val="tx1">
                    <a:lumMod val="65000"/>
                    <a:lumOff val="35000"/>
                  </a:schemeClr>
                </a:solidFill>
              </a:rPr>
              <a:t>10</a:t>
            </a:r>
            <a:r>
              <a:rPr lang="zh-CN" altLang="en-US" sz="1800" dirty="0" smtClean="0">
                <a:solidFill>
                  <a:schemeClr val="tx1">
                    <a:lumMod val="65000"/>
                    <a:lumOff val="35000"/>
                  </a:schemeClr>
                </a:solidFill>
              </a:rPr>
              <a:t>年或者</a:t>
            </a:r>
            <a:r>
              <a:rPr lang="en-US" sz="1800" dirty="0" smtClean="0">
                <a:solidFill>
                  <a:schemeClr val="tx1">
                    <a:lumMod val="65000"/>
                    <a:lumOff val="35000"/>
                  </a:schemeClr>
                </a:solidFill>
              </a:rPr>
              <a:t>20</a:t>
            </a:r>
            <a:r>
              <a:rPr lang="zh-CN" altLang="en-US" sz="1800" dirty="0" smtClean="0">
                <a:solidFill>
                  <a:schemeClr val="tx1">
                    <a:lumMod val="65000"/>
                    <a:lumOff val="35000"/>
                  </a:schemeClr>
                </a:solidFill>
              </a:rPr>
              <a:t>年需要花的钱，为孩子买保险，首先应该规避的是目前可能出现的风险，即意外、疾病。</a:t>
            </a:r>
          </a:p>
          <a:p>
            <a:r>
              <a:rPr lang="zh-CN" altLang="en-US" sz="1800" b="1" dirty="0" smtClean="0">
                <a:solidFill>
                  <a:schemeClr val="tx1">
                    <a:lumMod val="65000"/>
                    <a:lumOff val="35000"/>
                  </a:schemeClr>
                </a:solidFill>
              </a:rPr>
              <a:t>正解：</a:t>
            </a:r>
            <a:r>
              <a:rPr lang="zh-CN" altLang="en-US" sz="1800" dirty="0" smtClean="0">
                <a:solidFill>
                  <a:schemeClr val="tx1">
                    <a:lumMod val="65000"/>
                    <a:lumOff val="35000"/>
                  </a:schemeClr>
                </a:solidFill>
              </a:rPr>
              <a:t>成长过程中，孩子逐渐会经历比较顽皮的学前时期，适当选择一些意外保险，可以使孩子的成长过程更有保障。</a:t>
            </a:r>
          </a:p>
          <a:p>
            <a:r>
              <a:rPr lang="zh-CN" altLang="en-US" sz="1800" dirty="0" smtClean="0">
                <a:solidFill>
                  <a:schemeClr val="tx1">
                    <a:lumMod val="65000"/>
                    <a:lumOff val="35000"/>
                  </a:schemeClr>
                </a:solidFill>
              </a:rPr>
              <a:t>另外，小孩的身体免疫力相对较低，容易受到病菌的侵袭，健康保险也是家庭的一大得力帮手。</a:t>
            </a:r>
          </a:p>
          <a:p>
            <a:r>
              <a:rPr lang="zh-CN" altLang="en-US" sz="1800" dirty="0" smtClean="0">
                <a:solidFill>
                  <a:schemeClr val="tx1">
                    <a:lumMod val="65000"/>
                    <a:lumOff val="35000"/>
                  </a:schemeClr>
                </a:solidFill>
              </a:rPr>
              <a:t>值得注意的是，由于小孩住院的可能性大，住院医疗保险也比较适合家庭购买。这类保险一般可单独购买，且多为定额给付，比较实用。</a:t>
            </a:r>
            <a:endParaRPr lang="zh-CN" altLang="en-US" sz="18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5</a:t>
            </a:fld>
            <a:endParaRPr lang="en-US" altLang="zh-CN"/>
          </a:p>
        </p:txBody>
      </p:sp>
      <p:pic>
        <p:nvPicPr>
          <p:cNvPr id="8" name="图片 7" descr="10413L522-0.jpg"/>
          <p:cNvPicPr>
            <a:picLocks noChangeAspect="1"/>
          </p:cNvPicPr>
          <p:nvPr/>
        </p:nvPicPr>
        <p:blipFill>
          <a:blip r:embed="rId2"/>
          <a:stretch>
            <a:fillRect/>
          </a:stretch>
        </p:blipFill>
        <p:spPr>
          <a:xfrm>
            <a:off x="301324" y="2382831"/>
            <a:ext cx="3595980" cy="250033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4</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太过“深谋远虑”</a:t>
            </a:r>
            <a:endParaRPr lang="zh-CN" altLang="en-US" sz="2400" dirty="0">
              <a:solidFill>
                <a:srgbClr val="C00000"/>
              </a:solidFill>
            </a:endParaRPr>
          </a:p>
        </p:txBody>
      </p:sp>
      <p:sp>
        <p:nvSpPr>
          <p:cNvPr id="3" name="内容占位符 2"/>
          <p:cNvSpPr>
            <a:spLocks noGrp="1"/>
          </p:cNvSpPr>
          <p:nvPr>
            <p:ph idx="1"/>
          </p:nvPr>
        </p:nvSpPr>
        <p:spPr>
          <a:xfrm>
            <a:off x="4513268" y="668319"/>
            <a:ext cx="4741886" cy="5357850"/>
          </a:xfrm>
          <a:solidFill>
            <a:schemeClr val="bg1"/>
          </a:solidFill>
        </p:spPr>
        <p:txBody>
          <a:bodyPr/>
          <a:lstStyle/>
          <a:p>
            <a:r>
              <a:rPr lang="zh-CN" altLang="en-US" sz="1800" b="1" dirty="0" smtClean="0">
                <a:solidFill>
                  <a:schemeClr val="tx1">
                    <a:lumMod val="65000"/>
                    <a:lumOff val="35000"/>
                  </a:schemeClr>
                </a:solidFill>
              </a:rPr>
              <a:t>案例：</a:t>
            </a:r>
            <a:r>
              <a:rPr lang="zh-CN" altLang="en-US" sz="1800" dirty="0" smtClean="0">
                <a:solidFill>
                  <a:schemeClr val="tx1">
                    <a:lumMod val="65000"/>
                    <a:lumOff val="35000"/>
                  </a:schemeClr>
                </a:solidFill>
              </a:rPr>
              <a:t>王太太为孩子购买了某公司的终生寿险。按照保险计划描述，孩子</a:t>
            </a:r>
            <a:r>
              <a:rPr lang="en-US" sz="1800" dirty="0" smtClean="0">
                <a:solidFill>
                  <a:schemeClr val="tx1">
                    <a:lumMod val="65000"/>
                    <a:lumOff val="35000"/>
                  </a:schemeClr>
                </a:solidFill>
              </a:rPr>
              <a:t>60</a:t>
            </a:r>
            <a:r>
              <a:rPr lang="zh-CN" altLang="en-US" sz="1800" dirty="0" smtClean="0">
                <a:solidFill>
                  <a:schemeClr val="tx1">
                    <a:lumMod val="65000"/>
                    <a:lumOff val="35000"/>
                  </a:schemeClr>
                </a:solidFill>
              </a:rPr>
              <a:t>岁可领取退休养老金</a:t>
            </a:r>
            <a:r>
              <a:rPr lang="en-US" sz="1800" dirty="0" smtClean="0">
                <a:solidFill>
                  <a:schemeClr val="tx1">
                    <a:lumMod val="65000"/>
                    <a:lumOff val="35000"/>
                  </a:schemeClr>
                </a:solidFill>
              </a:rPr>
              <a:t>5</a:t>
            </a:r>
            <a:r>
              <a:rPr lang="zh-CN" altLang="en-US" sz="1800" dirty="0" smtClean="0">
                <a:solidFill>
                  <a:schemeClr val="tx1">
                    <a:lumMod val="65000"/>
                    <a:lumOff val="35000"/>
                  </a:schemeClr>
                </a:solidFill>
              </a:rPr>
              <a:t>万元，</a:t>
            </a:r>
            <a:r>
              <a:rPr lang="en-US" sz="1800" dirty="0" smtClean="0">
                <a:solidFill>
                  <a:schemeClr val="tx1">
                    <a:lumMod val="65000"/>
                    <a:lumOff val="35000"/>
                  </a:schemeClr>
                </a:solidFill>
              </a:rPr>
              <a:t>100</a:t>
            </a:r>
            <a:r>
              <a:rPr lang="zh-CN" altLang="en-US" sz="1800" dirty="0" smtClean="0">
                <a:solidFill>
                  <a:schemeClr val="tx1">
                    <a:lumMod val="65000"/>
                    <a:lumOff val="35000"/>
                  </a:schemeClr>
                </a:solidFill>
              </a:rPr>
              <a:t>岁时可领取期满贺岁金</a:t>
            </a:r>
            <a:r>
              <a:rPr lang="en-US" sz="1800" dirty="0" smtClean="0">
                <a:solidFill>
                  <a:schemeClr val="tx1">
                    <a:lumMod val="65000"/>
                    <a:lumOff val="35000"/>
                  </a:schemeClr>
                </a:solidFill>
              </a:rPr>
              <a:t>5</a:t>
            </a:r>
            <a:r>
              <a:rPr lang="zh-CN" altLang="en-US" sz="1800" dirty="0" smtClean="0">
                <a:solidFill>
                  <a:schemeClr val="tx1">
                    <a:lumMod val="65000"/>
                    <a:lumOff val="35000"/>
                  </a:schemeClr>
                </a:solidFill>
              </a:rPr>
              <a:t>万元。</a:t>
            </a:r>
          </a:p>
          <a:p>
            <a:r>
              <a:rPr lang="zh-CN" altLang="en-US" sz="1800" b="1" dirty="0" smtClean="0">
                <a:solidFill>
                  <a:schemeClr val="tx1">
                    <a:lumMod val="65000"/>
                    <a:lumOff val="35000"/>
                  </a:schemeClr>
                </a:solidFill>
              </a:rPr>
              <a:t>点评：</a:t>
            </a:r>
            <a:r>
              <a:rPr lang="zh-CN" altLang="en-US" sz="1800" dirty="0" smtClean="0">
                <a:solidFill>
                  <a:schemeClr val="tx1">
                    <a:lumMod val="65000"/>
                    <a:lumOff val="35000"/>
                  </a:schemeClr>
                </a:solidFill>
              </a:rPr>
              <a:t>对于绝大多数家庭来说，为孩子购买终生寿险，为孩子未来的“养老钱”做打算，实在是一件太过“深谋远虑”的事情。尤其是在大人自己的养老金尚没有储备足够的情况下，考虑孩子的养老问题更加没什么必要。</a:t>
            </a:r>
          </a:p>
          <a:p>
            <a:r>
              <a:rPr lang="zh-CN" altLang="en-US" sz="1800" b="1" dirty="0" smtClean="0">
                <a:solidFill>
                  <a:schemeClr val="tx1">
                    <a:lumMod val="65000"/>
                    <a:lumOff val="35000"/>
                  </a:schemeClr>
                </a:solidFill>
              </a:rPr>
              <a:t>正解：</a:t>
            </a:r>
            <a:r>
              <a:rPr lang="zh-CN" altLang="en-US" sz="1800" dirty="0" smtClean="0">
                <a:solidFill>
                  <a:schemeClr val="tx1">
                    <a:lumMod val="65000"/>
                    <a:lumOff val="35000"/>
                  </a:schemeClr>
                </a:solidFill>
              </a:rPr>
              <a:t>建议为孩子买保险时，保险期限应以到其大学毕业的年龄为宜，之后就应当由他自食其力了。此外，考虑到通货膨胀因素，父母现时的投入，数十年后，对孩子的“养老”还有多大帮助也是一大疑问。当然，如果看重终身寿险的“纪念意义”，父母在预算宽裕的情况下也可以考虑作为辅助险种购买一些。</a:t>
            </a:r>
            <a:endParaRPr lang="zh-CN" altLang="en-US" sz="18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6</a:t>
            </a:fld>
            <a:endParaRPr lang="en-US" altLang="zh-CN"/>
          </a:p>
        </p:txBody>
      </p:sp>
      <p:pic>
        <p:nvPicPr>
          <p:cNvPr id="7" name="图片 6" descr="c65cd013e71923e21fbad69688f40ca6.jpg"/>
          <p:cNvPicPr>
            <a:picLocks noChangeAspect="1"/>
          </p:cNvPicPr>
          <p:nvPr/>
        </p:nvPicPr>
        <p:blipFill>
          <a:blip r:embed="rId2"/>
          <a:stretch>
            <a:fillRect/>
          </a:stretch>
        </p:blipFill>
        <p:spPr>
          <a:xfrm>
            <a:off x="396842" y="2311393"/>
            <a:ext cx="3830733" cy="264320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5</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不知“豁免”为何物</a:t>
            </a:r>
            <a:endParaRPr lang="zh-CN" altLang="en-US" sz="2400" dirty="0">
              <a:solidFill>
                <a:srgbClr val="C00000"/>
              </a:solidFill>
            </a:endParaRPr>
          </a:p>
        </p:txBody>
      </p:sp>
      <p:sp>
        <p:nvSpPr>
          <p:cNvPr id="3" name="内容占位符 2"/>
          <p:cNvSpPr>
            <a:spLocks noGrp="1"/>
          </p:cNvSpPr>
          <p:nvPr>
            <p:ph idx="1"/>
          </p:nvPr>
        </p:nvSpPr>
        <p:spPr>
          <a:xfrm>
            <a:off x="4513268" y="668319"/>
            <a:ext cx="4741886" cy="5214974"/>
          </a:xfrm>
          <a:solidFill>
            <a:schemeClr val="bg1"/>
          </a:solidFill>
        </p:spPr>
        <p:txBody>
          <a:bodyPr/>
          <a:lstStyle/>
          <a:p>
            <a:r>
              <a:rPr lang="zh-CN" altLang="en-US" sz="1600" b="1" dirty="0" smtClean="0">
                <a:solidFill>
                  <a:schemeClr val="tx1">
                    <a:lumMod val="65000"/>
                    <a:lumOff val="35000"/>
                  </a:schemeClr>
                </a:solidFill>
              </a:rPr>
              <a:t>案例：</a:t>
            </a:r>
            <a:r>
              <a:rPr lang="zh-CN" altLang="en-US" sz="1600" dirty="0" smtClean="0">
                <a:solidFill>
                  <a:schemeClr val="tx1">
                    <a:lumMod val="65000"/>
                    <a:lumOff val="35000"/>
                  </a:schemeClr>
                </a:solidFill>
              </a:rPr>
              <a:t>赵先生</a:t>
            </a:r>
            <a:r>
              <a:rPr lang="en-US" sz="1600" dirty="0" smtClean="0">
                <a:solidFill>
                  <a:schemeClr val="tx1">
                    <a:lumMod val="65000"/>
                    <a:lumOff val="35000"/>
                  </a:schemeClr>
                </a:solidFill>
              </a:rPr>
              <a:t>2003</a:t>
            </a:r>
            <a:r>
              <a:rPr lang="zh-CN" altLang="en-US" sz="1600" dirty="0" smtClean="0">
                <a:solidFill>
                  <a:schemeClr val="tx1">
                    <a:lumMod val="65000"/>
                    <a:lumOff val="35000"/>
                  </a:schemeClr>
                </a:solidFill>
              </a:rPr>
              <a:t>年为孩子购买了意外险、重大疾病险和教育金保险，每年向保险公司缴费</a:t>
            </a:r>
            <a:r>
              <a:rPr lang="en-US" sz="1600" dirty="0" smtClean="0">
                <a:solidFill>
                  <a:schemeClr val="tx1">
                    <a:lumMod val="65000"/>
                    <a:lumOff val="35000"/>
                  </a:schemeClr>
                </a:solidFill>
              </a:rPr>
              <a:t>5000</a:t>
            </a:r>
            <a:r>
              <a:rPr lang="zh-CN" altLang="en-US" sz="1600" dirty="0" smtClean="0">
                <a:solidFill>
                  <a:schemeClr val="tx1">
                    <a:lumMod val="65000"/>
                    <a:lumOff val="35000"/>
                  </a:schemeClr>
                </a:solidFill>
              </a:rPr>
              <a:t>元。</a:t>
            </a:r>
            <a:r>
              <a:rPr lang="en-US" sz="1600" dirty="0" smtClean="0">
                <a:solidFill>
                  <a:schemeClr val="tx1">
                    <a:lumMod val="65000"/>
                    <a:lumOff val="35000"/>
                  </a:schemeClr>
                </a:solidFill>
              </a:rPr>
              <a:t>2008</a:t>
            </a:r>
            <a:r>
              <a:rPr lang="zh-CN" altLang="en-US" sz="1600" dirty="0" smtClean="0">
                <a:solidFill>
                  <a:schemeClr val="tx1">
                    <a:lumMod val="65000"/>
                    <a:lumOff val="35000"/>
                  </a:schemeClr>
                </a:solidFill>
              </a:rPr>
              <a:t>年，赵先生因病去世，家庭收入锐减。赵太太不得已停掉了为孩子已经购买数年的保险。</a:t>
            </a:r>
          </a:p>
          <a:p>
            <a:r>
              <a:rPr lang="zh-CN" altLang="en-US" sz="1600" b="1" dirty="0" smtClean="0">
                <a:solidFill>
                  <a:schemeClr val="tx1">
                    <a:lumMod val="65000"/>
                    <a:lumOff val="35000"/>
                  </a:schemeClr>
                </a:solidFill>
              </a:rPr>
              <a:t>点评：</a:t>
            </a:r>
            <a:r>
              <a:rPr lang="zh-CN" altLang="en-US" sz="1600" dirty="0" smtClean="0">
                <a:solidFill>
                  <a:schemeClr val="tx1">
                    <a:lumMod val="65000"/>
                    <a:lumOff val="35000"/>
                  </a:schemeClr>
                </a:solidFill>
              </a:rPr>
              <a:t>如果赵先生最初购买的是有保费豁免条款的保险，或是另外附加儿童保险费豁免险，出现这种情况，赵先生孩子的保险利益就不会受到影响。</a:t>
            </a:r>
          </a:p>
          <a:p>
            <a:r>
              <a:rPr lang="zh-CN" altLang="en-US" sz="1600" b="1" dirty="0" smtClean="0">
                <a:solidFill>
                  <a:schemeClr val="tx1">
                    <a:lumMod val="65000"/>
                    <a:lumOff val="35000"/>
                  </a:schemeClr>
                </a:solidFill>
              </a:rPr>
              <a:t>正解：</a:t>
            </a:r>
            <a:r>
              <a:rPr lang="zh-CN" altLang="en-US" sz="1600" dirty="0" smtClean="0">
                <a:solidFill>
                  <a:schemeClr val="tx1">
                    <a:lumMod val="65000"/>
                    <a:lumOff val="35000"/>
                  </a:schemeClr>
                </a:solidFill>
              </a:rPr>
              <a:t>所谓“保费豁免”，是指当投保人发生身故或高残而无力续缴保费时，保险公司可以允许其免缴余下各期保险费，而被保险人继续享受保单所列明的保障。“保费豁免”相当于为保险再加上一层保险，不论大人为自己投保还是为子女投保，均宜附加这一功能。</a:t>
            </a:r>
          </a:p>
          <a:p>
            <a:r>
              <a:rPr lang="zh-CN" altLang="en-US" sz="1600" dirty="0" smtClean="0">
                <a:solidFill>
                  <a:schemeClr val="tx1">
                    <a:lumMod val="65000"/>
                    <a:lumOff val="35000"/>
                  </a:schemeClr>
                </a:solidFill>
              </a:rPr>
              <a:t>值得注意的是，目前各家保险公司对“豁免”的定义不完全一样。有的公司规定投保人因意外或者疾病导致身故或全残均可以豁免；有的公司则规定只有投保人身故才能豁免；还有的公司规定疾病身故或者全残不在豁免范围之内。</a:t>
            </a:r>
            <a:endParaRPr lang="zh-CN" altLang="en-US" sz="16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7</a:t>
            </a:fld>
            <a:endParaRPr lang="en-US" altLang="zh-CN"/>
          </a:p>
        </p:txBody>
      </p:sp>
      <p:pic>
        <p:nvPicPr>
          <p:cNvPr id="8" name="图片 7" descr="1_12176707282.jpg"/>
          <p:cNvPicPr>
            <a:picLocks noChangeAspect="1"/>
          </p:cNvPicPr>
          <p:nvPr/>
        </p:nvPicPr>
        <p:blipFill>
          <a:blip r:embed="rId2"/>
          <a:stretch>
            <a:fillRect/>
          </a:stretch>
        </p:blipFill>
        <p:spPr>
          <a:xfrm>
            <a:off x="825470" y="1954202"/>
            <a:ext cx="2714644" cy="398041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6</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只找熟人买保险</a:t>
            </a:r>
            <a:endParaRPr lang="zh-CN" altLang="en-US" sz="2400" dirty="0">
              <a:solidFill>
                <a:srgbClr val="C00000"/>
              </a:solidFill>
            </a:endParaRPr>
          </a:p>
        </p:txBody>
      </p:sp>
      <p:sp>
        <p:nvSpPr>
          <p:cNvPr id="3" name="内容占位符 2"/>
          <p:cNvSpPr>
            <a:spLocks noGrp="1"/>
          </p:cNvSpPr>
          <p:nvPr>
            <p:ph idx="1"/>
          </p:nvPr>
        </p:nvSpPr>
        <p:spPr>
          <a:xfrm>
            <a:off x="4513268" y="668319"/>
            <a:ext cx="4741886" cy="5214974"/>
          </a:xfrm>
          <a:solidFill>
            <a:schemeClr val="bg1"/>
          </a:solidFill>
        </p:spPr>
        <p:txBody>
          <a:bodyPr/>
          <a:lstStyle/>
          <a:p>
            <a:r>
              <a:rPr lang="zh-CN" altLang="en-US" sz="1800" b="1" dirty="0" smtClean="0">
                <a:solidFill>
                  <a:schemeClr val="tx1">
                    <a:lumMod val="65000"/>
                    <a:lumOff val="35000"/>
                  </a:schemeClr>
                </a:solidFill>
              </a:rPr>
              <a:t>案例：</a:t>
            </a:r>
            <a:r>
              <a:rPr lang="zh-CN" altLang="en-US" sz="1800" dirty="0" smtClean="0">
                <a:solidFill>
                  <a:schemeClr val="tx1">
                    <a:lumMod val="65000"/>
                    <a:lumOff val="35000"/>
                  </a:schemeClr>
                </a:solidFill>
              </a:rPr>
              <a:t>王小姐在事业单位工作。两年前，王小姐碍于面子，购买了同学强力推荐的某款健康医疗险，年缴保费</a:t>
            </a:r>
            <a:r>
              <a:rPr lang="en-US" sz="1800" dirty="0" smtClean="0">
                <a:solidFill>
                  <a:schemeClr val="tx1">
                    <a:lumMod val="65000"/>
                    <a:lumOff val="35000"/>
                  </a:schemeClr>
                </a:solidFill>
              </a:rPr>
              <a:t>5000</a:t>
            </a:r>
            <a:r>
              <a:rPr lang="zh-CN" altLang="en-US" sz="1800" dirty="0" smtClean="0">
                <a:solidFill>
                  <a:schemeClr val="tx1">
                    <a:lumMod val="65000"/>
                    <a:lumOff val="35000"/>
                  </a:schemeClr>
                </a:solidFill>
              </a:rPr>
              <a:t>多元。去年</a:t>
            </a:r>
            <a:r>
              <a:rPr lang="en-US" sz="1800" dirty="0" smtClean="0">
                <a:solidFill>
                  <a:schemeClr val="tx1">
                    <a:lumMod val="65000"/>
                    <a:lumOff val="35000"/>
                  </a:schemeClr>
                </a:solidFill>
              </a:rPr>
              <a:t>5</a:t>
            </a:r>
            <a:r>
              <a:rPr lang="zh-CN" altLang="en-US" sz="1800" dirty="0" smtClean="0">
                <a:solidFill>
                  <a:schemeClr val="tx1">
                    <a:lumMod val="65000"/>
                    <a:lumOff val="35000"/>
                  </a:schemeClr>
                </a:solidFill>
              </a:rPr>
              <a:t>月，王小姐因病住院，花去</a:t>
            </a:r>
            <a:r>
              <a:rPr lang="en-US" sz="1800" dirty="0" smtClean="0">
                <a:solidFill>
                  <a:schemeClr val="tx1">
                    <a:lumMod val="65000"/>
                    <a:lumOff val="35000"/>
                  </a:schemeClr>
                </a:solidFill>
              </a:rPr>
              <a:t>1</a:t>
            </a:r>
            <a:r>
              <a:rPr lang="zh-CN" altLang="en-US" sz="1800" dirty="0" smtClean="0">
                <a:solidFill>
                  <a:schemeClr val="tx1">
                    <a:lumMod val="65000"/>
                    <a:lumOff val="35000"/>
                  </a:schemeClr>
                </a:solidFill>
              </a:rPr>
              <a:t>万元。王小姐找保险公司理赔，这时才发现，自己购买的是费用补偿型医疗保险。王小姐在单位报销了</a:t>
            </a:r>
            <a:r>
              <a:rPr lang="en-US" sz="1800" dirty="0" smtClean="0">
                <a:solidFill>
                  <a:schemeClr val="tx1">
                    <a:lumMod val="65000"/>
                    <a:lumOff val="35000"/>
                  </a:schemeClr>
                </a:solidFill>
              </a:rPr>
              <a:t>8000</a:t>
            </a:r>
            <a:r>
              <a:rPr lang="zh-CN" altLang="en-US" sz="1800" dirty="0" smtClean="0">
                <a:solidFill>
                  <a:schemeClr val="tx1">
                    <a:lumMod val="65000"/>
                    <a:lumOff val="35000"/>
                  </a:schemeClr>
                </a:solidFill>
              </a:rPr>
              <a:t>多元医药费后，保险公司只赔付了余下的不到</a:t>
            </a:r>
            <a:r>
              <a:rPr lang="en-US" sz="1800" dirty="0" smtClean="0">
                <a:solidFill>
                  <a:schemeClr val="tx1">
                    <a:lumMod val="65000"/>
                    <a:lumOff val="35000"/>
                  </a:schemeClr>
                </a:solidFill>
              </a:rPr>
              <a:t>2000</a:t>
            </a:r>
            <a:r>
              <a:rPr lang="zh-CN" altLang="en-US" sz="1800" dirty="0" smtClean="0">
                <a:solidFill>
                  <a:schemeClr val="tx1">
                    <a:lumMod val="65000"/>
                    <a:lumOff val="35000"/>
                  </a:schemeClr>
                </a:solidFill>
              </a:rPr>
              <a:t>元。王小姐发现，熟人推荐的保险原来并不适合自己。</a:t>
            </a:r>
          </a:p>
          <a:p>
            <a:r>
              <a:rPr lang="zh-CN" altLang="en-US" sz="1800" b="1" dirty="0" smtClean="0">
                <a:solidFill>
                  <a:schemeClr val="tx1">
                    <a:lumMod val="65000"/>
                    <a:lumOff val="35000"/>
                  </a:schemeClr>
                </a:solidFill>
              </a:rPr>
              <a:t>点评：</a:t>
            </a:r>
            <a:r>
              <a:rPr lang="zh-CN" altLang="en-US" sz="1800" dirty="0" smtClean="0">
                <a:solidFill>
                  <a:schemeClr val="tx1">
                    <a:lumMod val="65000"/>
                    <a:lumOff val="35000"/>
                  </a:schemeClr>
                </a:solidFill>
              </a:rPr>
              <a:t>找熟人买保险并非不可，但前提是要跨过人情这道坎。据了解，向熟人卖保险已经成为保险代理人“成长”的必经之路。在保险公司的培训课程中，向熟人推销保险更被升华为“缘故法”。也有市民陷入误区，因为对陌生来访的保险代理人不信任，因此宁愿找熟人买保险。不过，买这样的人情保险要注意了解产品是否真正适合自己。</a:t>
            </a:r>
            <a:endParaRPr lang="zh-CN" altLang="en-US" sz="18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8</a:t>
            </a:fld>
            <a:endParaRPr lang="en-US" altLang="zh-CN"/>
          </a:p>
        </p:txBody>
      </p:sp>
      <p:pic>
        <p:nvPicPr>
          <p:cNvPr id="7" name="图片 6" descr="u=1232986597,1418743226&amp;fm=21&amp;gp=0.jpg"/>
          <p:cNvPicPr>
            <a:picLocks noChangeAspect="1"/>
          </p:cNvPicPr>
          <p:nvPr/>
        </p:nvPicPr>
        <p:blipFill>
          <a:blip r:embed="rId2"/>
          <a:stretch>
            <a:fillRect/>
          </a:stretch>
        </p:blipFill>
        <p:spPr>
          <a:xfrm>
            <a:off x="325404" y="2239955"/>
            <a:ext cx="3994034" cy="292895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316288"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7</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有“医保”不买商业险</a:t>
            </a:r>
            <a:endParaRPr lang="zh-CN" altLang="en-US" sz="2400" dirty="0">
              <a:solidFill>
                <a:srgbClr val="C00000"/>
              </a:solidFill>
            </a:endParaRPr>
          </a:p>
        </p:txBody>
      </p:sp>
      <p:sp>
        <p:nvSpPr>
          <p:cNvPr id="3" name="内容占位符 2"/>
          <p:cNvSpPr>
            <a:spLocks noGrp="1"/>
          </p:cNvSpPr>
          <p:nvPr>
            <p:ph idx="1"/>
          </p:nvPr>
        </p:nvSpPr>
        <p:spPr>
          <a:xfrm>
            <a:off x="4513268" y="739757"/>
            <a:ext cx="4741886" cy="5214974"/>
          </a:xfrm>
          <a:solidFill>
            <a:schemeClr val="bg1"/>
          </a:solidFill>
        </p:spPr>
        <p:txBody>
          <a:bodyPr/>
          <a:lstStyle/>
          <a:p>
            <a:r>
              <a:rPr lang="zh-CN" altLang="en-US" sz="1600" b="1" dirty="0" smtClean="0">
                <a:solidFill>
                  <a:schemeClr val="tx1">
                    <a:lumMod val="65000"/>
                    <a:lumOff val="35000"/>
                  </a:schemeClr>
                </a:solidFill>
              </a:rPr>
              <a:t>案例：</a:t>
            </a:r>
            <a:r>
              <a:rPr lang="zh-CN" altLang="en-US" sz="1600" dirty="0" smtClean="0">
                <a:solidFill>
                  <a:schemeClr val="tx1">
                    <a:lumMod val="65000"/>
                    <a:lumOff val="35000"/>
                  </a:schemeClr>
                </a:solidFill>
              </a:rPr>
              <a:t>周女士所在单位为其购买了医保。考虑到已有医保傍身，周女士没再购买商业保险。去年，周女士住院花去</a:t>
            </a:r>
            <a:r>
              <a:rPr lang="en-US" sz="1600" dirty="0" smtClean="0">
                <a:solidFill>
                  <a:schemeClr val="tx1">
                    <a:lumMod val="65000"/>
                    <a:lumOff val="35000"/>
                  </a:schemeClr>
                </a:solidFill>
              </a:rPr>
              <a:t>5000</a:t>
            </a:r>
            <a:r>
              <a:rPr lang="zh-CN" altLang="en-US" sz="1600" dirty="0" smtClean="0">
                <a:solidFill>
                  <a:schemeClr val="tx1">
                    <a:lumMod val="65000"/>
                    <a:lumOff val="35000"/>
                  </a:schemeClr>
                </a:solidFill>
              </a:rPr>
              <a:t>多元，医保只报销了</a:t>
            </a:r>
            <a:r>
              <a:rPr lang="en-US" sz="1600" dirty="0" smtClean="0">
                <a:solidFill>
                  <a:schemeClr val="tx1">
                    <a:lumMod val="65000"/>
                    <a:lumOff val="35000"/>
                  </a:schemeClr>
                </a:solidFill>
              </a:rPr>
              <a:t>3000</a:t>
            </a:r>
            <a:r>
              <a:rPr lang="zh-CN" altLang="en-US" sz="1600" dirty="0" smtClean="0">
                <a:solidFill>
                  <a:schemeClr val="tx1">
                    <a:lumMod val="65000"/>
                    <a:lumOff val="35000"/>
                  </a:schemeClr>
                </a:solidFill>
              </a:rPr>
              <a:t>多元。周女士使用的进口药、特效药都不在医保报销目录内，周女士只能自己埋单。</a:t>
            </a:r>
          </a:p>
          <a:p>
            <a:r>
              <a:rPr lang="zh-CN" altLang="en-US" sz="1600" b="1" dirty="0" smtClean="0">
                <a:solidFill>
                  <a:schemeClr val="tx1">
                    <a:lumMod val="65000"/>
                    <a:lumOff val="35000"/>
                  </a:schemeClr>
                </a:solidFill>
              </a:rPr>
              <a:t>点评：</a:t>
            </a:r>
            <a:r>
              <a:rPr lang="zh-CN" altLang="en-US" sz="1600" dirty="0" smtClean="0">
                <a:solidFill>
                  <a:schemeClr val="tx1">
                    <a:lumMod val="65000"/>
                    <a:lumOff val="35000"/>
                  </a:schemeClr>
                </a:solidFill>
              </a:rPr>
              <a:t>新医改实施后，商业保险的作用并没有削弱。医保的基本设计原理是低水平、广覆盖，超出部分由商业保险解决。重大疾病的平均治疗费用为</a:t>
            </a:r>
            <a:r>
              <a:rPr lang="en-US" sz="1600" dirty="0" smtClean="0">
                <a:solidFill>
                  <a:schemeClr val="tx1">
                    <a:lumMod val="65000"/>
                    <a:lumOff val="35000"/>
                  </a:schemeClr>
                </a:solidFill>
              </a:rPr>
              <a:t>10</a:t>
            </a:r>
            <a:r>
              <a:rPr lang="zh-CN" altLang="en-US" sz="1600" dirty="0" smtClean="0">
                <a:solidFill>
                  <a:schemeClr val="tx1">
                    <a:lumMod val="65000"/>
                    <a:lumOff val="35000"/>
                  </a:schemeClr>
                </a:solidFill>
              </a:rPr>
              <a:t>万</a:t>
            </a:r>
            <a:r>
              <a:rPr lang="en-US" sz="1600" dirty="0" smtClean="0">
                <a:solidFill>
                  <a:schemeClr val="tx1">
                    <a:lumMod val="65000"/>
                    <a:lumOff val="35000"/>
                  </a:schemeClr>
                </a:solidFill>
              </a:rPr>
              <a:t>-20</a:t>
            </a:r>
            <a:r>
              <a:rPr lang="zh-CN" altLang="en-US" sz="1600" dirty="0" smtClean="0">
                <a:solidFill>
                  <a:schemeClr val="tx1">
                    <a:lumMod val="65000"/>
                    <a:lumOff val="35000"/>
                  </a:schemeClr>
                </a:solidFill>
              </a:rPr>
              <a:t>万元，社保最高支付限额显然与这个水平有差距，个人还需根据情况补充商业险。</a:t>
            </a:r>
          </a:p>
          <a:p>
            <a:r>
              <a:rPr lang="zh-CN" altLang="en-US" sz="1600" dirty="0" smtClean="0">
                <a:solidFill>
                  <a:schemeClr val="tx1">
                    <a:lumMod val="65000"/>
                    <a:lumOff val="35000"/>
                  </a:schemeClr>
                </a:solidFill>
              </a:rPr>
              <a:t>某些药品</a:t>
            </a:r>
            <a:r>
              <a:rPr lang="en-US" sz="1600" dirty="0" smtClean="0">
                <a:solidFill>
                  <a:schemeClr val="tx1">
                    <a:lumMod val="65000"/>
                    <a:lumOff val="35000"/>
                  </a:schemeClr>
                </a:solidFill>
              </a:rPr>
              <a:t>(</a:t>
            </a:r>
            <a:r>
              <a:rPr lang="zh-CN" altLang="en-US" sz="1600" dirty="0" smtClean="0">
                <a:solidFill>
                  <a:schemeClr val="tx1">
                    <a:lumMod val="65000"/>
                    <a:lumOff val="35000"/>
                  </a:schemeClr>
                </a:solidFill>
              </a:rPr>
              <a:t>新药、进口药、贵药等</a:t>
            </a:r>
            <a:r>
              <a:rPr lang="en-US" sz="1600" dirty="0" smtClean="0">
                <a:solidFill>
                  <a:schemeClr val="tx1">
                    <a:lumMod val="65000"/>
                    <a:lumOff val="35000"/>
                  </a:schemeClr>
                </a:solidFill>
              </a:rPr>
              <a:t>)</a:t>
            </a:r>
            <a:r>
              <a:rPr lang="zh-CN" altLang="en-US" sz="1600" dirty="0" smtClean="0">
                <a:solidFill>
                  <a:schemeClr val="tx1">
                    <a:lumMod val="65000"/>
                    <a:lumOff val="35000"/>
                  </a:schemeClr>
                </a:solidFill>
              </a:rPr>
              <a:t>以及一些诊疗项目、医疗服务设施都不在医保报销范围之内，商业保险可对此部分进行补充。此外，医保注重的是医疗费用的报销，但是市民患病后，除了直接的医疗费用外，还会产生以下三方面的费用：一是后续治疗费；二是不能工作失去收入来源的费用；三是发生重疾后的后期治疗费、营养费、护理费等。这笔费用可以通过商业保险解决。</a:t>
            </a:r>
            <a:endParaRPr lang="zh-CN" altLang="en-US" sz="16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9</a:t>
            </a:fld>
            <a:endParaRPr lang="en-US" altLang="zh-CN"/>
          </a:p>
        </p:txBody>
      </p:sp>
      <p:pic>
        <p:nvPicPr>
          <p:cNvPr id="8" name="图片 7" descr="634898838609653750.jpg"/>
          <p:cNvPicPr>
            <a:picLocks noChangeAspect="1"/>
          </p:cNvPicPr>
          <p:nvPr/>
        </p:nvPicPr>
        <p:blipFill>
          <a:blip r:embed="rId2"/>
          <a:stretch>
            <a:fillRect/>
          </a:stretch>
        </p:blipFill>
        <p:spPr>
          <a:xfrm>
            <a:off x="253966" y="2311393"/>
            <a:ext cx="4038898" cy="2857520"/>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714776"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8</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 “兆头不好”不买意外险</a:t>
            </a:r>
            <a:endParaRPr lang="zh-CN" altLang="en-US" sz="2400" dirty="0">
              <a:solidFill>
                <a:srgbClr val="C00000"/>
              </a:solidFill>
            </a:endParaRPr>
          </a:p>
        </p:txBody>
      </p:sp>
      <p:sp>
        <p:nvSpPr>
          <p:cNvPr id="3" name="内容占位符 2"/>
          <p:cNvSpPr>
            <a:spLocks noGrp="1"/>
          </p:cNvSpPr>
          <p:nvPr>
            <p:ph idx="1"/>
          </p:nvPr>
        </p:nvSpPr>
        <p:spPr>
          <a:xfrm>
            <a:off x="4513268" y="739757"/>
            <a:ext cx="4741886" cy="5214974"/>
          </a:xfrm>
          <a:solidFill>
            <a:schemeClr val="bg1"/>
          </a:solidFill>
        </p:spPr>
        <p:txBody>
          <a:bodyPr/>
          <a:lstStyle/>
          <a:p>
            <a:r>
              <a:rPr lang="zh-CN" altLang="en-US" sz="1800" b="1" dirty="0" smtClean="0">
                <a:solidFill>
                  <a:schemeClr val="tx1">
                    <a:lumMod val="65000"/>
                    <a:lumOff val="35000"/>
                  </a:schemeClr>
                </a:solidFill>
              </a:rPr>
              <a:t>案例：</a:t>
            </a:r>
            <a:r>
              <a:rPr lang="zh-CN" altLang="en-US" sz="1800" dirty="0" smtClean="0">
                <a:solidFill>
                  <a:schemeClr val="tx1">
                    <a:lumMod val="65000"/>
                    <a:lumOff val="35000"/>
                  </a:schemeClr>
                </a:solidFill>
              </a:rPr>
              <a:t>赵先生认为买保险兆头不好，从不买保险。赵先生的同事某日意外摔伤，医疗费用由保险公司埋单。赵先生认为，此君有此一劫，都怪之前买了保险，惹了祸。两个月后，没有买保险的赵先生也发生交通意外。不过，赵先生的医疗费用只能自掏腰包。</a:t>
            </a:r>
          </a:p>
          <a:p>
            <a:r>
              <a:rPr lang="zh-CN" altLang="en-US" sz="1800" b="1" dirty="0" smtClean="0">
                <a:solidFill>
                  <a:schemeClr val="tx1">
                    <a:lumMod val="65000"/>
                    <a:lumOff val="35000"/>
                  </a:schemeClr>
                </a:solidFill>
              </a:rPr>
              <a:t>点评：</a:t>
            </a:r>
            <a:r>
              <a:rPr lang="zh-CN" altLang="en-US" sz="1800" dirty="0" smtClean="0">
                <a:solidFill>
                  <a:schemeClr val="tx1">
                    <a:lumMod val="65000"/>
                    <a:lumOff val="35000"/>
                  </a:schemeClr>
                </a:solidFill>
              </a:rPr>
              <a:t>因“保险兆头不好”不买意外险是个误区。和保险公司其它险种相比，意外险堪称人人必备的护身险种。因为这一险种普遍花费不高，几十元至几百元即可带来一年保障。不过，在购买意外险时要注意其保障范围。以保险卡为例，人身意外伤害保险卡主要针对经常出差或是每年都要旅行多次的人士；航空平安卡主要针对“飞行一族”；交通意外保险卡则主要针对经常乘坐轮船、火车和汽车等公共交通工具的人。</a:t>
            </a:r>
            <a:endParaRPr lang="zh-CN" altLang="en-US" sz="18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10</a:t>
            </a:fld>
            <a:endParaRPr lang="en-US" altLang="zh-CN"/>
          </a:p>
        </p:txBody>
      </p:sp>
      <p:pic>
        <p:nvPicPr>
          <p:cNvPr id="9" name="图片 8" descr="20130510092308-167662936.jpg"/>
          <p:cNvPicPr>
            <a:picLocks noChangeAspect="1"/>
          </p:cNvPicPr>
          <p:nvPr/>
        </p:nvPicPr>
        <p:blipFill>
          <a:blip r:embed="rId2"/>
          <a:stretch>
            <a:fillRect/>
          </a:stretch>
        </p:blipFill>
        <p:spPr>
          <a:xfrm>
            <a:off x="325404" y="2311393"/>
            <a:ext cx="4017498" cy="292895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1025509"/>
            <a:ext cx="3714776"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9</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寿险成唯一保单</a:t>
            </a:r>
            <a:endParaRPr lang="zh-CN" altLang="en-US" sz="2400" dirty="0">
              <a:solidFill>
                <a:srgbClr val="C00000"/>
              </a:solidFill>
            </a:endParaRPr>
          </a:p>
        </p:txBody>
      </p:sp>
      <p:sp>
        <p:nvSpPr>
          <p:cNvPr id="3" name="内容占位符 2"/>
          <p:cNvSpPr>
            <a:spLocks noGrp="1"/>
          </p:cNvSpPr>
          <p:nvPr>
            <p:ph idx="1"/>
          </p:nvPr>
        </p:nvSpPr>
        <p:spPr>
          <a:xfrm>
            <a:off x="4513268" y="882633"/>
            <a:ext cx="4741886" cy="5000660"/>
          </a:xfrm>
          <a:solidFill>
            <a:schemeClr val="bg1"/>
          </a:solidFill>
        </p:spPr>
        <p:txBody>
          <a:bodyPr/>
          <a:lstStyle/>
          <a:p>
            <a:r>
              <a:rPr lang="zh-CN" altLang="en-US" sz="1800" b="1" dirty="0" smtClean="0">
                <a:solidFill>
                  <a:schemeClr val="tx1">
                    <a:lumMod val="65000"/>
                    <a:lumOff val="35000"/>
                  </a:schemeClr>
                </a:solidFill>
              </a:rPr>
              <a:t>案例：</a:t>
            </a:r>
            <a:r>
              <a:rPr lang="zh-CN" altLang="en-US" sz="1800" dirty="0" smtClean="0">
                <a:solidFill>
                  <a:schemeClr val="tx1">
                    <a:lumMod val="65000"/>
                    <a:lumOff val="35000"/>
                  </a:schemeClr>
                </a:solidFill>
              </a:rPr>
              <a:t>钱太太在保险公司代理人强力推荐下，购买了缴费</a:t>
            </a:r>
            <a:r>
              <a:rPr lang="en-US" sz="1800" dirty="0" smtClean="0">
                <a:solidFill>
                  <a:schemeClr val="tx1">
                    <a:lumMod val="65000"/>
                    <a:lumOff val="35000"/>
                  </a:schemeClr>
                </a:solidFill>
              </a:rPr>
              <a:t>20</a:t>
            </a:r>
            <a:r>
              <a:rPr lang="zh-CN" altLang="en-US" sz="1800" dirty="0" smtClean="0">
                <a:solidFill>
                  <a:schemeClr val="tx1">
                    <a:lumMod val="65000"/>
                    <a:lumOff val="35000"/>
                  </a:schemeClr>
                </a:solidFill>
              </a:rPr>
              <a:t>年的某款寿险产品。这份保险类似强制储蓄，钱太太每年向保险公司缴</a:t>
            </a:r>
            <a:r>
              <a:rPr lang="en-US" sz="1800" dirty="0" smtClean="0">
                <a:solidFill>
                  <a:schemeClr val="tx1">
                    <a:lumMod val="65000"/>
                    <a:lumOff val="35000"/>
                  </a:schemeClr>
                </a:solidFill>
              </a:rPr>
              <a:t>3000</a:t>
            </a:r>
            <a:r>
              <a:rPr lang="zh-CN" altLang="en-US" sz="1800" dirty="0" smtClean="0">
                <a:solidFill>
                  <a:schemeClr val="tx1">
                    <a:lumMod val="65000"/>
                    <a:lumOff val="35000"/>
                  </a:schemeClr>
                </a:solidFill>
              </a:rPr>
              <a:t>多元，</a:t>
            </a:r>
            <a:r>
              <a:rPr lang="en-US" sz="1800" dirty="0" smtClean="0">
                <a:solidFill>
                  <a:schemeClr val="tx1">
                    <a:lumMod val="65000"/>
                    <a:lumOff val="35000"/>
                  </a:schemeClr>
                </a:solidFill>
              </a:rPr>
              <a:t>55</a:t>
            </a:r>
            <a:r>
              <a:rPr lang="zh-CN" altLang="en-US" sz="1800" dirty="0" smtClean="0">
                <a:solidFill>
                  <a:schemeClr val="tx1">
                    <a:lumMod val="65000"/>
                    <a:lumOff val="35000"/>
                  </a:schemeClr>
                </a:solidFill>
              </a:rPr>
              <a:t>岁退休时，钱太太每月可从保险公司领回一笔钱。这张寿险保单是钱太太唯一一张保单。某日，钱太太生病住院，想到保险公司或可理赔，这时才发现，自己的这张寿险保单除了提供养老和身故保障外，并无其它用处。</a:t>
            </a:r>
          </a:p>
          <a:p>
            <a:r>
              <a:rPr lang="zh-CN" altLang="en-US" sz="1800" b="1" dirty="0" smtClean="0">
                <a:solidFill>
                  <a:schemeClr val="tx1">
                    <a:lumMod val="65000"/>
                    <a:lumOff val="35000"/>
                  </a:schemeClr>
                </a:solidFill>
              </a:rPr>
              <a:t>点评：</a:t>
            </a:r>
            <a:r>
              <a:rPr lang="zh-CN" altLang="en-US" sz="1800" dirty="0" smtClean="0">
                <a:solidFill>
                  <a:schemeClr val="tx1">
                    <a:lumMod val="65000"/>
                    <a:lumOff val="35000"/>
                  </a:schemeClr>
                </a:solidFill>
              </a:rPr>
              <a:t>通过保险为养老做规划是不错的选择，但将寿险作为唯一保单却不可取。</a:t>
            </a:r>
          </a:p>
          <a:p>
            <a:r>
              <a:rPr lang="zh-CN" altLang="en-US" sz="1800" b="1" dirty="0" smtClean="0">
                <a:solidFill>
                  <a:schemeClr val="tx1">
                    <a:lumMod val="65000"/>
                    <a:lumOff val="35000"/>
                  </a:schemeClr>
                </a:solidFill>
              </a:rPr>
              <a:t>正解：</a:t>
            </a:r>
            <a:r>
              <a:rPr lang="zh-CN" altLang="en-US" sz="1800" dirty="0" smtClean="0">
                <a:solidFill>
                  <a:schemeClr val="tx1">
                    <a:lumMod val="65000"/>
                    <a:lumOff val="35000"/>
                  </a:schemeClr>
                </a:solidFill>
              </a:rPr>
              <a:t>从风险的迫切性上看，意外和疾病的风险是每个人最易面临的风险和最需要化解的风险。从保障的先后顺序来看，意外险和疾病险应当成为个人购买保险的首要选择。在购买了足额的意外险和疾病险之后，再进一步对“养老钱”做长期规划。</a:t>
            </a:r>
            <a:endParaRPr lang="zh-CN" altLang="en-US" sz="18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11</a:t>
            </a:fld>
            <a:endParaRPr lang="en-US" altLang="zh-CN"/>
          </a:p>
        </p:txBody>
      </p:sp>
      <p:pic>
        <p:nvPicPr>
          <p:cNvPr id="7" name="图片 6" descr="0_2294558_9904edd1f4694430f23f41ea06291e5c.jpg"/>
          <p:cNvPicPr>
            <a:picLocks noChangeAspect="1"/>
          </p:cNvPicPr>
          <p:nvPr/>
        </p:nvPicPr>
        <p:blipFill>
          <a:blip r:embed="rId2"/>
          <a:stretch>
            <a:fillRect/>
          </a:stretch>
        </p:blipFill>
        <p:spPr>
          <a:xfrm>
            <a:off x="182528" y="2239955"/>
            <a:ext cx="3994034" cy="292895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718" y="954071"/>
            <a:ext cx="3714776" cy="857256"/>
          </a:xfrm>
        </p:spPr>
        <p:txBody>
          <a:bodyPr/>
          <a:lstStyle/>
          <a:p>
            <a:r>
              <a:rPr lang="zh-CN" altLang="en-US" dirty="0" smtClean="0">
                <a:solidFill>
                  <a:srgbClr val="C00000"/>
                </a:solidFill>
                <a:latin typeface="微软雅黑" pitchFamily="34" charset="-122"/>
                <a:ea typeface="微软雅黑" pitchFamily="34" charset="-122"/>
              </a:rPr>
              <a:t>怪现状</a:t>
            </a:r>
            <a:r>
              <a:rPr lang="en-US" dirty="0" smtClean="0">
                <a:solidFill>
                  <a:srgbClr val="C00000"/>
                </a:solidFill>
                <a:latin typeface="微软雅黑" pitchFamily="34" charset="-122"/>
                <a:ea typeface="微软雅黑" pitchFamily="34" charset="-122"/>
              </a:rPr>
              <a:t>10</a:t>
            </a:r>
            <a:r>
              <a:rPr lang="zh-CN" altLang="en-US" dirty="0" smtClean="0">
                <a:solidFill>
                  <a:srgbClr val="C00000"/>
                </a:solidFill>
                <a:latin typeface="微软雅黑" pitchFamily="34" charset="-122"/>
                <a:ea typeface="微软雅黑" pitchFamily="34" charset="-122"/>
              </a:rPr>
              <a:t>：</a:t>
            </a:r>
            <a:r>
              <a:rPr lang="en-US" altLang="zh-CN" dirty="0" smtClean="0">
                <a:solidFill>
                  <a:srgbClr val="C00000"/>
                </a:solidFill>
                <a:latin typeface="微软雅黑" pitchFamily="34" charset="-122"/>
                <a:ea typeface="微软雅黑" pitchFamily="34" charset="-122"/>
              </a:rPr>
              <a:t/>
            </a:r>
            <a:br>
              <a:rPr lang="en-US" altLang="zh-CN" dirty="0" smtClean="0">
                <a:solidFill>
                  <a:srgbClr val="C00000"/>
                </a:solidFill>
                <a:latin typeface="微软雅黑" pitchFamily="34" charset="-122"/>
                <a:ea typeface="微软雅黑" pitchFamily="34" charset="-122"/>
              </a:rPr>
            </a:br>
            <a:r>
              <a:rPr lang="zh-CN" altLang="en-US" sz="2400" dirty="0" smtClean="0">
                <a:solidFill>
                  <a:srgbClr val="C00000"/>
                </a:solidFill>
              </a:rPr>
              <a:t>豪宅无“险”傍身</a:t>
            </a:r>
            <a:endParaRPr lang="zh-CN" altLang="en-US" sz="2400" dirty="0">
              <a:solidFill>
                <a:srgbClr val="C00000"/>
              </a:solidFill>
            </a:endParaRPr>
          </a:p>
        </p:txBody>
      </p:sp>
      <p:sp>
        <p:nvSpPr>
          <p:cNvPr id="3" name="内容占位符 2"/>
          <p:cNvSpPr>
            <a:spLocks noGrp="1"/>
          </p:cNvSpPr>
          <p:nvPr>
            <p:ph idx="1"/>
          </p:nvPr>
        </p:nvSpPr>
        <p:spPr>
          <a:xfrm>
            <a:off x="4397370" y="525443"/>
            <a:ext cx="4741886" cy="5357850"/>
          </a:xfrm>
          <a:solidFill>
            <a:schemeClr val="bg1"/>
          </a:solidFill>
        </p:spPr>
        <p:txBody>
          <a:bodyPr/>
          <a:lstStyle/>
          <a:p>
            <a:r>
              <a:rPr lang="zh-CN" altLang="en-US" sz="1800" b="1" dirty="0" smtClean="0">
                <a:solidFill>
                  <a:schemeClr val="tx1">
                    <a:lumMod val="65000"/>
                    <a:lumOff val="35000"/>
                  </a:schemeClr>
                </a:solidFill>
              </a:rPr>
              <a:t>案例：</a:t>
            </a:r>
            <a:r>
              <a:rPr lang="zh-CN" altLang="en-US" sz="1800" dirty="0" smtClean="0">
                <a:solidFill>
                  <a:schemeClr val="tx1">
                    <a:lumMod val="65000"/>
                    <a:lumOff val="35000"/>
                  </a:schemeClr>
                </a:solidFill>
              </a:rPr>
              <a:t>孙先生</a:t>
            </a:r>
            <a:r>
              <a:rPr lang="en-US" sz="1800" dirty="0" smtClean="0">
                <a:solidFill>
                  <a:schemeClr val="tx1">
                    <a:lumMod val="65000"/>
                    <a:lumOff val="35000"/>
                  </a:schemeClr>
                </a:solidFill>
              </a:rPr>
              <a:t>2006</a:t>
            </a:r>
            <a:r>
              <a:rPr lang="zh-CN" altLang="en-US" sz="1800" dirty="0" smtClean="0">
                <a:solidFill>
                  <a:schemeClr val="tx1">
                    <a:lumMod val="65000"/>
                    <a:lumOff val="35000"/>
                  </a:schemeClr>
                </a:solidFill>
              </a:rPr>
              <a:t>年在父母资助下购买了</a:t>
            </a:r>
            <a:r>
              <a:rPr lang="en-US" sz="1800" dirty="0" smtClean="0">
                <a:solidFill>
                  <a:schemeClr val="tx1">
                    <a:lumMod val="65000"/>
                    <a:lumOff val="35000"/>
                  </a:schemeClr>
                </a:solidFill>
              </a:rPr>
              <a:t>180</a:t>
            </a:r>
            <a:r>
              <a:rPr lang="zh-CN" altLang="en-US" sz="1800" dirty="0" smtClean="0">
                <a:solidFill>
                  <a:schemeClr val="tx1">
                    <a:lumMod val="65000"/>
                    <a:lumOff val="35000"/>
                  </a:schemeClr>
                </a:solidFill>
              </a:rPr>
              <a:t>平方米的四居室房产，现在房价已经攀升到近</a:t>
            </a:r>
            <a:r>
              <a:rPr lang="en-US" sz="1800" dirty="0" smtClean="0">
                <a:solidFill>
                  <a:schemeClr val="tx1">
                    <a:lumMod val="65000"/>
                    <a:lumOff val="35000"/>
                  </a:schemeClr>
                </a:solidFill>
              </a:rPr>
              <a:t>400</a:t>
            </a:r>
            <a:r>
              <a:rPr lang="zh-CN" altLang="en-US" sz="1800" dirty="0" smtClean="0">
                <a:solidFill>
                  <a:schemeClr val="tx1">
                    <a:lumMod val="65000"/>
                    <a:lumOff val="35000"/>
                  </a:schemeClr>
                </a:solidFill>
              </a:rPr>
              <a:t>万元。相对房价的上涨，在国企工作的孙先生两夫妻的工资并未见长，家庭收入每月保持在</a:t>
            </a:r>
            <a:r>
              <a:rPr lang="en-US" sz="1800" dirty="0" smtClean="0">
                <a:solidFill>
                  <a:schemeClr val="tx1">
                    <a:lumMod val="65000"/>
                    <a:lumOff val="35000"/>
                  </a:schemeClr>
                </a:solidFill>
              </a:rPr>
              <a:t>14000</a:t>
            </a:r>
            <a:r>
              <a:rPr lang="zh-CN" altLang="en-US" sz="1800" dirty="0" smtClean="0">
                <a:solidFill>
                  <a:schemeClr val="tx1">
                    <a:lumMod val="65000"/>
                    <a:lumOff val="35000"/>
                  </a:schemeClr>
                </a:solidFill>
              </a:rPr>
              <a:t>元左右。孙先生一家存款不到</a:t>
            </a:r>
            <a:r>
              <a:rPr lang="en-US" sz="1800" dirty="0" smtClean="0">
                <a:solidFill>
                  <a:schemeClr val="tx1">
                    <a:lumMod val="65000"/>
                    <a:lumOff val="35000"/>
                  </a:schemeClr>
                </a:solidFill>
              </a:rPr>
              <a:t>30</a:t>
            </a:r>
            <a:r>
              <a:rPr lang="zh-CN" altLang="en-US" sz="1800" dirty="0" smtClean="0">
                <a:solidFill>
                  <a:schemeClr val="tx1">
                    <a:lumMod val="65000"/>
                    <a:lumOff val="35000"/>
                  </a:schemeClr>
                </a:solidFill>
              </a:rPr>
              <a:t>万元，房产成为小两口的主要资产。两人都为自己买有保险，但房子没有任何保险。</a:t>
            </a:r>
          </a:p>
          <a:p>
            <a:r>
              <a:rPr lang="zh-CN" altLang="en-US" sz="1800" b="1" dirty="0" smtClean="0">
                <a:solidFill>
                  <a:schemeClr val="tx1">
                    <a:lumMod val="65000"/>
                    <a:lumOff val="35000"/>
                  </a:schemeClr>
                </a:solidFill>
              </a:rPr>
              <a:t>点评：</a:t>
            </a:r>
            <a:r>
              <a:rPr lang="zh-CN" altLang="en-US" sz="1800" dirty="0" smtClean="0">
                <a:solidFill>
                  <a:schemeClr val="tx1">
                    <a:lumMod val="65000"/>
                    <a:lumOff val="35000"/>
                  </a:schemeClr>
                </a:solidFill>
              </a:rPr>
              <a:t>随着房价高企，市内的“百万豪宅”越来越多，家庭资产主要集中在房产已经成为都市常态。但绝大部分人并没有对家庭主要资产进行保障，堪称保险业一大怪状。</a:t>
            </a:r>
          </a:p>
          <a:p>
            <a:r>
              <a:rPr lang="zh-CN" altLang="en-US" sz="1800" dirty="0" smtClean="0">
                <a:solidFill>
                  <a:schemeClr val="tx1">
                    <a:lumMod val="65000"/>
                    <a:lumOff val="35000"/>
                  </a:schemeClr>
                </a:solidFill>
              </a:rPr>
              <a:t>一般来说，房产要么不发生风险，一旦发生风险，花费都不小。通过家财险为家庭主要资产上个保险锁也是一种化解家庭风险的理财之道。据了解，目前市内售卖的家财险普遍花费不高，几百元甚至上百元即可一年无忧。</a:t>
            </a:r>
            <a:endParaRPr lang="zh-CN" altLang="en-US" sz="1800" dirty="0">
              <a:solidFill>
                <a:schemeClr val="tx1">
                  <a:lumMod val="65000"/>
                  <a:lumOff val="35000"/>
                </a:schemeClr>
              </a:solidFill>
            </a:endParaRPr>
          </a:p>
        </p:txBody>
      </p:sp>
      <p:sp>
        <p:nvSpPr>
          <p:cNvPr id="4" name="文本占位符 3"/>
          <p:cNvSpPr>
            <a:spLocks noGrp="1"/>
          </p:cNvSpPr>
          <p:nvPr>
            <p:ph type="body" sz="half" idx="2"/>
          </p:nvPr>
        </p:nvSpPr>
        <p:spPr>
          <a:xfrm>
            <a:off x="504825" y="2168517"/>
            <a:ext cx="3316288" cy="3619508"/>
          </a:xfrm>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12</a:t>
            </a:fld>
            <a:endParaRPr lang="en-US" altLang="zh-CN"/>
          </a:p>
        </p:txBody>
      </p:sp>
      <p:pic>
        <p:nvPicPr>
          <p:cNvPr id="8" name="图片 7" descr="res01_attpic_brief.jpg"/>
          <p:cNvPicPr>
            <a:picLocks noChangeAspect="1"/>
          </p:cNvPicPr>
          <p:nvPr/>
        </p:nvPicPr>
        <p:blipFill>
          <a:blip r:embed="rId2"/>
          <a:stretch>
            <a:fillRect/>
          </a:stretch>
        </p:blipFill>
        <p:spPr>
          <a:xfrm>
            <a:off x="182528" y="2097079"/>
            <a:ext cx="3914411"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p:txBody>
          <a:bodyPr/>
          <a:lstStyle/>
          <a:p>
            <a:endParaRPr lang="zh-CN" altLang="en-US" dirty="0"/>
          </a:p>
        </p:txBody>
      </p:sp>
      <p:sp>
        <p:nvSpPr>
          <p:cNvPr id="5" name="WordArt 5"/>
          <p:cNvSpPr>
            <a:spLocks noChangeArrowheads="1" noChangeShapeType="1" noTextEdit="1"/>
          </p:cNvSpPr>
          <p:nvPr/>
        </p:nvSpPr>
        <p:spPr bwMode="auto">
          <a:xfrm>
            <a:off x="854084" y="2441580"/>
            <a:ext cx="5400675" cy="1441450"/>
          </a:xfrm>
          <a:prstGeom prst="rect">
            <a:avLst/>
          </a:prstGeom>
        </p:spPr>
        <p:txBody>
          <a:bodyPr wrap="none" fromWordArt="1">
            <a:prstTxWarp prst="textPlain">
              <a:avLst>
                <a:gd name="adj" fmla="val 50000"/>
              </a:avLst>
            </a:prstTxWarp>
          </a:bodyPr>
          <a:lstStyle/>
          <a:p>
            <a:pPr algn="ctr"/>
            <a:r>
              <a:rPr lang="zh-CN" altLang="en-US" sz="3600" b="1" kern="10" spc="-180" dirty="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rPr>
              <a:t>点亮人生</a:t>
            </a:r>
          </a:p>
        </p:txBody>
      </p:sp>
      <p:pic>
        <p:nvPicPr>
          <p:cNvPr id="6" name="图片 5" descr="图片3.png"/>
          <p:cNvPicPr>
            <a:picLocks noChangeAspect="1"/>
          </p:cNvPicPr>
          <p:nvPr/>
        </p:nvPicPr>
        <p:blipFill>
          <a:blip r:embed="rId2"/>
          <a:stretch>
            <a:fillRect/>
          </a:stretch>
        </p:blipFill>
        <p:spPr>
          <a:xfrm rot="18826940">
            <a:off x="6564690" y="3016636"/>
            <a:ext cx="3921997" cy="438877"/>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39916" y="668319"/>
            <a:ext cx="6072230" cy="523220"/>
          </a:xfrm>
          <a:prstGeom prst="rect">
            <a:avLst/>
          </a:prstGeom>
          <a:noFill/>
        </p:spPr>
        <p:txBody>
          <a:bodyPr wrap="square" rtlCol="0">
            <a:spAutoFit/>
          </a:bodyPr>
          <a:lstStyle/>
          <a:p>
            <a:pPr algn="ctr">
              <a:spcBef>
                <a:spcPct val="50000"/>
              </a:spcBef>
            </a:pPr>
            <a:r>
              <a:rPr lang="zh-CN" altLang="en-US" sz="2800" b="1" dirty="0" smtClean="0">
                <a:solidFill>
                  <a:srgbClr val="C00000"/>
                </a:solidFill>
                <a:latin typeface="微软雅黑" pitchFamily="34" charset="-122"/>
                <a:ea typeface="微软雅黑" pitchFamily="34" charset="-122"/>
              </a:rPr>
              <a:t>各有所用</a:t>
            </a:r>
            <a:endParaRPr lang="zh-CN" altLang="en-US" sz="2800" b="1" dirty="0">
              <a:solidFill>
                <a:srgbClr val="C00000"/>
              </a:solidFill>
              <a:latin typeface="微软雅黑" pitchFamily="34" charset="-122"/>
              <a:ea typeface="微软雅黑" pitchFamily="34" charset="-122"/>
            </a:endParaRPr>
          </a:p>
        </p:txBody>
      </p:sp>
      <p:sp>
        <p:nvSpPr>
          <p:cNvPr id="4" name="Rectangle 3"/>
          <p:cNvSpPr>
            <a:spLocks noChangeArrowheads="1"/>
          </p:cNvSpPr>
          <p:nvPr/>
        </p:nvSpPr>
        <p:spPr bwMode="auto">
          <a:xfrm>
            <a:off x="396842" y="1311261"/>
            <a:ext cx="9358378" cy="4385816"/>
          </a:xfrm>
          <a:prstGeom prst="rect">
            <a:avLst/>
          </a:prstGeom>
          <a:noFill/>
          <a:ln w="9525">
            <a:noFill/>
            <a:miter lim="800000"/>
            <a:headEnd/>
            <a:tailEnd/>
          </a:ln>
          <a:effectLst/>
        </p:spPr>
        <p:txBody>
          <a:bodyPr wrap="square">
            <a:spAutoFit/>
          </a:bodyPr>
          <a:lstStyle/>
          <a:p>
            <a:pPr>
              <a:lnSpc>
                <a:spcPct val="150000"/>
              </a:lnSpc>
              <a:spcBef>
                <a:spcPct val="50000"/>
              </a:spcBef>
            </a:pPr>
            <a:r>
              <a:rPr lang="en-US" altLang="zh-CN" dirty="0">
                <a:latin typeface="微软雅黑" pitchFamily="34" charset="-122"/>
                <a:ea typeface="微软雅黑" pitchFamily="34" charset="-122"/>
              </a:rPr>
              <a:t>        </a:t>
            </a:r>
            <a:r>
              <a:rPr lang="zh-CN" altLang="en-US" dirty="0">
                <a:latin typeface="微软雅黑" pitchFamily="34" charset="-122"/>
                <a:ea typeface="微软雅黑" pitchFamily="34" charset="-122"/>
              </a:rPr>
              <a:t>一只小骆驼问妈妈：“妈妈，妈妈，为什么我们的睫毛那么长？”</a:t>
            </a:r>
          </a:p>
          <a:p>
            <a:pPr>
              <a:lnSpc>
                <a:spcPct val="150000"/>
              </a:lnSpc>
              <a:spcBef>
                <a:spcPct val="50000"/>
              </a:spcBef>
            </a:pPr>
            <a:r>
              <a:rPr lang="zh-CN" altLang="en-US" dirty="0">
                <a:latin typeface="微软雅黑" pitchFamily="34" charset="-122"/>
                <a:ea typeface="微软雅黑" pitchFamily="34" charset="-122"/>
              </a:rPr>
              <a:t>        骆驼妈妈说：“当风沙来的时候，长长的睫毛可以让我们在风暴中都能看得到方向。”    小骆驼又问：“妈妈妈妈，为什么我们的背那么驼，丑死了！”</a:t>
            </a:r>
          </a:p>
          <a:p>
            <a:pPr>
              <a:lnSpc>
                <a:spcPct val="150000"/>
              </a:lnSpc>
              <a:spcBef>
                <a:spcPct val="50000"/>
              </a:spcBef>
            </a:pPr>
            <a:r>
              <a:rPr lang="zh-CN" altLang="en-US" dirty="0">
                <a:latin typeface="微软雅黑" pitchFamily="34" charset="-122"/>
                <a:ea typeface="微软雅黑" pitchFamily="34" charset="-122"/>
              </a:rPr>
              <a:t>        骆驼妈妈说：“这个叫驼峰，可以帮我们储存大量的水和养分，让我们能在沙漠里耐受十几天的无水无食条件。”</a:t>
            </a:r>
          </a:p>
          <a:p>
            <a:pPr>
              <a:lnSpc>
                <a:spcPct val="150000"/>
              </a:lnSpc>
              <a:spcBef>
                <a:spcPct val="50000"/>
              </a:spcBef>
            </a:pPr>
            <a:r>
              <a:rPr lang="zh-CN" altLang="en-US" dirty="0">
                <a:latin typeface="微软雅黑" pitchFamily="34" charset="-122"/>
                <a:ea typeface="微软雅黑" pitchFamily="34" charset="-122"/>
              </a:rPr>
              <a:t>       小骆驼又问：“妈妈妈妈，为什么我们的脚掌那么厚？”</a:t>
            </a:r>
          </a:p>
          <a:p>
            <a:pPr>
              <a:lnSpc>
                <a:spcPct val="150000"/>
              </a:lnSpc>
              <a:spcBef>
                <a:spcPct val="50000"/>
              </a:spcBef>
            </a:pPr>
            <a:r>
              <a:rPr lang="zh-CN" altLang="en-US" dirty="0">
                <a:latin typeface="微软雅黑" pitchFamily="34" charset="-122"/>
                <a:ea typeface="微软雅黑" pitchFamily="34" charset="-122"/>
              </a:rPr>
              <a:t>       骆驼妈妈说：“那可以让我们重重的身子不至于陷在软软的沙子里，便于长途跋涉埃”小骆驼高兴坏了：“哗，原来我们这么有用啊！！但是我们为什么不生活在沙漠中，而是被关在动物园呢。”骆驼妈妈这次无言以对了。</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468280" y="3954467"/>
            <a:ext cx="9072626" cy="1357322"/>
          </a:xfrm>
        </p:spPr>
        <p:txBody>
          <a:bodyPr/>
          <a:lstStyle/>
          <a:p>
            <a:pPr algn="l">
              <a:lnSpc>
                <a:spcPct val="150000"/>
              </a:lnSpc>
            </a:pPr>
            <a:r>
              <a:rPr kumimoji="1" lang="zh-CN" altLang="en-US" sz="2800" b="1" dirty="0" smtClean="0">
                <a:solidFill>
                  <a:srgbClr val="C00000"/>
                </a:solidFill>
                <a:effectLst>
                  <a:outerShdw blurRad="38100" dist="38100" dir="2700000" algn="tl">
                    <a:srgbClr val="000000"/>
                  </a:outerShdw>
                </a:effectLst>
              </a:rPr>
              <a:t>      每人的潜能是无限的，关键是要找到一个能充分发挥潜能的舞台。</a:t>
            </a:r>
            <a:endParaRPr lang="zh-CN" altLang="en-US" sz="2800" dirty="0">
              <a:solidFill>
                <a:srgbClr val="C00000"/>
              </a:solidFill>
            </a:endParaRPr>
          </a:p>
        </p:txBody>
      </p:sp>
      <p:pic>
        <p:nvPicPr>
          <p:cNvPr id="6" name="图片 5" descr="图片2.png"/>
          <p:cNvPicPr>
            <a:picLocks noChangeAspect="1"/>
          </p:cNvPicPr>
          <p:nvPr/>
        </p:nvPicPr>
        <p:blipFill>
          <a:blip r:embed="rId2"/>
          <a:stretch>
            <a:fillRect/>
          </a:stretch>
        </p:blipFill>
        <p:spPr>
          <a:xfrm>
            <a:off x="3182925" y="454005"/>
            <a:ext cx="3673970" cy="959673"/>
          </a:xfrm>
          <a:prstGeom prst="rect">
            <a:avLst/>
          </a:prstGeom>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黑体"/>
        <a:cs typeface=""/>
      </a:majorFont>
      <a:minorFont>
        <a:latin typeface="Arial"/>
        <a:ea typeface="仿宋_GB2312"/>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自定义设计方案">
  <a:themeElements>
    <a:clrScheme name="1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自定义设计方案">
      <a:majorFont>
        <a:latin typeface="Arial"/>
        <a:ea typeface="黑体"/>
        <a:cs typeface=""/>
      </a:majorFont>
      <a:minorFont>
        <a:latin typeface="Arial"/>
        <a:ea typeface="仿宋_GB2312"/>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1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6_自定义设计方案">
  <a:themeElements>
    <a:clrScheme name="6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6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6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自定义设计方案">
  <a:themeElements>
    <a:clrScheme name="2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自定义设计方案">
      <a:majorFont>
        <a:latin typeface="Arial"/>
        <a:ea typeface="黑体"/>
        <a:cs typeface=""/>
      </a:majorFont>
      <a:minorFont>
        <a:latin typeface="Arial"/>
        <a:ea typeface="仿宋_GB2312"/>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2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自定义设计方案">
  <a:themeElements>
    <a:clrScheme name="4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4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1940</TotalTime>
  <Words>2051</Words>
  <Application>Microsoft Office PowerPoint</Application>
  <PresentationFormat>自定义</PresentationFormat>
  <Paragraphs>66</Paragraphs>
  <Slides>15</Slides>
  <Notes>0</Notes>
  <HiddenSlides>0</HiddenSlides>
  <MMClips>0</MMClips>
  <ScaleCrop>false</ScaleCrop>
  <HeadingPairs>
    <vt:vector size="4" baseType="variant">
      <vt:variant>
        <vt:lpstr>主题</vt:lpstr>
      </vt:variant>
      <vt:variant>
        <vt:i4>7</vt:i4>
      </vt:variant>
      <vt:variant>
        <vt:lpstr>幻灯片标题</vt:lpstr>
      </vt:variant>
      <vt:variant>
        <vt:i4>15</vt:i4>
      </vt:variant>
    </vt:vector>
  </HeadingPairs>
  <TitlesOfParts>
    <vt:vector size="22" baseType="lpstr">
      <vt:lpstr>Office 主题</vt:lpstr>
      <vt:lpstr>5_自定义设计方案</vt:lpstr>
      <vt:lpstr>1_自定义设计方案</vt:lpstr>
      <vt:lpstr>6_自定义设计方案</vt:lpstr>
      <vt:lpstr>1_默认设计模板</vt:lpstr>
      <vt:lpstr>2_自定义设计方案</vt:lpstr>
      <vt:lpstr>4_自定义设计方案</vt:lpstr>
      <vt:lpstr>幻灯片 1</vt:lpstr>
      <vt:lpstr>盘点国人买保险十大“怪现状”</vt:lpstr>
      <vt:lpstr>怪现状1： “家庭饭票”零保险</vt:lpstr>
      <vt:lpstr>怪现状2： 1岁宝宝20万重疾险</vt:lpstr>
      <vt:lpstr>怪现状3： 教育金成首张保单</vt:lpstr>
      <vt:lpstr>怪现状4： 太过“深谋远虑”</vt:lpstr>
      <vt:lpstr>怪现状5： 不知“豁免”为何物</vt:lpstr>
      <vt:lpstr>怪现状6： 只找熟人买保险</vt:lpstr>
      <vt:lpstr>怪现状7： 有“医保”不买商业险</vt:lpstr>
      <vt:lpstr>怪现状8：  “兆头不好”不买意外险</vt:lpstr>
      <vt:lpstr>怪现状9： 寿险成唯一保单</vt:lpstr>
      <vt:lpstr>怪现状10： 豪宅无“险”傍身</vt:lpstr>
      <vt:lpstr>幻灯片 13</vt:lpstr>
      <vt:lpstr>幻灯片 14</vt:lpstr>
      <vt:lpstr>幻灯片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华泰天空</dc:title>
  <dc:creator>刘青</dc:creator>
  <cp:lastModifiedBy>liuqing02</cp:lastModifiedBy>
  <cp:revision>69</cp:revision>
  <dcterms:created xsi:type="dcterms:W3CDTF">2013-12-26T06:46:18Z</dcterms:created>
  <dcterms:modified xsi:type="dcterms:W3CDTF">2014-01-08T08:09:02Z</dcterms:modified>
</cp:coreProperties>
</file>