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2013-6-25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2013-6-25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2013-6-25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2013-6-25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2013-6-25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2013-6-25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2013-6-25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2013-6-25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2013-6-25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2013-6-25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2013-6-25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2013-6-25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40"/>
            <a:ext cx="9139944" cy="609329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6571" y="288032"/>
            <a:ext cx="9031933" cy="6021288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685800"/>
            <a:ext cx="8229600" cy="54864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7527" y="1600200"/>
            <a:ext cx="6788945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7527" y="1600200"/>
            <a:ext cx="6788945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7527" y="1600200"/>
            <a:ext cx="6788945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7527" y="1600200"/>
            <a:ext cx="6788945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90251" y="908720"/>
            <a:ext cx="7826165" cy="521744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875853"/>
            <a:ext cx="8042189" cy="5361459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全屏显示(4:3)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user</cp:lastModifiedBy>
  <cp:revision>1</cp:revision>
  <dcterms:modified xsi:type="dcterms:W3CDTF">2013-06-25T12:25:32Z</dcterms:modified>
</cp:coreProperties>
</file>