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6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8.xml" ContentType="application/vnd.openxmlformats-officedocument.presentationml.notesSlide+xml"/>
  <Override PartName="/ppt/tags/tag46.xml" ContentType="application/vnd.openxmlformats-officedocument.presentationml.tags+xml"/>
  <Override PartName="/ppt/notesSlides/notesSlide9.xml" ContentType="application/vnd.openxmlformats-officedocument.presentationml.notesSlide+xml"/>
  <Override PartName="/ppt/tags/tag47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48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4" r:id="rId2"/>
  </p:sldMasterIdLst>
  <p:notesMasterIdLst>
    <p:notesMasterId r:id="rId30"/>
  </p:notesMasterIdLst>
  <p:sldIdLst>
    <p:sldId id="276" r:id="rId3"/>
    <p:sldId id="259" r:id="rId4"/>
    <p:sldId id="282" r:id="rId5"/>
    <p:sldId id="380" r:id="rId6"/>
    <p:sldId id="671" r:id="rId7"/>
    <p:sldId id="694" r:id="rId8"/>
    <p:sldId id="693" r:id="rId9"/>
    <p:sldId id="695" r:id="rId10"/>
    <p:sldId id="696" r:id="rId11"/>
    <p:sldId id="697" r:id="rId12"/>
    <p:sldId id="698" r:id="rId13"/>
    <p:sldId id="699" r:id="rId14"/>
    <p:sldId id="701" r:id="rId15"/>
    <p:sldId id="700" r:id="rId16"/>
    <p:sldId id="702" r:id="rId17"/>
    <p:sldId id="703" r:id="rId18"/>
    <p:sldId id="704" r:id="rId19"/>
    <p:sldId id="705" r:id="rId20"/>
    <p:sldId id="706" r:id="rId21"/>
    <p:sldId id="707" r:id="rId22"/>
    <p:sldId id="708" r:id="rId23"/>
    <p:sldId id="709" r:id="rId24"/>
    <p:sldId id="710" r:id="rId25"/>
    <p:sldId id="711" r:id="rId26"/>
    <p:sldId id="712" r:id="rId27"/>
    <p:sldId id="713" r:id="rId28"/>
    <p:sldId id="668" r:id="rId29"/>
  </p:sldIdLst>
  <p:sldSz cx="12192000" cy="6858000"/>
  <p:notesSz cx="6858000" cy="9144000"/>
  <p:custDataLst>
    <p:tags r:id="rId31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89F9"/>
    <a:srgbClr val="92A3E8"/>
    <a:srgbClr val="0638C6"/>
    <a:srgbClr val="071649"/>
    <a:srgbClr val="B7D2D7"/>
    <a:srgbClr val="5EB1FF"/>
    <a:srgbClr val="052FA6"/>
    <a:srgbClr val="4680EC"/>
    <a:srgbClr val="81A5FF"/>
    <a:srgbClr val="5C8E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582" autoAdjust="0"/>
    <p:restoredTop sz="93898" autoAdjust="0"/>
  </p:normalViewPr>
  <p:slideViewPr>
    <p:cSldViewPr snapToGrid="0">
      <p:cViewPr varScale="1">
        <p:scale>
          <a:sx n="73" d="100"/>
          <a:sy n="73" d="100"/>
        </p:scale>
        <p:origin x="68" y="19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34315E-AA88-4C4F-BC7F-691CB14FAFBC}" type="datetimeFigureOut">
              <a:rPr lang="zh-CN" altLang="en-US" smtClean="0"/>
              <a:t>2023/5/6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8D1EEC-C44F-4BFC-84C2-8741EE48D1A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</a:t>
            </a:r>
            <a:r>
              <a:rPr lang="en-US" altLang="zh-CN" sz="800" b="0" i="0" u="none" strike="noStrike" kern="1200" dirty="0" err="1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lue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-D-</a:t>
            </a:r>
            <a:r>
              <a:rPr lang="en-US" altLang="zh-CN" sz="800" b="0" i="0" u="none" strike="noStrike" kern="1200" dirty="0" err="1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ragonfly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en-US" altLang="zh-CN" sz="800" dirty="0">
                <a:solidFill>
                  <a:srgbClr val="E6E6E6"/>
                </a:solidFill>
              </a:rPr>
              <a:t>DESIGN</a:t>
            </a:r>
            <a:endParaRPr lang="zh-CN" altLang="en-US" sz="800" dirty="0">
              <a:solidFill>
                <a:srgbClr val="E6E6E6"/>
              </a:solidFill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</a:t>
            </a:r>
            <a:r>
              <a:rPr lang="en-US" altLang="zh-CN" sz="800" b="0" i="0" u="none" strike="noStrike" kern="1200" dirty="0" err="1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lue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-D-</a:t>
            </a:r>
            <a:r>
              <a:rPr lang="en-US" altLang="zh-CN" sz="800" b="0" i="0" u="none" strike="noStrike" kern="1200" dirty="0" err="1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ragonfly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en-US" altLang="zh-CN" sz="800" dirty="0">
                <a:solidFill>
                  <a:srgbClr val="E6E6E6"/>
                </a:solidFill>
              </a:rPr>
              <a:t>DESIGN</a:t>
            </a:r>
            <a:endParaRPr lang="zh-CN" altLang="en-US" sz="800" dirty="0">
              <a:solidFill>
                <a:srgbClr val="E6E6E6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4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5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</a:t>
            </a:r>
            <a:r>
              <a:rPr lang="en-US" altLang="zh-CN" sz="800" b="0" i="0" u="none" strike="noStrike" kern="1200" dirty="0" err="1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lue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-D-</a:t>
            </a:r>
            <a:r>
              <a:rPr lang="en-US" altLang="zh-CN" sz="800" b="0" i="0" u="none" strike="noStrike" kern="1200" dirty="0" err="1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ragonfly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en-US" altLang="zh-CN" sz="800" dirty="0">
                <a:solidFill>
                  <a:srgbClr val="E6E6E6"/>
                </a:solidFill>
              </a:rPr>
              <a:t>DESIGN</a:t>
            </a:r>
            <a:endParaRPr lang="zh-CN" altLang="en-US" sz="800" dirty="0">
              <a:solidFill>
                <a:srgbClr val="E6E6E6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7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8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9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10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11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12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</a:t>
            </a:r>
            <a:r>
              <a:rPr lang="en-US" altLang="zh-CN" sz="800" b="0" i="0" u="none" strike="noStrike" kern="1200" dirty="0" err="1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lue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-D-</a:t>
            </a:r>
            <a:r>
              <a:rPr lang="en-US" altLang="zh-CN" sz="800" b="0" i="0" u="none" strike="noStrike" kern="1200" dirty="0" err="1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ragonfly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en-US" altLang="zh-CN" sz="800" dirty="0">
                <a:solidFill>
                  <a:srgbClr val="E6E6E6"/>
                </a:solidFill>
              </a:rPr>
              <a:t>DESIGN</a:t>
            </a:r>
            <a:endParaRPr lang="zh-CN" altLang="en-US" sz="800" dirty="0">
              <a:solidFill>
                <a:srgbClr val="E6E6E6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14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15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16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17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18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</a:t>
            </a:r>
            <a:r>
              <a:rPr lang="en-US" altLang="zh-CN" sz="800" b="0" i="0" u="none" strike="noStrike" kern="1200" dirty="0" err="1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lue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-D-</a:t>
            </a:r>
            <a:r>
              <a:rPr lang="en-US" altLang="zh-CN" sz="800" b="0" i="0" u="none" strike="noStrike" kern="1200" dirty="0" err="1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ragonfly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en-US" altLang="zh-CN" sz="800" dirty="0">
                <a:solidFill>
                  <a:srgbClr val="E6E6E6"/>
                </a:solidFill>
              </a:rPr>
              <a:t>DESIGN</a:t>
            </a:r>
            <a:endParaRPr lang="zh-CN" altLang="en-US" sz="800" dirty="0">
              <a:solidFill>
                <a:srgbClr val="E6E6E6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20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21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22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23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24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25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26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更多素材资源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B-</a:t>
            </a:r>
            <a:r>
              <a:rPr lang="en-US" altLang="zh-CN" sz="800" b="0" i="0" u="none" strike="noStrike" kern="1200" dirty="0" err="1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lue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-D-</a:t>
            </a:r>
            <a:r>
              <a:rPr lang="en-US" altLang="zh-CN" sz="800" b="0" i="0" u="none" strike="noStrike" kern="1200" dirty="0" err="1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ragonfly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en-US" altLang="zh-CN" sz="800" dirty="0">
                <a:solidFill>
                  <a:srgbClr val="E6E6E6"/>
                </a:solidFill>
              </a:rPr>
              <a:t>DESIGN</a:t>
            </a:r>
            <a:endParaRPr lang="zh-CN" altLang="en-US" sz="800" dirty="0">
              <a:solidFill>
                <a:srgbClr val="E6E6E6"/>
              </a:solidFill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8D1EEC-C44F-4BFC-84C2-8741EE48D1A9}" type="slidenum">
              <a:rPr lang="zh-CN" altLang="en-US" smtClean="0"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0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 userDrawn="1"/>
        </p:nvSpPr>
        <p:spPr>
          <a:xfrm>
            <a:off x="247650" y="342900"/>
            <a:ext cx="11696700" cy="6172200"/>
          </a:xfrm>
          <a:prstGeom prst="roundRect">
            <a:avLst>
              <a:gd name="adj" fmla="val 339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矩形: 圆角 2"/>
          <p:cNvSpPr/>
          <p:nvPr userDrawn="1"/>
        </p:nvSpPr>
        <p:spPr>
          <a:xfrm>
            <a:off x="2143125" y="-1121497"/>
            <a:ext cx="7905750" cy="1891484"/>
          </a:xfrm>
          <a:prstGeom prst="roundRect">
            <a:avLst>
              <a:gd name="adj" fmla="val 27843"/>
            </a:avLst>
          </a:prstGeom>
          <a:gradFill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2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" r="41134" b="3359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: 圆角 2"/>
          <p:cNvSpPr/>
          <p:nvPr userDrawn="1"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accent1"/>
              </a:gs>
              <a:gs pos="63000">
                <a:schemeClr val="accent3">
                  <a:lumMod val="70000"/>
                  <a:alpha val="28000"/>
                </a:schemeClr>
              </a:gs>
            </a:gsLst>
            <a:lin ang="2700000" scaled="1"/>
            <a:tileRect/>
          </a:gra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7_空白">
    <p:bg>
      <p:bgPr>
        <a:gradFill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636" y="1554480"/>
            <a:ext cx="2922675" cy="39166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1_空白">
    <p:bg>
      <p:bgPr>
        <a:gradFill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" name="组合 92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70" name="图片占位符 21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2" r="41134" b="33596"/>
            <a:stretch>
              <a:fillRect/>
            </a:stretch>
          </p:blipFill>
          <p:spPr>
            <a:xfrm flipH="1"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73" name="矩形: 圆角 72"/>
            <p:cNvSpPr/>
            <p:nvPr userDrawn="1"/>
          </p:nvSpPr>
          <p:spPr>
            <a:xfrm>
              <a:off x="0" y="0"/>
              <a:ext cx="12192000" cy="6858000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accent1"/>
                </a:gs>
                <a:gs pos="63000">
                  <a:schemeClr val="accent3">
                    <a:lumMod val="70000"/>
                    <a:alpha val="28000"/>
                  </a:schemeClr>
                </a:gs>
              </a:gsLst>
              <a:lin ang="27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 userDrawn="1"/>
        </p:nvGrpSpPr>
        <p:grpSpPr>
          <a:xfrm>
            <a:off x="10269986" y="5717615"/>
            <a:ext cx="1297064" cy="746402"/>
            <a:chOff x="5556250" y="-31750"/>
            <a:chExt cx="1746250" cy="1004888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5" name="Oval 82"/>
            <p:cNvSpPr>
              <a:spLocks noChangeArrowheads="1"/>
            </p:cNvSpPr>
            <p:nvPr/>
          </p:nvSpPr>
          <p:spPr bwMode="auto">
            <a:xfrm>
              <a:off x="5556250" y="-31750"/>
              <a:ext cx="84138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Oval 83"/>
            <p:cNvSpPr>
              <a:spLocks noChangeArrowheads="1"/>
            </p:cNvSpPr>
            <p:nvPr/>
          </p:nvSpPr>
          <p:spPr bwMode="auto">
            <a:xfrm>
              <a:off x="5975350" y="-31750"/>
              <a:ext cx="79375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Oval 84"/>
            <p:cNvSpPr>
              <a:spLocks noChangeArrowheads="1"/>
            </p:cNvSpPr>
            <p:nvPr/>
          </p:nvSpPr>
          <p:spPr bwMode="auto">
            <a:xfrm>
              <a:off x="6389687" y="-31750"/>
              <a:ext cx="82550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Oval 85"/>
            <p:cNvSpPr>
              <a:spLocks noChangeArrowheads="1"/>
            </p:cNvSpPr>
            <p:nvPr/>
          </p:nvSpPr>
          <p:spPr bwMode="auto">
            <a:xfrm>
              <a:off x="6804025" y="-31750"/>
              <a:ext cx="82550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Oval 86"/>
            <p:cNvSpPr>
              <a:spLocks noChangeArrowheads="1"/>
            </p:cNvSpPr>
            <p:nvPr/>
          </p:nvSpPr>
          <p:spPr bwMode="auto">
            <a:xfrm>
              <a:off x="7218362" y="-31750"/>
              <a:ext cx="84138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40" name="Oval 87"/>
            <p:cNvSpPr>
              <a:spLocks noChangeArrowheads="1"/>
            </p:cNvSpPr>
            <p:nvPr/>
          </p:nvSpPr>
          <p:spPr bwMode="auto">
            <a:xfrm>
              <a:off x="5556250" y="430213"/>
              <a:ext cx="84138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Oval 88"/>
            <p:cNvSpPr>
              <a:spLocks noChangeArrowheads="1"/>
            </p:cNvSpPr>
            <p:nvPr/>
          </p:nvSpPr>
          <p:spPr bwMode="auto">
            <a:xfrm>
              <a:off x="5975350" y="430213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Oval 89"/>
            <p:cNvSpPr>
              <a:spLocks noChangeArrowheads="1"/>
            </p:cNvSpPr>
            <p:nvPr/>
          </p:nvSpPr>
          <p:spPr bwMode="auto">
            <a:xfrm>
              <a:off x="6389687" y="430213"/>
              <a:ext cx="82550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Oval 90"/>
            <p:cNvSpPr>
              <a:spLocks noChangeArrowheads="1"/>
            </p:cNvSpPr>
            <p:nvPr/>
          </p:nvSpPr>
          <p:spPr bwMode="auto">
            <a:xfrm>
              <a:off x="6804025" y="430213"/>
              <a:ext cx="82550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Oval 91"/>
            <p:cNvSpPr>
              <a:spLocks noChangeArrowheads="1"/>
            </p:cNvSpPr>
            <p:nvPr/>
          </p:nvSpPr>
          <p:spPr bwMode="auto">
            <a:xfrm>
              <a:off x="7218362" y="430213"/>
              <a:ext cx="84138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Oval 92"/>
            <p:cNvSpPr>
              <a:spLocks noChangeArrowheads="1"/>
            </p:cNvSpPr>
            <p:nvPr/>
          </p:nvSpPr>
          <p:spPr bwMode="auto">
            <a:xfrm>
              <a:off x="5556250" y="890588"/>
              <a:ext cx="84138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Oval 93"/>
            <p:cNvSpPr>
              <a:spLocks noChangeArrowheads="1"/>
            </p:cNvSpPr>
            <p:nvPr/>
          </p:nvSpPr>
          <p:spPr bwMode="auto">
            <a:xfrm>
              <a:off x="5975350" y="890588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Oval 94"/>
            <p:cNvSpPr>
              <a:spLocks noChangeArrowheads="1"/>
            </p:cNvSpPr>
            <p:nvPr/>
          </p:nvSpPr>
          <p:spPr bwMode="auto">
            <a:xfrm>
              <a:off x="6389687" y="890588"/>
              <a:ext cx="82550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Oval 95"/>
            <p:cNvSpPr>
              <a:spLocks noChangeArrowheads="1"/>
            </p:cNvSpPr>
            <p:nvPr/>
          </p:nvSpPr>
          <p:spPr bwMode="auto">
            <a:xfrm>
              <a:off x="6804025" y="890588"/>
              <a:ext cx="82550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Oval 96"/>
            <p:cNvSpPr>
              <a:spLocks noChangeArrowheads="1"/>
            </p:cNvSpPr>
            <p:nvPr/>
          </p:nvSpPr>
          <p:spPr bwMode="auto">
            <a:xfrm>
              <a:off x="7218362" y="890588"/>
              <a:ext cx="84138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0" name="Freeform 5"/>
          <p:cNvSpPr/>
          <p:nvPr userDrawn="1"/>
        </p:nvSpPr>
        <p:spPr bwMode="auto">
          <a:xfrm rot="1265284">
            <a:off x="4043236" y="4653907"/>
            <a:ext cx="4290997" cy="1299228"/>
          </a:xfrm>
          <a:custGeom>
            <a:avLst/>
            <a:gdLst>
              <a:gd name="T0" fmla="*/ 958 w 1066"/>
              <a:gd name="T1" fmla="*/ 0 h 323"/>
              <a:gd name="T2" fmla="*/ 847 w 1066"/>
              <a:gd name="T3" fmla="*/ 57 h 323"/>
              <a:gd name="T4" fmla="*/ 732 w 1066"/>
              <a:gd name="T5" fmla="*/ 296 h 323"/>
              <a:gd name="T6" fmla="*/ 671 w 1066"/>
              <a:gd name="T7" fmla="*/ 310 h 323"/>
              <a:gd name="T8" fmla="*/ 562 w 1066"/>
              <a:gd name="T9" fmla="*/ 281 h 323"/>
              <a:gd name="T10" fmla="*/ 404 w 1066"/>
              <a:gd name="T11" fmla="*/ 197 h 323"/>
              <a:gd name="T12" fmla="*/ 242 w 1066"/>
              <a:gd name="T13" fmla="*/ 161 h 323"/>
              <a:gd name="T14" fmla="*/ 106 w 1066"/>
              <a:gd name="T15" fmla="*/ 194 h 323"/>
              <a:gd name="T16" fmla="*/ 1 w 1066"/>
              <a:gd name="T17" fmla="*/ 319 h 323"/>
              <a:gd name="T18" fmla="*/ 5 w 1066"/>
              <a:gd name="T19" fmla="*/ 323 h 323"/>
              <a:gd name="T20" fmla="*/ 12 w 1066"/>
              <a:gd name="T21" fmla="*/ 320 h 323"/>
              <a:gd name="T22" fmla="*/ 244 w 1066"/>
              <a:gd name="T23" fmla="*/ 170 h 323"/>
              <a:gd name="T24" fmla="*/ 267 w 1066"/>
              <a:gd name="T25" fmla="*/ 170 h 323"/>
              <a:gd name="T26" fmla="*/ 449 w 1066"/>
              <a:gd name="T27" fmla="*/ 229 h 323"/>
              <a:gd name="T28" fmla="*/ 601 w 1066"/>
              <a:gd name="T29" fmla="*/ 307 h 323"/>
              <a:gd name="T30" fmla="*/ 665 w 1066"/>
              <a:gd name="T31" fmla="*/ 318 h 323"/>
              <a:gd name="T32" fmla="*/ 731 w 1066"/>
              <a:gd name="T33" fmla="*/ 305 h 323"/>
              <a:gd name="T34" fmla="*/ 806 w 1066"/>
              <a:gd name="T35" fmla="*/ 214 h 323"/>
              <a:gd name="T36" fmla="*/ 843 w 1066"/>
              <a:gd name="T37" fmla="*/ 86 h 323"/>
              <a:gd name="T38" fmla="*/ 956 w 1066"/>
              <a:gd name="T39" fmla="*/ 7 h 323"/>
              <a:gd name="T40" fmla="*/ 960 w 1066"/>
              <a:gd name="T41" fmla="*/ 7 h 323"/>
              <a:gd name="T42" fmla="*/ 1053 w 1066"/>
              <a:gd name="T43" fmla="*/ 46 h 323"/>
              <a:gd name="T44" fmla="*/ 1057 w 1066"/>
              <a:gd name="T45" fmla="*/ 47 h 323"/>
              <a:gd name="T46" fmla="*/ 1062 w 1066"/>
              <a:gd name="T47" fmla="*/ 39 h 323"/>
              <a:gd name="T48" fmla="*/ 958 w 1066"/>
              <a:gd name="T49" fmla="*/ 0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66" h="323">
                <a:moveTo>
                  <a:pt x="958" y="0"/>
                </a:moveTo>
                <a:cubicBezTo>
                  <a:pt x="916" y="0"/>
                  <a:pt x="874" y="18"/>
                  <a:pt x="847" y="57"/>
                </a:cubicBezTo>
                <a:cubicBezTo>
                  <a:pt x="796" y="130"/>
                  <a:pt x="820" y="249"/>
                  <a:pt x="732" y="296"/>
                </a:cubicBezTo>
                <a:cubicBezTo>
                  <a:pt x="713" y="306"/>
                  <a:pt x="692" y="310"/>
                  <a:pt x="671" y="310"/>
                </a:cubicBezTo>
                <a:cubicBezTo>
                  <a:pt x="634" y="310"/>
                  <a:pt x="595" y="296"/>
                  <a:pt x="562" y="281"/>
                </a:cubicBezTo>
                <a:cubicBezTo>
                  <a:pt x="508" y="255"/>
                  <a:pt x="459" y="221"/>
                  <a:pt x="404" y="197"/>
                </a:cubicBezTo>
                <a:cubicBezTo>
                  <a:pt x="353" y="175"/>
                  <a:pt x="297" y="161"/>
                  <a:pt x="242" y="161"/>
                </a:cubicBezTo>
                <a:cubicBezTo>
                  <a:pt x="195" y="161"/>
                  <a:pt x="149" y="171"/>
                  <a:pt x="106" y="194"/>
                </a:cubicBezTo>
                <a:cubicBezTo>
                  <a:pt x="57" y="221"/>
                  <a:pt x="17" y="264"/>
                  <a:pt x="1" y="319"/>
                </a:cubicBezTo>
                <a:cubicBezTo>
                  <a:pt x="0" y="322"/>
                  <a:pt x="2" y="323"/>
                  <a:pt x="5" y="323"/>
                </a:cubicBezTo>
                <a:cubicBezTo>
                  <a:pt x="8" y="323"/>
                  <a:pt x="11" y="322"/>
                  <a:pt x="12" y="320"/>
                </a:cubicBezTo>
                <a:cubicBezTo>
                  <a:pt x="42" y="219"/>
                  <a:pt x="145" y="170"/>
                  <a:pt x="244" y="170"/>
                </a:cubicBezTo>
                <a:cubicBezTo>
                  <a:pt x="252" y="170"/>
                  <a:pt x="260" y="170"/>
                  <a:pt x="267" y="170"/>
                </a:cubicBezTo>
                <a:cubicBezTo>
                  <a:pt x="331" y="176"/>
                  <a:pt x="393" y="200"/>
                  <a:pt x="449" y="229"/>
                </a:cubicBezTo>
                <a:cubicBezTo>
                  <a:pt x="500" y="255"/>
                  <a:pt x="546" y="289"/>
                  <a:pt x="601" y="307"/>
                </a:cubicBezTo>
                <a:cubicBezTo>
                  <a:pt x="622" y="314"/>
                  <a:pt x="643" y="318"/>
                  <a:pt x="665" y="318"/>
                </a:cubicBezTo>
                <a:cubicBezTo>
                  <a:pt x="688" y="318"/>
                  <a:pt x="710" y="314"/>
                  <a:pt x="731" y="305"/>
                </a:cubicBezTo>
                <a:cubicBezTo>
                  <a:pt x="770" y="289"/>
                  <a:pt x="793" y="252"/>
                  <a:pt x="806" y="214"/>
                </a:cubicBezTo>
                <a:cubicBezTo>
                  <a:pt x="821" y="172"/>
                  <a:pt x="826" y="128"/>
                  <a:pt x="843" y="86"/>
                </a:cubicBezTo>
                <a:cubicBezTo>
                  <a:pt x="863" y="39"/>
                  <a:pt x="904" y="9"/>
                  <a:pt x="956" y="7"/>
                </a:cubicBezTo>
                <a:cubicBezTo>
                  <a:pt x="957" y="7"/>
                  <a:pt x="959" y="7"/>
                  <a:pt x="960" y="7"/>
                </a:cubicBezTo>
                <a:cubicBezTo>
                  <a:pt x="995" y="7"/>
                  <a:pt x="1028" y="23"/>
                  <a:pt x="1053" y="46"/>
                </a:cubicBezTo>
                <a:cubicBezTo>
                  <a:pt x="1054" y="47"/>
                  <a:pt x="1055" y="47"/>
                  <a:pt x="1057" y="47"/>
                </a:cubicBezTo>
                <a:cubicBezTo>
                  <a:pt x="1061" y="47"/>
                  <a:pt x="1066" y="43"/>
                  <a:pt x="1062" y="39"/>
                </a:cubicBezTo>
                <a:cubicBezTo>
                  <a:pt x="1033" y="13"/>
                  <a:pt x="995" y="0"/>
                  <a:pt x="958" y="0"/>
                </a:cubicBezTo>
              </a:path>
            </a:pathLst>
          </a:custGeom>
          <a:solidFill>
            <a:schemeClr val="accent6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Freeform 6"/>
          <p:cNvSpPr/>
          <p:nvPr userDrawn="1"/>
        </p:nvSpPr>
        <p:spPr bwMode="auto">
          <a:xfrm>
            <a:off x="372981" y="-130735"/>
            <a:ext cx="2678687" cy="999401"/>
          </a:xfrm>
          <a:custGeom>
            <a:avLst/>
            <a:gdLst>
              <a:gd name="T0" fmla="*/ 545 w 549"/>
              <a:gd name="T1" fmla="*/ 0 h 205"/>
              <a:gd name="T2" fmla="*/ 537 w 549"/>
              <a:gd name="T3" fmla="*/ 4 h 205"/>
              <a:gd name="T4" fmla="*/ 278 w 549"/>
              <a:gd name="T5" fmla="*/ 195 h 205"/>
              <a:gd name="T6" fmla="*/ 228 w 549"/>
              <a:gd name="T7" fmla="*/ 198 h 205"/>
              <a:gd name="T8" fmla="*/ 126 w 549"/>
              <a:gd name="T9" fmla="*/ 187 h 205"/>
              <a:gd name="T10" fmla="*/ 12 w 549"/>
              <a:gd name="T11" fmla="*/ 116 h 205"/>
              <a:gd name="T12" fmla="*/ 9 w 549"/>
              <a:gd name="T13" fmla="*/ 114 h 205"/>
              <a:gd name="T14" fmla="*/ 2 w 549"/>
              <a:gd name="T15" fmla="*/ 120 h 205"/>
              <a:gd name="T16" fmla="*/ 119 w 549"/>
              <a:gd name="T17" fmla="*/ 194 h 205"/>
              <a:gd name="T18" fmla="*/ 222 w 549"/>
              <a:gd name="T19" fmla="*/ 205 h 205"/>
              <a:gd name="T20" fmla="*/ 285 w 549"/>
              <a:gd name="T21" fmla="*/ 201 h 205"/>
              <a:gd name="T22" fmla="*/ 549 w 549"/>
              <a:gd name="T23" fmla="*/ 3 h 205"/>
              <a:gd name="T24" fmla="*/ 545 w 549"/>
              <a:gd name="T25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49" h="205">
                <a:moveTo>
                  <a:pt x="545" y="0"/>
                </a:moveTo>
                <a:cubicBezTo>
                  <a:pt x="542" y="0"/>
                  <a:pt x="538" y="1"/>
                  <a:pt x="537" y="4"/>
                </a:cubicBezTo>
                <a:cubicBezTo>
                  <a:pt x="515" y="122"/>
                  <a:pt x="388" y="185"/>
                  <a:pt x="278" y="195"/>
                </a:cubicBezTo>
                <a:cubicBezTo>
                  <a:pt x="262" y="197"/>
                  <a:pt x="245" y="198"/>
                  <a:pt x="228" y="198"/>
                </a:cubicBezTo>
                <a:cubicBezTo>
                  <a:pt x="194" y="198"/>
                  <a:pt x="160" y="195"/>
                  <a:pt x="126" y="187"/>
                </a:cubicBezTo>
                <a:cubicBezTo>
                  <a:pt x="82" y="177"/>
                  <a:pt x="36" y="157"/>
                  <a:pt x="12" y="116"/>
                </a:cubicBezTo>
                <a:cubicBezTo>
                  <a:pt x="12" y="115"/>
                  <a:pt x="11" y="114"/>
                  <a:pt x="9" y="114"/>
                </a:cubicBezTo>
                <a:cubicBezTo>
                  <a:pt x="5" y="114"/>
                  <a:pt x="0" y="117"/>
                  <a:pt x="2" y="120"/>
                </a:cubicBezTo>
                <a:cubicBezTo>
                  <a:pt x="26" y="163"/>
                  <a:pt x="74" y="183"/>
                  <a:pt x="119" y="194"/>
                </a:cubicBezTo>
                <a:cubicBezTo>
                  <a:pt x="153" y="202"/>
                  <a:pt x="187" y="205"/>
                  <a:pt x="222" y="205"/>
                </a:cubicBezTo>
                <a:cubicBezTo>
                  <a:pt x="243" y="205"/>
                  <a:pt x="264" y="204"/>
                  <a:pt x="285" y="201"/>
                </a:cubicBezTo>
                <a:cubicBezTo>
                  <a:pt x="397" y="190"/>
                  <a:pt x="526" y="122"/>
                  <a:pt x="549" y="3"/>
                </a:cubicBezTo>
                <a:cubicBezTo>
                  <a:pt x="549" y="1"/>
                  <a:pt x="547" y="0"/>
                  <a:pt x="545" y="0"/>
                </a:cubicBezTo>
              </a:path>
            </a:pathLst>
          </a:custGeom>
          <a:solidFill>
            <a:schemeClr val="accent6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2" name="组合 51"/>
          <p:cNvGrpSpPr/>
          <p:nvPr userDrawn="1"/>
        </p:nvGrpSpPr>
        <p:grpSpPr>
          <a:xfrm rot="5400000">
            <a:off x="9747481" y="-306006"/>
            <a:ext cx="785156" cy="2894528"/>
            <a:chOff x="839787" y="2271713"/>
            <a:chExt cx="1489075" cy="5489575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53" name="Freeform 5"/>
            <p:cNvSpPr/>
            <p:nvPr/>
          </p:nvSpPr>
          <p:spPr bwMode="auto">
            <a:xfrm>
              <a:off x="839787" y="6540500"/>
              <a:ext cx="1489075" cy="1220788"/>
            </a:xfrm>
            <a:custGeom>
              <a:avLst/>
              <a:gdLst>
                <a:gd name="T0" fmla="*/ 0 w 938"/>
                <a:gd name="T1" fmla="*/ 0 h 769"/>
                <a:gd name="T2" fmla="*/ 938 w 938"/>
                <a:gd name="T3" fmla="*/ 729 h 769"/>
                <a:gd name="T4" fmla="*/ 938 w 938"/>
                <a:gd name="T5" fmla="*/ 769 h 769"/>
                <a:gd name="T6" fmla="*/ 0 w 938"/>
                <a:gd name="T7" fmla="*/ 40 h 769"/>
                <a:gd name="T8" fmla="*/ 0 w 938"/>
                <a:gd name="T9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8" h="769">
                  <a:moveTo>
                    <a:pt x="0" y="0"/>
                  </a:moveTo>
                  <a:lnTo>
                    <a:pt x="938" y="729"/>
                  </a:lnTo>
                  <a:lnTo>
                    <a:pt x="938" y="769"/>
                  </a:lnTo>
                  <a:lnTo>
                    <a:pt x="0" y="4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6"/>
            <p:cNvSpPr/>
            <p:nvPr/>
          </p:nvSpPr>
          <p:spPr bwMode="auto">
            <a:xfrm>
              <a:off x="839787" y="6213475"/>
              <a:ext cx="1489075" cy="1219200"/>
            </a:xfrm>
            <a:custGeom>
              <a:avLst/>
              <a:gdLst>
                <a:gd name="T0" fmla="*/ 0 w 938"/>
                <a:gd name="T1" fmla="*/ 0 h 768"/>
                <a:gd name="T2" fmla="*/ 938 w 938"/>
                <a:gd name="T3" fmla="*/ 728 h 768"/>
                <a:gd name="T4" fmla="*/ 938 w 938"/>
                <a:gd name="T5" fmla="*/ 768 h 768"/>
                <a:gd name="T6" fmla="*/ 0 w 938"/>
                <a:gd name="T7" fmla="*/ 39 h 768"/>
                <a:gd name="T8" fmla="*/ 0 w 938"/>
                <a:gd name="T9" fmla="*/ 0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8" h="768">
                  <a:moveTo>
                    <a:pt x="0" y="0"/>
                  </a:moveTo>
                  <a:lnTo>
                    <a:pt x="938" y="728"/>
                  </a:lnTo>
                  <a:lnTo>
                    <a:pt x="938" y="768"/>
                  </a:lnTo>
                  <a:lnTo>
                    <a:pt x="0" y="3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7"/>
            <p:cNvSpPr/>
            <p:nvPr/>
          </p:nvSpPr>
          <p:spPr bwMode="auto">
            <a:xfrm>
              <a:off x="839787" y="5884863"/>
              <a:ext cx="1489075" cy="1219200"/>
            </a:xfrm>
            <a:custGeom>
              <a:avLst/>
              <a:gdLst>
                <a:gd name="T0" fmla="*/ 0 w 938"/>
                <a:gd name="T1" fmla="*/ 0 h 768"/>
                <a:gd name="T2" fmla="*/ 938 w 938"/>
                <a:gd name="T3" fmla="*/ 729 h 768"/>
                <a:gd name="T4" fmla="*/ 938 w 938"/>
                <a:gd name="T5" fmla="*/ 768 h 768"/>
                <a:gd name="T6" fmla="*/ 0 w 938"/>
                <a:gd name="T7" fmla="*/ 40 h 768"/>
                <a:gd name="T8" fmla="*/ 0 w 938"/>
                <a:gd name="T9" fmla="*/ 0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8" h="768">
                  <a:moveTo>
                    <a:pt x="0" y="0"/>
                  </a:moveTo>
                  <a:lnTo>
                    <a:pt x="938" y="729"/>
                  </a:lnTo>
                  <a:lnTo>
                    <a:pt x="938" y="768"/>
                  </a:lnTo>
                  <a:lnTo>
                    <a:pt x="0" y="4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8"/>
            <p:cNvSpPr/>
            <p:nvPr/>
          </p:nvSpPr>
          <p:spPr bwMode="auto">
            <a:xfrm>
              <a:off x="839787" y="5556250"/>
              <a:ext cx="1489075" cy="1220788"/>
            </a:xfrm>
            <a:custGeom>
              <a:avLst/>
              <a:gdLst>
                <a:gd name="T0" fmla="*/ 0 w 938"/>
                <a:gd name="T1" fmla="*/ 0 h 769"/>
                <a:gd name="T2" fmla="*/ 938 w 938"/>
                <a:gd name="T3" fmla="*/ 729 h 769"/>
                <a:gd name="T4" fmla="*/ 938 w 938"/>
                <a:gd name="T5" fmla="*/ 769 h 769"/>
                <a:gd name="T6" fmla="*/ 0 w 938"/>
                <a:gd name="T7" fmla="*/ 40 h 769"/>
                <a:gd name="T8" fmla="*/ 0 w 938"/>
                <a:gd name="T9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8" h="769">
                  <a:moveTo>
                    <a:pt x="0" y="0"/>
                  </a:moveTo>
                  <a:lnTo>
                    <a:pt x="938" y="729"/>
                  </a:lnTo>
                  <a:lnTo>
                    <a:pt x="938" y="769"/>
                  </a:lnTo>
                  <a:lnTo>
                    <a:pt x="0" y="4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9"/>
            <p:cNvSpPr/>
            <p:nvPr/>
          </p:nvSpPr>
          <p:spPr bwMode="auto">
            <a:xfrm>
              <a:off x="839787" y="5229225"/>
              <a:ext cx="1489075" cy="1219200"/>
            </a:xfrm>
            <a:custGeom>
              <a:avLst/>
              <a:gdLst>
                <a:gd name="T0" fmla="*/ 0 w 938"/>
                <a:gd name="T1" fmla="*/ 0 h 768"/>
                <a:gd name="T2" fmla="*/ 938 w 938"/>
                <a:gd name="T3" fmla="*/ 728 h 768"/>
                <a:gd name="T4" fmla="*/ 938 w 938"/>
                <a:gd name="T5" fmla="*/ 768 h 768"/>
                <a:gd name="T6" fmla="*/ 0 w 938"/>
                <a:gd name="T7" fmla="*/ 39 h 768"/>
                <a:gd name="T8" fmla="*/ 0 w 938"/>
                <a:gd name="T9" fmla="*/ 0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8" h="768">
                  <a:moveTo>
                    <a:pt x="0" y="0"/>
                  </a:moveTo>
                  <a:lnTo>
                    <a:pt x="938" y="728"/>
                  </a:lnTo>
                  <a:lnTo>
                    <a:pt x="938" y="768"/>
                  </a:lnTo>
                  <a:lnTo>
                    <a:pt x="0" y="3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10"/>
            <p:cNvSpPr/>
            <p:nvPr/>
          </p:nvSpPr>
          <p:spPr bwMode="auto">
            <a:xfrm>
              <a:off x="839787" y="4900613"/>
              <a:ext cx="1489075" cy="1219200"/>
            </a:xfrm>
            <a:custGeom>
              <a:avLst/>
              <a:gdLst>
                <a:gd name="T0" fmla="*/ 0 w 938"/>
                <a:gd name="T1" fmla="*/ 0 h 768"/>
                <a:gd name="T2" fmla="*/ 938 w 938"/>
                <a:gd name="T3" fmla="*/ 728 h 768"/>
                <a:gd name="T4" fmla="*/ 938 w 938"/>
                <a:gd name="T5" fmla="*/ 768 h 768"/>
                <a:gd name="T6" fmla="*/ 0 w 938"/>
                <a:gd name="T7" fmla="*/ 40 h 768"/>
                <a:gd name="T8" fmla="*/ 0 w 938"/>
                <a:gd name="T9" fmla="*/ 0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8" h="768">
                  <a:moveTo>
                    <a:pt x="0" y="0"/>
                  </a:moveTo>
                  <a:lnTo>
                    <a:pt x="938" y="728"/>
                  </a:lnTo>
                  <a:lnTo>
                    <a:pt x="938" y="768"/>
                  </a:lnTo>
                  <a:lnTo>
                    <a:pt x="0" y="4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11"/>
            <p:cNvSpPr/>
            <p:nvPr/>
          </p:nvSpPr>
          <p:spPr bwMode="auto">
            <a:xfrm>
              <a:off x="839787" y="4568825"/>
              <a:ext cx="1489075" cy="1222375"/>
            </a:xfrm>
            <a:custGeom>
              <a:avLst/>
              <a:gdLst>
                <a:gd name="T0" fmla="*/ 0 w 938"/>
                <a:gd name="T1" fmla="*/ 0 h 770"/>
                <a:gd name="T2" fmla="*/ 938 w 938"/>
                <a:gd name="T3" fmla="*/ 731 h 770"/>
                <a:gd name="T4" fmla="*/ 938 w 938"/>
                <a:gd name="T5" fmla="*/ 770 h 770"/>
                <a:gd name="T6" fmla="*/ 0 w 938"/>
                <a:gd name="T7" fmla="*/ 42 h 770"/>
                <a:gd name="T8" fmla="*/ 0 w 938"/>
                <a:gd name="T9" fmla="*/ 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8" h="770">
                  <a:moveTo>
                    <a:pt x="0" y="0"/>
                  </a:moveTo>
                  <a:lnTo>
                    <a:pt x="938" y="731"/>
                  </a:lnTo>
                  <a:lnTo>
                    <a:pt x="938" y="770"/>
                  </a:lnTo>
                  <a:lnTo>
                    <a:pt x="0" y="4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12"/>
            <p:cNvSpPr/>
            <p:nvPr/>
          </p:nvSpPr>
          <p:spPr bwMode="auto">
            <a:xfrm>
              <a:off x="839787" y="4240213"/>
              <a:ext cx="1489075" cy="1223963"/>
            </a:xfrm>
            <a:custGeom>
              <a:avLst/>
              <a:gdLst>
                <a:gd name="T0" fmla="*/ 0 w 938"/>
                <a:gd name="T1" fmla="*/ 0 h 771"/>
                <a:gd name="T2" fmla="*/ 938 w 938"/>
                <a:gd name="T3" fmla="*/ 731 h 771"/>
                <a:gd name="T4" fmla="*/ 938 w 938"/>
                <a:gd name="T5" fmla="*/ 771 h 771"/>
                <a:gd name="T6" fmla="*/ 0 w 938"/>
                <a:gd name="T7" fmla="*/ 42 h 771"/>
                <a:gd name="T8" fmla="*/ 0 w 938"/>
                <a:gd name="T9" fmla="*/ 0 h 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8" h="771">
                  <a:moveTo>
                    <a:pt x="0" y="0"/>
                  </a:moveTo>
                  <a:lnTo>
                    <a:pt x="938" y="731"/>
                  </a:lnTo>
                  <a:lnTo>
                    <a:pt x="938" y="771"/>
                  </a:lnTo>
                  <a:lnTo>
                    <a:pt x="0" y="4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13"/>
            <p:cNvSpPr/>
            <p:nvPr/>
          </p:nvSpPr>
          <p:spPr bwMode="auto">
            <a:xfrm>
              <a:off x="839787" y="3913188"/>
              <a:ext cx="1489075" cy="1222375"/>
            </a:xfrm>
            <a:custGeom>
              <a:avLst/>
              <a:gdLst>
                <a:gd name="T0" fmla="*/ 0 w 938"/>
                <a:gd name="T1" fmla="*/ 0 h 770"/>
                <a:gd name="T2" fmla="*/ 938 w 938"/>
                <a:gd name="T3" fmla="*/ 730 h 770"/>
                <a:gd name="T4" fmla="*/ 938 w 938"/>
                <a:gd name="T5" fmla="*/ 770 h 770"/>
                <a:gd name="T6" fmla="*/ 0 w 938"/>
                <a:gd name="T7" fmla="*/ 42 h 770"/>
                <a:gd name="T8" fmla="*/ 0 w 938"/>
                <a:gd name="T9" fmla="*/ 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8" h="770">
                  <a:moveTo>
                    <a:pt x="0" y="0"/>
                  </a:moveTo>
                  <a:lnTo>
                    <a:pt x="938" y="730"/>
                  </a:lnTo>
                  <a:lnTo>
                    <a:pt x="938" y="770"/>
                  </a:lnTo>
                  <a:lnTo>
                    <a:pt x="0" y="4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14"/>
            <p:cNvSpPr/>
            <p:nvPr/>
          </p:nvSpPr>
          <p:spPr bwMode="auto">
            <a:xfrm>
              <a:off x="839787" y="3584575"/>
              <a:ext cx="1489075" cy="1222375"/>
            </a:xfrm>
            <a:custGeom>
              <a:avLst/>
              <a:gdLst>
                <a:gd name="T0" fmla="*/ 0 w 938"/>
                <a:gd name="T1" fmla="*/ 0 h 770"/>
                <a:gd name="T2" fmla="*/ 938 w 938"/>
                <a:gd name="T3" fmla="*/ 731 h 770"/>
                <a:gd name="T4" fmla="*/ 938 w 938"/>
                <a:gd name="T5" fmla="*/ 770 h 770"/>
                <a:gd name="T6" fmla="*/ 0 w 938"/>
                <a:gd name="T7" fmla="*/ 42 h 770"/>
                <a:gd name="T8" fmla="*/ 0 w 938"/>
                <a:gd name="T9" fmla="*/ 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8" h="770">
                  <a:moveTo>
                    <a:pt x="0" y="0"/>
                  </a:moveTo>
                  <a:lnTo>
                    <a:pt x="938" y="731"/>
                  </a:lnTo>
                  <a:lnTo>
                    <a:pt x="938" y="770"/>
                  </a:lnTo>
                  <a:lnTo>
                    <a:pt x="0" y="4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15"/>
            <p:cNvSpPr/>
            <p:nvPr/>
          </p:nvSpPr>
          <p:spPr bwMode="auto">
            <a:xfrm>
              <a:off x="839787" y="3255963"/>
              <a:ext cx="1489075" cy="1223963"/>
            </a:xfrm>
            <a:custGeom>
              <a:avLst/>
              <a:gdLst>
                <a:gd name="T0" fmla="*/ 0 w 938"/>
                <a:gd name="T1" fmla="*/ 0 h 771"/>
                <a:gd name="T2" fmla="*/ 938 w 938"/>
                <a:gd name="T3" fmla="*/ 731 h 771"/>
                <a:gd name="T4" fmla="*/ 938 w 938"/>
                <a:gd name="T5" fmla="*/ 771 h 771"/>
                <a:gd name="T6" fmla="*/ 0 w 938"/>
                <a:gd name="T7" fmla="*/ 42 h 771"/>
                <a:gd name="T8" fmla="*/ 0 w 938"/>
                <a:gd name="T9" fmla="*/ 0 h 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8" h="771">
                  <a:moveTo>
                    <a:pt x="0" y="0"/>
                  </a:moveTo>
                  <a:lnTo>
                    <a:pt x="938" y="731"/>
                  </a:lnTo>
                  <a:lnTo>
                    <a:pt x="938" y="771"/>
                  </a:lnTo>
                  <a:lnTo>
                    <a:pt x="0" y="4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16"/>
            <p:cNvSpPr/>
            <p:nvPr/>
          </p:nvSpPr>
          <p:spPr bwMode="auto">
            <a:xfrm>
              <a:off x="839787" y="2928938"/>
              <a:ext cx="1489075" cy="1222375"/>
            </a:xfrm>
            <a:custGeom>
              <a:avLst/>
              <a:gdLst>
                <a:gd name="T0" fmla="*/ 0 w 938"/>
                <a:gd name="T1" fmla="*/ 0 h 770"/>
                <a:gd name="T2" fmla="*/ 938 w 938"/>
                <a:gd name="T3" fmla="*/ 728 h 770"/>
                <a:gd name="T4" fmla="*/ 938 w 938"/>
                <a:gd name="T5" fmla="*/ 770 h 770"/>
                <a:gd name="T6" fmla="*/ 0 w 938"/>
                <a:gd name="T7" fmla="*/ 39 h 770"/>
                <a:gd name="T8" fmla="*/ 0 w 938"/>
                <a:gd name="T9" fmla="*/ 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8" h="770">
                  <a:moveTo>
                    <a:pt x="0" y="0"/>
                  </a:moveTo>
                  <a:lnTo>
                    <a:pt x="938" y="728"/>
                  </a:lnTo>
                  <a:lnTo>
                    <a:pt x="938" y="770"/>
                  </a:lnTo>
                  <a:lnTo>
                    <a:pt x="0" y="3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17"/>
            <p:cNvSpPr/>
            <p:nvPr/>
          </p:nvSpPr>
          <p:spPr bwMode="auto">
            <a:xfrm>
              <a:off x="839787" y="2600325"/>
              <a:ext cx="1489075" cy="1222375"/>
            </a:xfrm>
            <a:custGeom>
              <a:avLst/>
              <a:gdLst>
                <a:gd name="T0" fmla="*/ 0 w 938"/>
                <a:gd name="T1" fmla="*/ 0 h 770"/>
                <a:gd name="T2" fmla="*/ 938 w 938"/>
                <a:gd name="T3" fmla="*/ 729 h 770"/>
                <a:gd name="T4" fmla="*/ 938 w 938"/>
                <a:gd name="T5" fmla="*/ 770 h 770"/>
                <a:gd name="T6" fmla="*/ 0 w 938"/>
                <a:gd name="T7" fmla="*/ 40 h 770"/>
                <a:gd name="T8" fmla="*/ 0 w 938"/>
                <a:gd name="T9" fmla="*/ 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8" h="770">
                  <a:moveTo>
                    <a:pt x="0" y="0"/>
                  </a:moveTo>
                  <a:lnTo>
                    <a:pt x="938" y="729"/>
                  </a:lnTo>
                  <a:lnTo>
                    <a:pt x="938" y="770"/>
                  </a:lnTo>
                  <a:lnTo>
                    <a:pt x="0" y="4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18"/>
            <p:cNvSpPr/>
            <p:nvPr/>
          </p:nvSpPr>
          <p:spPr bwMode="auto">
            <a:xfrm>
              <a:off x="839787" y="2271713"/>
              <a:ext cx="1489075" cy="1223963"/>
            </a:xfrm>
            <a:custGeom>
              <a:avLst/>
              <a:gdLst>
                <a:gd name="T0" fmla="*/ 0 w 938"/>
                <a:gd name="T1" fmla="*/ 0 h 771"/>
                <a:gd name="T2" fmla="*/ 938 w 938"/>
                <a:gd name="T3" fmla="*/ 729 h 771"/>
                <a:gd name="T4" fmla="*/ 938 w 938"/>
                <a:gd name="T5" fmla="*/ 771 h 771"/>
                <a:gd name="T6" fmla="*/ 0 w 938"/>
                <a:gd name="T7" fmla="*/ 40 h 771"/>
                <a:gd name="T8" fmla="*/ 0 w 938"/>
                <a:gd name="T9" fmla="*/ 0 h 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8" h="771">
                  <a:moveTo>
                    <a:pt x="0" y="0"/>
                  </a:moveTo>
                  <a:lnTo>
                    <a:pt x="938" y="729"/>
                  </a:lnTo>
                  <a:lnTo>
                    <a:pt x="938" y="771"/>
                  </a:lnTo>
                  <a:lnTo>
                    <a:pt x="0" y="4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6" name="组合 75"/>
          <p:cNvGrpSpPr/>
          <p:nvPr userDrawn="1"/>
        </p:nvGrpSpPr>
        <p:grpSpPr>
          <a:xfrm>
            <a:off x="592586" y="2101493"/>
            <a:ext cx="1297064" cy="746402"/>
            <a:chOff x="5556250" y="-31750"/>
            <a:chExt cx="1746250" cy="1004888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77" name="Oval 82"/>
            <p:cNvSpPr>
              <a:spLocks noChangeArrowheads="1"/>
            </p:cNvSpPr>
            <p:nvPr/>
          </p:nvSpPr>
          <p:spPr bwMode="auto">
            <a:xfrm>
              <a:off x="5556250" y="-31750"/>
              <a:ext cx="84138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Oval 83"/>
            <p:cNvSpPr>
              <a:spLocks noChangeArrowheads="1"/>
            </p:cNvSpPr>
            <p:nvPr/>
          </p:nvSpPr>
          <p:spPr bwMode="auto">
            <a:xfrm>
              <a:off x="5975350" y="-31750"/>
              <a:ext cx="79375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Oval 84"/>
            <p:cNvSpPr>
              <a:spLocks noChangeArrowheads="1"/>
            </p:cNvSpPr>
            <p:nvPr/>
          </p:nvSpPr>
          <p:spPr bwMode="auto">
            <a:xfrm>
              <a:off x="6389687" y="-31750"/>
              <a:ext cx="82550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Oval 85"/>
            <p:cNvSpPr>
              <a:spLocks noChangeArrowheads="1"/>
            </p:cNvSpPr>
            <p:nvPr/>
          </p:nvSpPr>
          <p:spPr bwMode="auto">
            <a:xfrm>
              <a:off x="6804025" y="-31750"/>
              <a:ext cx="82550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Oval 86"/>
            <p:cNvSpPr>
              <a:spLocks noChangeArrowheads="1"/>
            </p:cNvSpPr>
            <p:nvPr/>
          </p:nvSpPr>
          <p:spPr bwMode="auto">
            <a:xfrm>
              <a:off x="7218362" y="-31750"/>
              <a:ext cx="84138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82" name="Oval 87"/>
            <p:cNvSpPr>
              <a:spLocks noChangeArrowheads="1"/>
            </p:cNvSpPr>
            <p:nvPr/>
          </p:nvSpPr>
          <p:spPr bwMode="auto">
            <a:xfrm>
              <a:off x="5556250" y="430213"/>
              <a:ext cx="84138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Oval 88"/>
            <p:cNvSpPr>
              <a:spLocks noChangeArrowheads="1"/>
            </p:cNvSpPr>
            <p:nvPr/>
          </p:nvSpPr>
          <p:spPr bwMode="auto">
            <a:xfrm>
              <a:off x="5975350" y="430213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Oval 89"/>
            <p:cNvSpPr>
              <a:spLocks noChangeArrowheads="1"/>
            </p:cNvSpPr>
            <p:nvPr/>
          </p:nvSpPr>
          <p:spPr bwMode="auto">
            <a:xfrm>
              <a:off x="6389687" y="430213"/>
              <a:ext cx="82550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Oval 90"/>
            <p:cNvSpPr>
              <a:spLocks noChangeArrowheads="1"/>
            </p:cNvSpPr>
            <p:nvPr/>
          </p:nvSpPr>
          <p:spPr bwMode="auto">
            <a:xfrm>
              <a:off x="6804025" y="430213"/>
              <a:ext cx="82550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Oval 91"/>
            <p:cNvSpPr>
              <a:spLocks noChangeArrowheads="1"/>
            </p:cNvSpPr>
            <p:nvPr/>
          </p:nvSpPr>
          <p:spPr bwMode="auto">
            <a:xfrm>
              <a:off x="7218362" y="430213"/>
              <a:ext cx="84138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Oval 92"/>
            <p:cNvSpPr>
              <a:spLocks noChangeArrowheads="1"/>
            </p:cNvSpPr>
            <p:nvPr/>
          </p:nvSpPr>
          <p:spPr bwMode="auto">
            <a:xfrm>
              <a:off x="5556250" y="890588"/>
              <a:ext cx="84138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Oval 93"/>
            <p:cNvSpPr>
              <a:spLocks noChangeArrowheads="1"/>
            </p:cNvSpPr>
            <p:nvPr/>
          </p:nvSpPr>
          <p:spPr bwMode="auto">
            <a:xfrm>
              <a:off x="5975350" y="890588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Oval 94"/>
            <p:cNvSpPr>
              <a:spLocks noChangeArrowheads="1"/>
            </p:cNvSpPr>
            <p:nvPr/>
          </p:nvSpPr>
          <p:spPr bwMode="auto">
            <a:xfrm>
              <a:off x="6389687" y="890588"/>
              <a:ext cx="82550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Oval 95"/>
            <p:cNvSpPr>
              <a:spLocks noChangeArrowheads="1"/>
            </p:cNvSpPr>
            <p:nvPr/>
          </p:nvSpPr>
          <p:spPr bwMode="auto">
            <a:xfrm>
              <a:off x="6804025" y="890588"/>
              <a:ext cx="82550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Oval 96"/>
            <p:cNvSpPr>
              <a:spLocks noChangeArrowheads="1"/>
            </p:cNvSpPr>
            <p:nvPr/>
          </p:nvSpPr>
          <p:spPr bwMode="auto">
            <a:xfrm>
              <a:off x="7218362" y="890588"/>
              <a:ext cx="84138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72" name="图片 7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6081" y="4118534"/>
            <a:ext cx="6487244" cy="3260655"/>
          </a:xfrm>
          <a:prstGeom prst="rect">
            <a:avLst/>
          </a:prstGeom>
          <a:effectLst>
            <a:outerShdw blurRad="3937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8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9_空白">
    <p:bg>
      <p:bgPr>
        <a:gradFill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 userDrawn="1"/>
        </p:nvSpPr>
        <p:spPr>
          <a:xfrm>
            <a:off x="247650" y="342900"/>
            <a:ext cx="11696700" cy="6172200"/>
          </a:xfrm>
          <a:prstGeom prst="roundRect">
            <a:avLst>
              <a:gd name="adj" fmla="val 339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 userDrawn="1"/>
        </p:nvSpPr>
        <p:spPr>
          <a:xfrm>
            <a:off x="1591321" y="3733800"/>
            <a:ext cx="30568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zh-CN" altLang="en-US" sz="800" b="0" i="0" u="none" strike="noStrike" kern="1200" dirty="0">
                <a:solidFill>
                  <a:srgbClr val="E6E6E6"/>
                </a:solidFill>
                <a:effectLst/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cs"/>
              </a:rPr>
              <a:t> 千图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cs"/>
              </a:rPr>
              <a:t>: Blu e Drago </a:t>
            </a:r>
            <a:r>
              <a:rPr lang="en-US" altLang="zh-CN" sz="800" b="0" i="0" u="none" strike="noStrike" kern="1200" dirty="0" err="1">
                <a:solidFill>
                  <a:srgbClr val="E6E6E6"/>
                </a:solidFill>
                <a:effectLst/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cs"/>
              </a:rPr>
              <a:t>nfly</a:t>
            </a:r>
            <a:endParaRPr lang="en-US" altLang="zh-CN" sz="800" b="0" i="0" u="none" strike="noStrike" kern="1200" dirty="0">
              <a:solidFill>
                <a:srgbClr val="E6E6E6"/>
              </a:solidFill>
              <a:effectLst/>
              <a:latin typeface="思源黑体 CN Normal" panose="020B0400000000000000" pitchFamily="34" charset="-122"/>
              <a:ea typeface="思源黑体 CN Normal" panose="020B0400000000000000" pitchFamily="34" charset="-122"/>
              <a:cs typeface="+mn-cs"/>
            </a:endParaRPr>
          </a:p>
          <a:p>
            <a:br>
              <a:rPr lang="en-US" altLang="zh-CN" sz="800" dirty="0">
                <a:solidFill>
                  <a:srgbClr val="E6E6E6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</a:br>
            <a:r>
              <a:rPr lang="en-US" altLang="zh-CN" sz="800" dirty="0">
                <a:solidFill>
                  <a:srgbClr val="E6E6E6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DESIGN</a:t>
            </a:r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3" name="8435759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6E6E6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defRPr>
            </a:lvl1pPr>
          </a:lstStyle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封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mplate from Qian t u 8 4 3 5 7 5 9"/>
          <p:cNvSpPr txBox="1"/>
          <p:nvPr userDrawn="1"/>
        </p:nvSpPr>
        <p:spPr>
          <a:xfrm>
            <a:off x="-32063822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Template from Qian t u 8 4 3 5 7 5 9"/>
          <p:cNvSpPr txBox="1"/>
          <p:nvPr userDrawn="1"/>
        </p:nvSpPr>
        <p:spPr>
          <a:xfrm>
            <a:off x="-34029696" y="0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5" name="文本框 4"/>
          <p:cNvSpPr txBox="1"/>
          <p:nvPr userDrawn="1"/>
        </p:nvSpPr>
        <p:spPr>
          <a:xfrm>
            <a:off x="38852978" y="202960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6" name="文本框 5"/>
          <p:cNvSpPr txBox="1"/>
          <p:nvPr userDrawn="1"/>
        </p:nvSpPr>
        <p:spPr>
          <a:xfrm>
            <a:off x="-16011022" y="-21258373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-15098004" y="6488668"/>
            <a:ext cx="10711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E6E6E6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8435759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mplate from Qian t u 8 4 3 5 7 5 9"/>
          <p:cNvSpPr txBox="1"/>
          <p:nvPr userDrawn="1"/>
        </p:nvSpPr>
        <p:spPr>
          <a:xfrm>
            <a:off x="-32063822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Template from Qian t u 8 4 3 5 7 5 9"/>
          <p:cNvSpPr txBox="1"/>
          <p:nvPr userDrawn="1"/>
        </p:nvSpPr>
        <p:spPr>
          <a:xfrm>
            <a:off x="-34029696" y="0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5" name="文本框 4"/>
          <p:cNvSpPr txBox="1"/>
          <p:nvPr userDrawn="1"/>
        </p:nvSpPr>
        <p:spPr>
          <a:xfrm>
            <a:off x="38852978" y="202960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6" name="文本框 5"/>
          <p:cNvSpPr txBox="1"/>
          <p:nvPr userDrawn="1"/>
        </p:nvSpPr>
        <p:spPr>
          <a:xfrm>
            <a:off x="-16011022" y="-21258373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-15098004" y="6488668"/>
            <a:ext cx="10711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E6E6E6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8435759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引导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8313682" y="1913543"/>
            <a:ext cx="2306362" cy="3564316"/>
          </a:xfrm>
          <a:custGeom>
            <a:avLst/>
            <a:gdLst>
              <a:gd name="connsiteX0" fmla="*/ 0 w 2306362"/>
              <a:gd name="connsiteY0" fmla="*/ 0 h 3564316"/>
              <a:gd name="connsiteX1" fmla="*/ 2279148 w 2306362"/>
              <a:gd name="connsiteY1" fmla="*/ 0 h 3564316"/>
              <a:gd name="connsiteX2" fmla="*/ 2306362 w 2306362"/>
              <a:gd name="connsiteY2" fmla="*/ 27215 h 3564316"/>
              <a:gd name="connsiteX3" fmla="*/ 2306362 w 2306362"/>
              <a:gd name="connsiteY3" fmla="*/ 3537101 h 3564316"/>
              <a:gd name="connsiteX4" fmla="*/ 2279148 w 2306362"/>
              <a:gd name="connsiteY4" fmla="*/ 3564316 h 3564316"/>
              <a:gd name="connsiteX5" fmla="*/ 0 w 2306362"/>
              <a:gd name="connsiteY5" fmla="*/ 3564316 h 3564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6362" h="3564316">
                <a:moveTo>
                  <a:pt x="0" y="0"/>
                </a:moveTo>
                <a:lnTo>
                  <a:pt x="2279148" y="0"/>
                </a:lnTo>
                <a:cubicBezTo>
                  <a:pt x="2294178" y="0"/>
                  <a:pt x="2306362" y="12185"/>
                  <a:pt x="2306362" y="27215"/>
                </a:cubicBezTo>
                <a:lnTo>
                  <a:pt x="2306362" y="3537101"/>
                </a:lnTo>
                <a:cubicBezTo>
                  <a:pt x="2306362" y="3552131"/>
                  <a:pt x="2294178" y="3564316"/>
                  <a:pt x="2279148" y="3564316"/>
                </a:cubicBezTo>
                <a:lnTo>
                  <a:pt x="0" y="3564316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3"/>
          </p:nvPr>
        </p:nvSpPr>
        <p:spPr>
          <a:xfrm>
            <a:off x="7229386" y="2115928"/>
            <a:ext cx="3530600" cy="2295525"/>
          </a:xfrm>
          <a:prstGeom prst="rect">
            <a:avLst/>
          </a:prstGeom>
        </p:spPr>
        <p:txBody>
          <a:bodyPr/>
          <a:lstStyle/>
          <a:p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943911" y="2149609"/>
            <a:ext cx="3150920" cy="3150920"/>
          </a:xfrm>
          <a:custGeom>
            <a:avLst/>
            <a:gdLst>
              <a:gd name="connsiteX0" fmla="*/ 1575460 w 3150920"/>
              <a:gd name="connsiteY0" fmla="*/ 0 h 3150920"/>
              <a:gd name="connsiteX1" fmla="*/ 3150920 w 3150920"/>
              <a:gd name="connsiteY1" fmla="*/ 1575460 h 3150920"/>
              <a:gd name="connsiteX2" fmla="*/ 1575460 w 3150920"/>
              <a:gd name="connsiteY2" fmla="*/ 3150920 h 3150920"/>
              <a:gd name="connsiteX3" fmla="*/ 0 w 3150920"/>
              <a:gd name="connsiteY3" fmla="*/ 1575460 h 3150920"/>
              <a:gd name="connsiteX4" fmla="*/ 1575460 w 3150920"/>
              <a:gd name="connsiteY4" fmla="*/ 0 h 3150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50920" h="3150920">
                <a:moveTo>
                  <a:pt x="1575460" y="0"/>
                </a:moveTo>
                <a:cubicBezTo>
                  <a:pt x="2445563" y="0"/>
                  <a:pt x="3150920" y="705357"/>
                  <a:pt x="3150920" y="1575460"/>
                </a:cubicBezTo>
                <a:cubicBezTo>
                  <a:pt x="3150920" y="2445563"/>
                  <a:pt x="2445563" y="3150920"/>
                  <a:pt x="1575460" y="3150920"/>
                </a:cubicBezTo>
                <a:cubicBezTo>
                  <a:pt x="705357" y="3150920"/>
                  <a:pt x="0" y="2445563"/>
                  <a:pt x="0" y="1575460"/>
                </a:cubicBezTo>
                <a:cubicBezTo>
                  <a:pt x="0" y="705357"/>
                  <a:pt x="705357" y="0"/>
                  <a:pt x="157546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69345" y="1694210"/>
            <a:ext cx="10771149" cy="2049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3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22"/>
          <p:cNvSpPr/>
          <p:nvPr userDrawn="1"/>
        </p:nvSpPr>
        <p:spPr>
          <a:xfrm>
            <a:off x="10273838" y="3440861"/>
            <a:ext cx="1571194" cy="157119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ru-RU" sz="800">
              <a:solidFill>
                <a:schemeClr val="tx1">
                  <a:lumMod val="85000"/>
                  <a:lumOff val="1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Овал 22"/>
          <p:cNvSpPr/>
          <p:nvPr userDrawn="1"/>
        </p:nvSpPr>
        <p:spPr>
          <a:xfrm>
            <a:off x="11845032" y="179932"/>
            <a:ext cx="779490" cy="77949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ru-RU" sz="800">
              <a:solidFill>
                <a:schemeClr val="tx1">
                  <a:lumMod val="85000"/>
                  <a:lumOff val="1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Прямоугольник 2"/>
          <p:cNvSpPr/>
          <p:nvPr userDrawn="1"/>
        </p:nvSpPr>
        <p:spPr>
          <a:xfrm>
            <a:off x="914399" y="4469130"/>
            <a:ext cx="8113487" cy="10858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ru-RU" sz="800">
              <a:solidFill>
                <a:schemeClr val="tx1">
                  <a:lumMod val="85000"/>
                  <a:lumOff val="1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Рисунок 33"/>
          <p:cNvSpPr>
            <a:spLocks noGrp="1"/>
          </p:cNvSpPr>
          <p:nvPr>
            <p:ph type="pic" sz="quarter" idx="12" hasCustomPrompt="1"/>
          </p:nvPr>
        </p:nvSpPr>
        <p:spPr>
          <a:xfrm>
            <a:off x="3007570" y="4832055"/>
            <a:ext cx="360000" cy="360000"/>
          </a:xfrm>
          <a:custGeom>
            <a:avLst/>
            <a:gdLst>
              <a:gd name="connsiteX0" fmla="*/ 0 w 360000"/>
              <a:gd name="connsiteY0" fmla="*/ 0 h 360000"/>
              <a:gd name="connsiteX1" fmla="*/ 360000 w 360000"/>
              <a:gd name="connsiteY1" fmla="*/ 0 h 360000"/>
              <a:gd name="connsiteX2" fmla="*/ 360000 w 360000"/>
              <a:gd name="connsiteY2" fmla="*/ 360000 h 360000"/>
              <a:gd name="connsiteX3" fmla="*/ 0 w 360000"/>
              <a:gd name="connsiteY3" fmla="*/ 360000 h 3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000" h="360000">
                <a:moveTo>
                  <a:pt x="0" y="0"/>
                </a:moveTo>
                <a:lnTo>
                  <a:pt x="360000" y="0"/>
                </a:lnTo>
                <a:lnTo>
                  <a:pt x="360000" y="360000"/>
                </a:lnTo>
                <a:lnTo>
                  <a:pt x="0" y="360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Icon</a:t>
            </a:r>
            <a:endParaRPr lang="ru-RU" dirty="0"/>
          </a:p>
        </p:txBody>
      </p:sp>
      <p:sp>
        <p:nvSpPr>
          <p:cNvPr id="35" name="Рисунок 34"/>
          <p:cNvSpPr>
            <a:spLocks noGrp="1"/>
          </p:cNvSpPr>
          <p:nvPr>
            <p:ph type="pic" sz="quarter" idx="13" hasCustomPrompt="1"/>
          </p:nvPr>
        </p:nvSpPr>
        <p:spPr>
          <a:xfrm>
            <a:off x="4797550" y="4832055"/>
            <a:ext cx="360000" cy="360000"/>
          </a:xfrm>
          <a:custGeom>
            <a:avLst/>
            <a:gdLst>
              <a:gd name="connsiteX0" fmla="*/ 0 w 360000"/>
              <a:gd name="connsiteY0" fmla="*/ 0 h 360000"/>
              <a:gd name="connsiteX1" fmla="*/ 360000 w 360000"/>
              <a:gd name="connsiteY1" fmla="*/ 0 h 360000"/>
              <a:gd name="connsiteX2" fmla="*/ 360000 w 360000"/>
              <a:gd name="connsiteY2" fmla="*/ 360000 h 360000"/>
              <a:gd name="connsiteX3" fmla="*/ 0 w 360000"/>
              <a:gd name="connsiteY3" fmla="*/ 360000 h 3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000" h="360000">
                <a:moveTo>
                  <a:pt x="0" y="0"/>
                </a:moveTo>
                <a:lnTo>
                  <a:pt x="360000" y="0"/>
                </a:lnTo>
                <a:lnTo>
                  <a:pt x="360000" y="360000"/>
                </a:lnTo>
                <a:lnTo>
                  <a:pt x="0" y="360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Icon</a:t>
            </a:r>
            <a:endParaRPr lang="ru-RU" dirty="0"/>
          </a:p>
        </p:txBody>
      </p:sp>
      <p:sp>
        <p:nvSpPr>
          <p:cNvPr id="36" name="Рисунок 35"/>
          <p:cNvSpPr>
            <a:spLocks noGrp="1"/>
          </p:cNvSpPr>
          <p:nvPr>
            <p:ph type="pic" sz="quarter" idx="14" hasCustomPrompt="1"/>
          </p:nvPr>
        </p:nvSpPr>
        <p:spPr>
          <a:xfrm>
            <a:off x="1209520" y="4832055"/>
            <a:ext cx="360000" cy="360000"/>
          </a:xfrm>
          <a:custGeom>
            <a:avLst/>
            <a:gdLst>
              <a:gd name="connsiteX0" fmla="*/ 0 w 360000"/>
              <a:gd name="connsiteY0" fmla="*/ 0 h 360000"/>
              <a:gd name="connsiteX1" fmla="*/ 360000 w 360000"/>
              <a:gd name="connsiteY1" fmla="*/ 0 h 360000"/>
              <a:gd name="connsiteX2" fmla="*/ 360000 w 360000"/>
              <a:gd name="connsiteY2" fmla="*/ 360000 h 360000"/>
              <a:gd name="connsiteX3" fmla="*/ 0 w 360000"/>
              <a:gd name="connsiteY3" fmla="*/ 360000 h 3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000" h="360000">
                <a:moveTo>
                  <a:pt x="0" y="0"/>
                </a:moveTo>
                <a:lnTo>
                  <a:pt x="360000" y="0"/>
                </a:lnTo>
                <a:lnTo>
                  <a:pt x="360000" y="360000"/>
                </a:lnTo>
                <a:lnTo>
                  <a:pt x="0" y="360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Icon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3" grpId="0" animBg="1"/>
      <p:bldP spid="3" grpId="0" animBg="1"/>
      <p:bldP spid="34" grpId="0"/>
      <p:bldP spid="35" grpId="0"/>
      <p:bldP spid="36" grpId="0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hf hd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Screen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3"/>
          </p:nvPr>
        </p:nvSpPr>
        <p:spPr>
          <a:xfrm>
            <a:off x="7429500" y="1081372"/>
            <a:ext cx="4762499" cy="5776628"/>
          </a:xfrm>
          <a:custGeom>
            <a:avLst/>
            <a:gdLst>
              <a:gd name="connsiteX0" fmla="*/ 0 w 2507226"/>
              <a:gd name="connsiteY0" fmla="*/ 0 h 3170903"/>
              <a:gd name="connsiteX1" fmla="*/ 2507226 w 2507226"/>
              <a:gd name="connsiteY1" fmla="*/ 0 h 3170903"/>
              <a:gd name="connsiteX2" fmla="*/ 2507226 w 2507226"/>
              <a:gd name="connsiteY2" fmla="*/ 3170903 h 3170903"/>
              <a:gd name="connsiteX3" fmla="*/ 0 w 2507226"/>
              <a:gd name="connsiteY3" fmla="*/ 3170903 h 317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07226" h="3170903">
                <a:moveTo>
                  <a:pt x="0" y="0"/>
                </a:moveTo>
                <a:lnTo>
                  <a:pt x="2507226" y="0"/>
                </a:lnTo>
                <a:lnTo>
                  <a:pt x="2507226" y="3170903"/>
                </a:lnTo>
                <a:lnTo>
                  <a:pt x="0" y="317090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5816906" y="488415"/>
            <a:ext cx="6375094" cy="6375094"/>
          </a:xfrm>
          <a:custGeom>
            <a:avLst/>
            <a:gdLst>
              <a:gd name="connsiteX0" fmla="*/ 6375094 w 6375094"/>
              <a:gd name="connsiteY0" fmla="*/ 0 h 6375094"/>
              <a:gd name="connsiteX1" fmla="*/ 6375094 w 6375094"/>
              <a:gd name="connsiteY1" fmla="*/ 6375094 h 6375094"/>
              <a:gd name="connsiteX2" fmla="*/ 0 w 6375094"/>
              <a:gd name="connsiteY2" fmla="*/ 6375094 h 6375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375094" h="6375094">
                <a:moveTo>
                  <a:pt x="6375094" y="0"/>
                </a:moveTo>
                <a:lnTo>
                  <a:pt x="6375094" y="6375094"/>
                </a:lnTo>
                <a:lnTo>
                  <a:pt x="0" y="637509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-32063822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-15098004" y="6488668"/>
            <a:ext cx="10711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CCD1D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8435759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3" name="文本框 2"/>
          <p:cNvSpPr txBox="1"/>
          <p:nvPr userDrawn="1"/>
        </p:nvSpPr>
        <p:spPr>
          <a:xfrm>
            <a:off x="-32063822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文本框 3"/>
          <p:cNvSpPr txBox="1"/>
          <p:nvPr userDrawn="1"/>
        </p:nvSpPr>
        <p:spPr>
          <a:xfrm>
            <a:off x="-34029696" y="0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5" name="文本框 4"/>
          <p:cNvSpPr txBox="1"/>
          <p:nvPr userDrawn="1"/>
        </p:nvSpPr>
        <p:spPr>
          <a:xfrm>
            <a:off x="38852978" y="202960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6" name="文本框 5"/>
          <p:cNvSpPr txBox="1"/>
          <p:nvPr userDrawn="1"/>
        </p:nvSpPr>
        <p:spPr>
          <a:xfrm>
            <a:off x="-16011022" y="-21258373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-15098004" y="6488668"/>
            <a:ext cx="10711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CCD1D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8435759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3" name="文本框 2"/>
          <p:cNvSpPr txBox="1"/>
          <p:nvPr userDrawn="1"/>
        </p:nvSpPr>
        <p:spPr>
          <a:xfrm>
            <a:off x="2378578" y="-10793573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文本框 3"/>
          <p:cNvSpPr txBox="1"/>
          <p:nvPr userDrawn="1"/>
        </p:nvSpPr>
        <p:spPr>
          <a:xfrm>
            <a:off x="38852978" y="202960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5" name="文本框 4"/>
          <p:cNvSpPr txBox="1"/>
          <p:nvPr userDrawn="1"/>
        </p:nvSpPr>
        <p:spPr>
          <a:xfrm>
            <a:off x="-24850222" y="187720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6" name="矩形 5"/>
          <p:cNvSpPr/>
          <p:nvPr userDrawn="1"/>
        </p:nvSpPr>
        <p:spPr>
          <a:xfrm>
            <a:off x="-15098004" y="6488668"/>
            <a:ext cx="10711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CCD1D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8435759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 userDrawn="1"/>
        </p:nvSpPr>
        <p:spPr>
          <a:xfrm>
            <a:off x="1591321" y="3733800"/>
            <a:ext cx="30568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zh-CN" altLang="en-US" sz="800" b="0" i="0" u="none" strike="noStrike" kern="1200" dirty="0">
                <a:solidFill>
                  <a:srgbClr val="E6E6E6">
                    <a:alpha val="0"/>
                  </a:srgbClr>
                </a:solidFill>
                <a:effectLst/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cs"/>
              </a:rPr>
              <a:t> 千图</a:t>
            </a:r>
            <a:r>
              <a:rPr lang="en-US" altLang="zh-CN" sz="800" b="0" i="0" u="none" strike="noStrike" kern="1200" dirty="0">
                <a:solidFill>
                  <a:srgbClr val="E6E6E6">
                    <a:alpha val="0"/>
                  </a:srgbClr>
                </a:solidFill>
                <a:effectLst/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cs"/>
              </a:rPr>
              <a:t>: Blu e Drago </a:t>
            </a:r>
            <a:r>
              <a:rPr lang="en-US" altLang="zh-CN" sz="800" b="0" i="0" u="none" strike="noStrike" kern="1200" dirty="0" err="1">
                <a:solidFill>
                  <a:srgbClr val="E6E6E6">
                    <a:alpha val="0"/>
                  </a:srgbClr>
                </a:solidFill>
                <a:effectLst/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cs"/>
              </a:rPr>
              <a:t>nfly</a:t>
            </a:r>
            <a:endParaRPr lang="en-US" altLang="zh-CN" sz="800" b="0" i="0" u="none" strike="noStrike" kern="1200" dirty="0">
              <a:solidFill>
                <a:srgbClr val="E6E6E6">
                  <a:alpha val="0"/>
                </a:srgbClr>
              </a:solidFill>
              <a:effectLst/>
              <a:latin typeface="思源黑体 CN Normal" panose="020B0400000000000000" pitchFamily="34" charset="-122"/>
              <a:ea typeface="思源黑体 CN Normal" panose="020B0400000000000000" pitchFamily="34" charset="-122"/>
              <a:cs typeface="+mn-cs"/>
            </a:endParaRPr>
          </a:p>
          <a:p>
            <a:br>
              <a:rPr lang="en-US" altLang="zh-CN" sz="800" dirty="0">
                <a:solidFill>
                  <a:srgbClr val="E6E6E6">
                    <a:alpha val="0"/>
                  </a:srgb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</a:br>
            <a:r>
              <a:rPr lang="en-US" altLang="zh-CN" sz="800" dirty="0">
                <a:solidFill>
                  <a:srgbClr val="E6E6E6">
                    <a:alpha val="0"/>
                  </a:srgb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DESIGN</a:t>
            </a:r>
            <a:endParaRPr lang="zh-CN" altLang="en-US" sz="800" dirty="0">
              <a:solidFill>
                <a:srgbClr val="E6E6E6">
                  <a:alpha val="0"/>
                </a:srgb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3" name="8435759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>
                <a:latin typeface="思源黑体 CN Normal" panose="020B0400000000000000" pitchFamily="34" charset="-122"/>
                <a:ea typeface="思源黑体 CN Normal" panose="020B0400000000000000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文本框 4"/>
          <p:cNvSpPr txBox="1"/>
          <p:nvPr userDrawn="1"/>
        </p:nvSpPr>
        <p:spPr>
          <a:xfrm>
            <a:off x="2378578" y="-10793573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6" name="文本框 5"/>
          <p:cNvSpPr txBox="1"/>
          <p:nvPr userDrawn="1"/>
        </p:nvSpPr>
        <p:spPr>
          <a:xfrm>
            <a:off x="38852978" y="202960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7" name="文本框 6"/>
          <p:cNvSpPr txBox="1"/>
          <p:nvPr userDrawn="1"/>
        </p:nvSpPr>
        <p:spPr>
          <a:xfrm>
            <a:off x="-24850222" y="187720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-15098004" y="6488668"/>
            <a:ext cx="10711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CCD1D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8435759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2378578" y="-10793573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3" name="文本框 2"/>
          <p:cNvSpPr txBox="1"/>
          <p:nvPr userDrawn="1"/>
        </p:nvSpPr>
        <p:spPr>
          <a:xfrm>
            <a:off x="38852978" y="202960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文本框 3"/>
          <p:cNvSpPr txBox="1"/>
          <p:nvPr userDrawn="1"/>
        </p:nvSpPr>
        <p:spPr>
          <a:xfrm>
            <a:off x="-24850222" y="187720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-15098004" y="6488668"/>
            <a:ext cx="10711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CCD1D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8435759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图片占位符 21"/>
            <p:cNvPicPr>
              <a:picLocks noChangeAspect="1"/>
            </p:cNvPicPr>
            <p:nvPr userDrawn="1"/>
          </p:nvPicPr>
          <p:blipFill rotWithShape="1">
            <a:blip r:embed="rId27">
              <a:extLst>
                <a:ext uri="{BEBA8EAE-BF5A-486C-A8C5-ECC9F3942E4B}">
                  <a14:imgProps xmlns:a14="http://schemas.microsoft.com/office/drawing/2010/main">
                    <a14:imgLayer r:embed="rId28">
                      <a14:imgEffect>
                        <a14:brightnessContrast bright="13000"/>
                      </a14:imgEffect>
                      <a14:imgEffect>
                        <a14:saturation sat="159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2" r="41134" b="33596"/>
            <a:stretch>
              <a:fillRect/>
            </a:stretch>
          </p:blipFill>
          <p:spPr>
            <a:xfrm flipH="1"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4" name="矩形: 圆角 3"/>
            <p:cNvSpPr/>
            <p:nvPr userDrawn="1"/>
          </p:nvSpPr>
          <p:spPr>
            <a:xfrm>
              <a:off x="0" y="0"/>
              <a:ext cx="12192000" cy="6858000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1000">
                  <a:srgbClr val="0638C6"/>
                </a:gs>
                <a:gs pos="35000">
                  <a:schemeClr val="accent1">
                    <a:alpha val="0"/>
                  </a:schemeClr>
                </a:gs>
              </a:gsLst>
              <a:lin ang="3600000" scaled="0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8" name="任意多边形: 形状 7"/>
          <p:cNvSpPr/>
          <p:nvPr userDrawn="1"/>
        </p:nvSpPr>
        <p:spPr>
          <a:xfrm>
            <a:off x="247650" y="342900"/>
            <a:ext cx="11696700" cy="6172200"/>
          </a:xfrm>
          <a:custGeom>
            <a:avLst/>
            <a:gdLst>
              <a:gd name="connsiteX0" fmla="*/ 209546 w 11696700"/>
              <a:gd name="connsiteY0" fmla="*/ 0 h 6172200"/>
              <a:gd name="connsiteX1" fmla="*/ 1905512 w 11696700"/>
              <a:gd name="connsiteY1" fmla="*/ 0 h 6172200"/>
              <a:gd name="connsiteX2" fmla="*/ 1906175 w 11696700"/>
              <a:gd name="connsiteY2" fmla="*/ 6579 h 6172200"/>
              <a:gd name="connsiteX3" fmla="*/ 2422121 w 11696700"/>
              <a:gd name="connsiteY3" fmla="*/ 427087 h 6172200"/>
              <a:gd name="connsiteX4" fmla="*/ 9274579 w 11696700"/>
              <a:gd name="connsiteY4" fmla="*/ 427087 h 6172200"/>
              <a:gd name="connsiteX5" fmla="*/ 9790525 w 11696700"/>
              <a:gd name="connsiteY5" fmla="*/ 6579 h 6172200"/>
              <a:gd name="connsiteX6" fmla="*/ 9791189 w 11696700"/>
              <a:gd name="connsiteY6" fmla="*/ 0 h 6172200"/>
              <a:gd name="connsiteX7" fmla="*/ 11487154 w 11696700"/>
              <a:gd name="connsiteY7" fmla="*/ 0 h 6172200"/>
              <a:gd name="connsiteX8" fmla="*/ 11696700 w 11696700"/>
              <a:gd name="connsiteY8" fmla="*/ 209546 h 6172200"/>
              <a:gd name="connsiteX9" fmla="*/ 11696700 w 11696700"/>
              <a:gd name="connsiteY9" fmla="*/ 5962654 h 6172200"/>
              <a:gd name="connsiteX10" fmla="*/ 11487154 w 11696700"/>
              <a:gd name="connsiteY10" fmla="*/ 6172200 h 6172200"/>
              <a:gd name="connsiteX11" fmla="*/ 209546 w 11696700"/>
              <a:gd name="connsiteY11" fmla="*/ 6172200 h 6172200"/>
              <a:gd name="connsiteX12" fmla="*/ 0 w 11696700"/>
              <a:gd name="connsiteY12" fmla="*/ 5962654 h 6172200"/>
              <a:gd name="connsiteX13" fmla="*/ 0 w 11696700"/>
              <a:gd name="connsiteY13" fmla="*/ 209546 h 6172200"/>
              <a:gd name="connsiteX14" fmla="*/ 209546 w 11696700"/>
              <a:gd name="connsiteY14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696700" h="6172200">
                <a:moveTo>
                  <a:pt x="209546" y="0"/>
                </a:moveTo>
                <a:lnTo>
                  <a:pt x="1905512" y="0"/>
                </a:lnTo>
                <a:lnTo>
                  <a:pt x="1906175" y="6579"/>
                </a:lnTo>
                <a:cubicBezTo>
                  <a:pt x="1955283" y="246563"/>
                  <a:pt x="2167620" y="427087"/>
                  <a:pt x="2422121" y="427087"/>
                </a:cubicBezTo>
                <a:lnTo>
                  <a:pt x="9274579" y="427087"/>
                </a:lnTo>
                <a:cubicBezTo>
                  <a:pt x="9529081" y="427087"/>
                  <a:pt x="9741418" y="246563"/>
                  <a:pt x="9790525" y="6579"/>
                </a:cubicBezTo>
                <a:lnTo>
                  <a:pt x="9791189" y="0"/>
                </a:lnTo>
                <a:lnTo>
                  <a:pt x="11487154" y="0"/>
                </a:lnTo>
                <a:cubicBezTo>
                  <a:pt x="11602883" y="0"/>
                  <a:pt x="11696700" y="93817"/>
                  <a:pt x="11696700" y="209546"/>
                </a:cubicBezTo>
                <a:lnTo>
                  <a:pt x="11696700" y="5962654"/>
                </a:lnTo>
                <a:cubicBezTo>
                  <a:pt x="11696700" y="6078383"/>
                  <a:pt x="11602883" y="6172200"/>
                  <a:pt x="11487154" y="6172200"/>
                </a:cubicBezTo>
                <a:lnTo>
                  <a:pt x="209546" y="6172200"/>
                </a:lnTo>
                <a:cubicBezTo>
                  <a:pt x="93817" y="6172200"/>
                  <a:pt x="0" y="6078383"/>
                  <a:pt x="0" y="5962654"/>
                </a:cubicBezTo>
                <a:lnTo>
                  <a:pt x="0" y="209546"/>
                </a:lnTo>
                <a:cubicBezTo>
                  <a:pt x="0" y="93817"/>
                  <a:pt x="93817" y="0"/>
                  <a:pt x="20954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 userDrawn="1"/>
        </p:nvSpPr>
        <p:spPr>
          <a:xfrm>
            <a:off x="2378578" y="-10793573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9" name="文本框 8"/>
          <p:cNvSpPr txBox="1"/>
          <p:nvPr userDrawn="1"/>
        </p:nvSpPr>
        <p:spPr>
          <a:xfrm>
            <a:off x="38852978" y="202960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0" name="文本框 9"/>
          <p:cNvSpPr txBox="1"/>
          <p:nvPr userDrawn="1"/>
        </p:nvSpPr>
        <p:spPr>
          <a:xfrm>
            <a:off x="-24850222" y="187720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-40193204" y="6488668"/>
            <a:ext cx="10711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CCD1D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8435759</a:t>
            </a:r>
          </a:p>
        </p:txBody>
      </p:sp>
      <p:sp>
        <p:nvSpPr>
          <p:cNvPr id="12" name="矩形 11"/>
          <p:cNvSpPr/>
          <p:nvPr userDrawn="1"/>
        </p:nvSpPr>
        <p:spPr>
          <a:xfrm>
            <a:off x="-41412404" y="6488668"/>
            <a:ext cx="10711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CCD1D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8435759</a:t>
            </a: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48555921" y="-20510500"/>
            <a:ext cx="30568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zh-CN" altLang="en-US" sz="800" b="0" i="0" u="none" strike="noStrike" kern="1200" dirty="0">
                <a:solidFill>
                  <a:srgbClr val="E6E6E6"/>
                </a:solidFill>
                <a:effectLst/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cs"/>
              </a:rPr>
              <a:t>千图</a:t>
            </a:r>
            <a:r>
              <a:rPr lang="en-US" altLang="zh-CN" sz="800" b="0" i="0" u="none" strike="noStrike" kern="1200" dirty="0">
                <a:solidFill>
                  <a:srgbClr val="E6E6E6"/>
                </a:solidFill>
                <a:effectLst/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cs"/>
              </a:rPr>
              <a:t>:Blue Dragonfly</a:t>
            </a:r>
          </a:p>
          <a:p>
            <a:br>
              <a:rPr lang="en-US" altLang="zh-CN" sz="800" dirty="0">
                <a:solidFill>
                  <a:srgbClr val="E6E6E6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</a:br>
            <a:r>
              <a:rPr lang="en-US" altLang="zh-CN" sz="800" dirty="0">
                <a:solidFill>
                  <a:srgbClr val="E6E6E6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DESIGN</a:t>
            </a:r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3.wdp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image" Target="../media/image12.jpeg"/><Relationship Id="rId2" Type="http://schemas.openxmlformats.org/officeDocument/2006/relationships/tags" Target="../tags/tag3.xml"/><Relationship Id="rId16" Type="http://schemas.openxmlformats.org/officeDocument/2006/relationships/notesSlide" Target="../notesSlides/notesSlide4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slideLayout" Target="../slideLayouts/slideLayout15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6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13" Type="http://schemas.openxmlformats.org/officeDocument/2006/relationships/tags" Target="../tags/tag29.xml"/><Relationship Id="rId18" Type="http://schemas.openxmlformats.org/officeDocument/2006/relationships/tags" Target="../tags/tag34.xml"/><Relationship Id="rId26" Type="http://schemas.openxmlformats.org/officeDocument/2006/relationships/tags" Target="../tags/tag42.xml"/><Relationship Id="rId3" Type="http://schemas.openxmlformats.org/officeDocument/2006/relationships/tags" Target="../tags/tag19.xml"/><Relationship Id="rId21" Type="http://schemas.openxmlformats.org/officeDocument/2006/relationships/tags" Target="../tags/tag37.xml"/><Relationship Id="rId7" Type="http://schemas.openxmlformats.org/officeDocument/2006/relationships/tags" Target="../tags/tag23.xml"/><Relationship Id="rId12" Type="http://schemas.openxmlformats.org/officeDocument/2006/relationships/tags" Target="../tags/tag28.xml"/><Relationship Id="rId17" Type="http://schemas.openxmlformats.org/officeDocument/2006/relationships/tags" Target="../tags/tag33.xml"/><Relationship Id="rId25" Type="http://schemas.openxmlformats.org/officeDocument/2006/relationships/tags" Target="../tags/tag41.xml"/><Relationship Id="rId2" Type="http://schemas.openxmlformats.org/officeDocument/2006/relationships/tags" Target="../tags/tag18.xml"/><Relationship Id="rId16" Type="http://schemas.openxmlformats.org/officeDocument/2006/relationships/tags" Target="../tags/tag32.xml"/><Relationship Id="rId20" Type="http://schemas.openxmlformats.org/officeDocument/2006/relationships/tags" Target="../tags/tag36.xml"/><Relationship Id="rId29" Type="http://schemas.openxmlformats.org/officeDocument/2006/relationships/tags" Target="../tags/tag45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tags" Target="../tags/tag27.xml"/><Relationship Id="rId24" Type="http://schemas.openxmlformats.org/officeDocument/2006/relationships/tags" Target="../tags/tag40.xml"/><Relationship Id="rId5" Type="http://schemas.openxmlformats.org/officeDocument/2006/relationships/tags" Target="../tags/tag21.xml"/><Relationship Id="rId15" Type="http://schemas.openxmlformats.org/officeDocument/2006/relationships/tags" Target="../tags/tag31.xml"/><Relationship Id="rId23" Type="http://schemas.openxmlformats.org/officeDocument/2006/relationships/tags" Target="../tags/tag39.xml"/><Relationship Id="rId28" Type="http://schemas.openxmlformats.org/officeDocument/2006/relationships/tags" Target="../tags/tag44.xml"/><Relationship Id="rId10" Type="http://schemas.openxmlformats.org/officeDocument/2006/relationships/tags" Target="../tags/tag26.xml"/><Relationship Id="rId19" Type="http://schemas.openxmlformats.org/officeDocument/2006/relationships/tags" Target="../tags/tag35.xml"/><Relationship Id="rId31" Type="http://schemas.openxmlformats.org/officeDocument/2006/relationships/notesSlide" Target="../notesSlides/notesSlide8.xml"/><Relationship Id="rId4" Type="http://schemas.openxmlformats.org/officeDocument/2006/relationships/tags" Target="../tags/tag20.xml"/><Relationship Id="rId9" Type="http://schemas.openxmlformats.org/officeDocument/2006/relationships/tags" Target="../tags/tag25.xml"/><Relationship Id="rId14" Type="http://schemas.openxmlformats.org/officeDocument/2006/relationships/tags" Target="../tags/tag30.xml"/><Relationship Id="rId22" Type="http://schemas.openxmlformats.org/officeDocument/2006/relationships/tags" Target="../tags/tag38.xml"/><Relationship Id="rId27" Type="http://schemas.openxmlformats.org/officeDocument/2006/relationships/tags" Target="../tags/tag43.xml"/><Relationship Id="rId30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6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8.xml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5" name="文本框 114"/>
          <p:cNvSpPr txBox="1"/>
          <p:nvPr/>
        </p:nvSpPr>
        <p:spPr>
          <a:xfrm>
            <a:off x="-32063822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-19973422" y="-15670373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38852978" y="202960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-24850222" y="187720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91" name="矩形 8435759"/>
          <p:cNvSpPr/>
          <p:nvPr/>
        </p:nvSpPr>
        <p:spPr>
          <a:xfrm>
            <a:off x="640715" y="1583055"/>
            <a:ext cx="6851015" cy="2971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lnSpc>
                <a:spcPct val="130000"/>
              </a:lnSpc>
              <a:spcBef>
                <a:spcPct val="0"/>
              </a:spcBef>
            </a:pPr>
            <a:r>
              <a:rPr lang="zh-CN" altLang="en-US" sz="7200" b="1" spc="-15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rPr>
              <a:t>如何个性化服务保险客户？</a:t>
            </a:r>
          </a:p>
        </p:txBody>
      </p:sp>
      <p:pic>
        <p:nvPicPr>
          <p:cNvPr id="1031" name="图片 10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765" y="1256030"/>
            <a:ext cx="4547235" cy="4852670"/>
          </a:xfrm>
          <a:prstGeom prst="rect">
            <a:avLst/>
          </a:prstGeom>
        </p:spPr>
      </p:pic>
      <p:sp>
        <p:nvSpPr>
          <p:cNvPr id="156" name="任意多边形: 形状 155"/>
          <p:cNvSpPr/>
          <p:nvPr/>
        </p:nvSpPr>
        <p:spPr>
          <a:xfrm rot="5400000">
            <a:off x="1002484" y="5679391"/>
            <a:ext cx="471317" cy="970255"/>
          </a:xfrm>
          <a:custGeom>
            <a:avLst/>
            <a:gdLst>
              <a:gd name="connsiteX0" fmla="*/ 452944 w 477264"/>
              <a:gd name="connsiteY0" fmla="*/ 933858 h 982498"/>
              <a:gd name="connsiteX1" fmla="*/ 477264 w 477264"/>
              <a:gd name="connsiteY1" fmla="*/ 958178 h 982498"/>
              <a:gd name="connsiteX2" fmla="*/ 452944 w 477264"/>
              <a:gd name="connsiteY2" fmla="*/ 982498 h 982498"/>
              <a:gd name="connsiteX3" fmla="*/ 428624 w 477264"/>
              <a:gd name="connsiteY3" fmla="*/ 958178 h 982498"/>
              <a:gd name="connsiteX4" fmla="*/ 452944 w 477264"/>
              <a:gd name="connsiteY4" fmla="*/ 933858 h 982498"/>
              <a:gd name="connsiteX5" fmla="*/ 345788 w 477264"/>
              <a:gd name="connsiteY5" fmla="*/ 933858 h 982498"/>
              <a:gd name="connsiteX6" fmla="*/ 370108 w 477264"/>
              <a:gd name="connsiteY6" fmla="*/ 958178 h 982498"/>
              <a:gd name="connsiteX7" fmla="*/ 345788 w 477264"/>
              <a:gd name="connsiteY7" fmla="*/ 982498 h 982498"/>
              <a:gd name="connsiteX8" fmla="*/ 321468 w 477264"/>
              <a:gd name="connsiteY8" fmla="*/ 958178 h 982498"/>
              <a:gd name="connsiteX9" fmla="*/ 345788 w 477264"/>
              <a:gd name="connsiteY9" fmla="*/ 933858 h 982498"/>
              <a:gd name="connsiteX10" fmla="*/ 238632 w 477264"/>
              <a:gd name="connsiteY10" fmla="*/ 933858 h 982498"/>
              <a:gd name="connsiteX11" fmla="*/ 262952 w 477264"/>
              <a:gd name="connsiteY11" fmla="*/ 958178 h 982498"/>
              <a:gd name="connsiteX12" fmla="*/ 238632 w 477264"/>
              <a:gd name="connsiteY12" fmla="*/ 982498 h 982498"/>
              <a:gd name="connsiteX13" fmla="*/ 214312 w 477264"/>
              <a:gd name="connsiteY13" fmla="*/ 958178 h 982498"/>
              <a:gd name="connsiteX14" fmla="*/ 238632 w 477264"/>
              <a:gd name="connsiteY14" fmla="*/ 933858 h 982498"/>
              <a:gd name="connsiteX15" fmla="*/ 131476 w 477264"/>
              <a:gd name="connsiteY15" fmla="*/ 933858 h 982498"/>
              <a:gd name="connsiteX16" fmla="*/ 155796 w 477264"/>
              <a:gd name="connsiteY16" fmla="*/ 958178 h 982498"/>
              <a:gd name="connsiteX17" fmla="*/ 131476 w 477264"/>
              <a:gd name="connsiteY17" fmla="*/ 982498 h 982498"/>
              <a:gd name="connsiteX18" fmla="*/ 107156 w 477264"/>
              <a:gd name="connsiteY18" fmla="*/ 958178 h 982498"/>
              <a:gd name="connsiteX19" fmla="*/ 131476 w 477264"/>
              <a:gd name="connsiteY19" fmla="*/ 933858 h 982498"/>
              <a:gd name="connsiteX20" fmla="*/ 24320 w 477264"/>
              <a:gd name="connsiteY20" fmla="*/ 933858 h 982498"/>
              <a:gd name="connsiteX21" fmla="*/ 48640 w 477264"/>
              <a:gd name="connsiteY21" fmla="*/ 958178 h 982498"/>
              <a:gd name="connsiteX22" fmla="*/ 24320 w 477264"/>
              <a:gd name="connsiteY22" fmla="*/ 982498 h 982498"/>
              <a:gd name="connsiteX23" fmla="*/ 0 w 477264"/>
              <a:gd name="connsiteY23" fmla="*/ 958178 h 982498"/>
              <a:gd name="connsiteX24" fmla="*/ 24320 w 477264"/>
              <a:gd name="connsiteY24" fmla="*/ 933858 h 982498"/>
              <a:gd name="connsiteX25" fmla="*/ 452944 w 477264"/>
              <a:gd name="connsiteY25" fmla="*/ 778215 h 982498"/>
              <a:gd name="connsiteX26" fmla="*/ 477264 w 477264"/>
              <a:gd name="connsiteY26" fmla="*/ 802535 h 982498"/>
              <a:gd name="connsiteX27" fmla="*/ 452944 w 477264"/>
              <a:gd name="connsiteY27" fmla="*/ 826855 h 982498"/>
              <a:gd name="connsiteX28" fmla="*/ 428624 w 477264"/>
              <a:gd name="connsiteY28" fmla="*/ 802535 h 982498"/>
              <a:gd name="connsiteX29" fmla="*/ 452944 w 477264"/>
              <a:gd name="connsiteY29" fmla="*/ 778215 h 982498"/>
              <a:gd name="connsiteX30" fmla="*/ 345788 w 477264"/>
              <a:gd name="connsiteY30" fmla="*/ 778215 h 982498"/>
              <a:gd name="connsiteX31" fmla="*/ 370108 w 477264"/>
              <a:gd name="connsiteY31" fmla="*/ 802535 h 982498"/>
              <a:gd name="connsiteX32" fmla="*/ 345788 w 477264"/>
              <a:gd name="connsiteY32" fmla="*/ 826855 h 982498"/>
              <a:gd name="connsiteX33" fmla="*/ 321468 w 477264"/>
              <a:gd name="connsiteY33" fmla="*/ 802535 h 982498"/>
              <a:gd name="connsiteX34" fmla="*/ 345788 w 477264"/>
              <a:gd name="connsiteY34" fmla="*/ 778215 h 982498"/>
              <a:gd name="connsiteX35" fmla="*/ 238632 w 477264"/>
              <a:gd name="connsiteY35" fmla="*/ 778215 h 982498"/>
              <a:gd name="connsiteX36" fmla="*/ 262952 w 477264"/>
              <a:gd name="connsiteY36" fmla="*/ 802535 h 982498"/>
              <a:gd name="connsiteX37" fmla="*/ 238632 w 477264"/>
              <a:gd name="connsiteY37" fmla="*/ 826855 h 982498"/>
              <a:gd name="connsiteX38" fmla="*/ 214312 w 477264"/>
              <a:gd name="connsiteY38" fmla="*/ 802535 h 982498"/>
              <a:gd name="connsiteX39" fmla="*/ 238632 w 477264"/>
              <a:gd name="connsiteY39" fmla="*/ 778215 h 982498"/>
              <a:gd name="connsiteX40" fmla="*/ 131476 w 477264"/>
              <a:gd name="connsiteY40" fmla="*/ 778215 h 982498"/>
              <a:gd name="connsiteX41" fmla="*/ 155796 w 477264"/>
              <a:gd name="connsiteY41" fmla="*/ 802535 h 982498"/>
              <a:gd name="connsiteX42" fmla="*/ 131476 w 477264"/>
              <a:gd name="connsiteY42" fmla="*/ 826855 h 982498"/>
              <a:gd name="connsiteX43" fmla="*/ 107156 w 477264"/>
              <a:gd name="connsiteY43" fmla="*/ 802535 h 982498"/>
              <a:gd name="connsiteX44" fmla="*/ 131476 w 477264"/>
              <a:gd name="connsiteY44" fmla="*/ 778215 h 982498"/>
              <a:gd name="connsiteX45" fmla="*/ 24320 w 477264"/>
              <a:gd name="connsiteY45" fmla="*/ 778215 h 982498"/>
              <a:gd name="connsiteX46" fmla="*/ 48640 w 477264"/>
              <a:gd name="connsiteY46" fmla="*/ 802535 h 982498"/>
              <a:gd name="connsiteX47" fmla="*/ 24320 w 477264"/>
              <a:gd name="connsiteY47" fmla="*/ 826855 h 982498"/>
              <a:gd name="connsiteX48" fmla="*/ 0 w 477264"/>
              <a:gd name="connsiteY48" fmla="*/ 802535 h 982498"/>
              <a:gd name="connsiteX49" fmla="*/ 24320 w 477264"/>
              <a:gd name="connsiteY49" fmla="*/ 778215 h 982498"/>
              <a:gd name="connsiteX50" fmla="*/ 452944 w 477264"/>
              <a:gd name="connsiteY50" fmla="*/ 622572 h 982498"/>
              <a:gd name="connsiteX51" fmla="*/ 477264 w 477264"/>
              <a:gd name="connsiteY51" fmla="*/ 646892 h 982498"/>
              <a:gd name="connsiteX52" fmla="*/ 452944 w 477264"/>
              <a:gd name="connsiteY52" fmla="*/ 671212 h 982498"/>
              <a:gd name="connsiteX53" fmla="*/ 428624 w 477264"/>
              <a:gd name="connsiteY53" fmla="*/ 646892 h 982498"/>
              <a:gd name="connsiteX54" fmla="*/ 452944 w 477264"/>
              <a:gd name="connsiteY54" fmla="*/ 622572 h 982498"/>
              <a:gd name="connsiteX55" fmla="*/ 345788 w 477264"/>
              <a:gd name="connsiteY55" fmla="*/ 622572 h 982498"/>
              <a:gd name="connsiteX56" fmla="*/ 370108 w 477264"/>
              <a:gd name="connsiteY56" fmla="*/ 646892 h 982498"/>
              <a:gd name="connsiteX57" fmla="*/ 345788 w 477264"/>
              <a:gd name="connsiteY57" fmla="*/ 671212 h 982498"/>
              <a:gd name="connsiteX58" fmla="*/ 321468 w 477264"/>
              <a:gd name="connsiteY58" fmla="*/ 646892 h 982498"/>
              <a:gd name="connsiteX59" fmla="*/ 345788 w 477264"/>
              <a:gd name="connsiteY59" fmla="*/ 622572 h 982498"/>
              <a:gd name="connsiteX60" fmla="*/ 238632 w 477264"/>
              <a:gd name="connsiteY60" fmla="*/ 622572 h 982498"/>
              <a:gd name="connsiteX61" fmla="*/ 262952 w 477264"/>
              <a:gd name="connsiteY61" fmla="*/ 646892 h 982498"/>
              <a:gd name="connsiteX62" fmla="*/ 238632 w 477264"/>
              <a:gd name="connsiteY62" fmla="*/ 671212 h 982498"/>
              <a:gd name="connsiteX63" fmla="*/ 214312 w 477264"/>
              <a:gd name="connsiteY63" fmla="*/ 646892 h 982498"/>
              <a:gd name="connsiteX64" fmla="*/ 238632 w 477264"/>
              <a:gd name="connsiteY64" fmla="*/ 622572 h 982498"/>
              <a:gd name="connsiteX65" fmla="*/ 131476 w 477264"/>
              <a:gd name="connsiteY65" fmla="*/ 622572 h 982498"/>
              <a:gd name="connsiteX66" fmla="*/ 155796 w 477264"/>
              <a:gd name="connsiteY66" fmla="*/ 646892 h 982498"/>
              <a:gd name="connsiteX67" fmla="*/ 131476 w 477264"/>
              <a:gd name="connsiteY67" fmla="*/ 671212 h 982498"/>
              <a:gd name="connsiteX68" fmla="*/ 107156 w 477264"/>
              <a:gd name="connsiteY68" fmla="*/ 646892 h 982498"/>
              <a:gd name="connsiteX69" fmla="*/ 131476 w 477264"/>
              <a:gd name="connsiteY69" fmla="*/ 622572 h 982498"/>
              <a:gd name="connsiteX70" fmla="*/ 24320 w 477264"/>
              <a:gd name="connsiteY70" fmla="*/ 622572 h 982498"/>
              <a:gd name="connsiteX71" fmla="*/ 48640 w 477264"/>
              <a:gd name="connsiteY71" fmla="*/ 646892 h 982498"/>
              <a:gd name="connsiteX72" fmla="*/ 24320 w 477264"/>
              <a:gd name="connsiteY72" fmla="*/ 671212 h 982498"/>
              <a:gd name="connsiteX73" fmla="*/ 0 w 477264"/>
              <a:gd name="connsiteY73" fmla="*/ 646892 h 982498"/>
              <a:gd name="connsiteX74" fmla="*/ 24320 w 477264"/>
              <a:gd name="connsiteY74" fmla="*/ 622572 h 982498"/>
              <a:gd name="connsiteX75" fmla="*/ 24320 w 477264"/>
              <a:gd name="connsiteY75" fmla="*/ 466929 h 982498"/>
              <a:gd name="connsiteX76" fmla="*/ 48640 w 477264"/>
              <a:gd name="connsiteY76" fmla="*/ 491249 h 982498"/>
              <a:gd name="connsiteX77" fmla="*/ 24320 w 477264"/>
              <a:gd name="connsiteY77" fmla="*/ 515569 h 982498"/>
              <a:gd name="connsiteX78" fmla="*/ 0 w 477264"/>
              <a:gd name="connsiteY78" fmla="*/ 491249 h 982498"/>
              <a:gd name="connsiteX79" fmla="*/ 24320 w 477264"/>
              <a:gd name="connsiteY79" fmla="*/ 466929 h 982498"/>
              <a:gd name="connsiteX80" fmla="*/ 131476 w 477264"/>
              <a:gd name="connsiteY80" fmla="*/ 466929 h 982498"/>
              <a:gd name="connsiteX81" fmla="*/ 155796 w 477264"/>
              <a:gd name="connsiteY81" fmla="*/ 491249 h 982498"/>
              <a:gd name="connsiteX82" fmla="*/ 131476 w 477264"/>
              <a:gd name="connsiteY82" fmla="*/ 515569 h 982498"/>
              <a:gd name="connsiteX83" fmla="*/ 107156 w 477264"/>
              <a:gd name="connsiteY83" fmla="*/ 491249 h 982498"/>
              <a:gd name="connsiteX84" fmla="*/ 131476 w 477264"/>
              <a:gd name="connsiteY84" fmla="*/ 466929 h 982498"/>
              <a:gd name="connsiteX85" fmla="*/ 238632 w 477264"/>
              <a:gd name="connsiteY85" fmla="*/ 466929 h 982498"/>
              <a:gd name="connsiteX86" fmla="*/ 262952 w 477264"/>
              <a:gd name="connsiteY86" fmla="*/ 491249 h 982498"/>
              <a:gd name="connsiteX87" fmla="*/ 238632 w 477264"/>
              <a:gd name="connsiteY87" fmla="*/ 515569 h 982498"/>
              <a:gd name="connsiteX88" fmla="*/ 214312 w 477264"/>
              <a:gd name="connsiteY88" fmla="*/ 491249 h 982498"/>
              <a:gd name="connsiteX89" fmla="*/ 238632 w 477264"/>
              <a:gd name="connsiteY89" fmla="*/ 466929 h 982498"/>
              <a:gd name="connsiteX90" fmla="*/ 345788 w 477264"/>
              <a:gd name="connsiteY90" fmla="*/ 466929 h 982498"/>
              <a:gd name="connsiteX91" fmla="*/ 370108 w 477264"/>
              <a:gd name="connsiteY91" fmla="*/ 491249 h 982498"/>
              <a:gd name="connsiteX92" fmla="*/ 345788 w 477264"/>
              <a:gd name="connsiteY92" fmla="*/ 515569 h 982498"/>
              <a:gd name="connsiteX93" fmla="*/ 321468 w 477264"/>
              <a:gd name="connsiteY93" fmla="*/ 491249 h 982498"/>
              <a:gd name="connsiteX94" fmla="*/ 345788 w 477264"/>
              <a:gd name="connsiteY94" fmla="*/ 466929 h 982498"/>
              <a:gd name="connsiteX95" fmla="*/ 452944 w 477264"/>
              <a:gd name="connsiteY95" fmla="*/ 466929 h 982498"/>
              <a:gd name="connsiteX96" fmla="*/ 477264 w 477264"/>
              <a:gd name="connsiteY96" fmla="*/ 491249 h 982498"/>
              <a:gd name="connsiteX97" fmla="*/ 452944 w 477264"/>
              <a:gd name="connsiteY97" fmla="*/ 515569 h 982498"/>
              <a:gd name="connsiteX98" fmla="*/ 428624 w 477264"/>
              <a:gd name="connsiteY98" fmla="*/ 491249 h 982498"/>
              <a:gd name="connsiteX99" fmla="*/ 452944 w 477264"/>
              <a:gd name="connsiteY99" fmla="*/ 466929 h 982498"/>
              <a:gd name="connsiteX100" fmla="*/ 24320 w 477264"/>
              <a:gd name="connsiteY100" fmla="*/ 311287 h 982498"/>
              <a:gd name="connsiteX101" fmla="*/ 48640 w 477264"/>
              <a:gd name="connsiteY101" fmla="*/ 335607 h 982498"/>
              <a:gd name="connsiteX102" fmla="*/ 24320 w 477264"/>
              <a:gd name="connsiteY102" fmla="*/ 359926 h 982498"/>
              <a:gd name="connsiteX103" fmla="*/ 0 w 477264"/>
              <a:gd name="connsiteY103" fmla="*/ 335607 h 982498"/>
              <a:gd name="connsiteX104" fmla="*/ 24320 w 477264"/>
              <a:gd name="connsiteY104" fmla="*/ 311287 h 982498"/>
              <a:gd name="connsiteX105" fmla="*/ 131476 w 477264"/>
              <a:gd name="connsiteY105" fmla="*/ 311286 h 982498"/>
              <a:gd name="connsiteX106" fmla="*/ 155796 w 477264"/>
              <a:gd name="connsiteY106" fmla="*/ 335606 h 982498"/>
              <a:gd name="connsiteX107" fmla="*/ 131476 w 477264"/>
              <a:gd name="connsiteY107" fmla="*/ 359926 h 982498"/>
              <a:gd name="connsiteX108" fmla="*/ 107156 w 477264"/>
              <a:gd name="connsiteY108" fmla="*/ 335606 h 982498"/>
              <a:gd name="connsiteX109" fmla="*/ 131476 w 477264"/>
              <a:gd name="connsiteY109" fmla="*/ 311286 h 982498"/>
              <a:gd name="connsiteX110" fmla="*/ 238632 w 477264"/>
              <a:gd name="connsiteY110" fmla="*/ 311286 h 982498"/>
              <a:gd name="connsiteX111" fmla="*/ 262952 w 477264"/>
              <a:gd name="connsiteY111" fmla="*/ 335606 h 982498"/>
              <a:gd name="connsiteX112" fmla="*/ 238632 w 477264"/>
              <a:gd name="connsiteY112" fmla="*/ 359926 h 982498"/>
              <a:gd name="connsiteX113" fmla="*/ 214312 w 477264"/>
              <a:gd name="connsiteY113" fmla="*/ 335606 h 982498"/>
              <a:gd name="connsiteX114" fmla="*/ 238632 w 477264"/>
              <a:gd name="connsiteY114" fmla="*/ 311286 h 982498"/>
              <a:gd name="connsiteX115" fmla="*/ 345788 w 477264"/>
              <a:gd name="connsiteY115" fmla="*/ 311286 h 982498"/>
              <a:gd name="connsiteX116" fmla="*/ 370108 w 477264"/>
              <a:gd name="connsiteY116" fmla="*/ 335606 h 982498"/>
              <a:gd name="connsiteX117" fmla="*/ 345788 w 477264"/>
              <a:gd name="connsiteY117" fmla="*/ 359926 h 982498"/>
              <a:gd name="connsiteX118" fmla="*/ 321468 w 477264"/>
              <a:gd name="connsiteY118" fmla="*/ 335606 h 982498"/>
              <a:gd name="connsiteX119" fmla="*/ 345788 w 477264"/>
              <a:gd name="connsiteY119" fmla="*/ 311286 h 982498"/>
              <a:gd name="connsiteX120" fmla="*/ 452944 w 477264"/>
              <a:gd name="connsiteY120" fmla="*/ 311286 h 982498"/>
              <a:gd name="connsiteX121" fmla="*/ 477264 w 477264"/>
              <a:gd name="connsiteY121" fmla="*/ 335606 h 982498"/>
              <a:gd name="connsiteX122" fmla="*/ 452944 w 477264"/>
              <a:gd name="connsiteY122" fmla="*/ 359926 h 982498"/>
              <a:gd name="connsiteX123" fmla="*/ 428624 w 477264"/>
              <a:gd name="connsiteY123" fmla="*/ 335606 h 982498"/>
              <a:gd name="connsiteX124" fmla="*/ 452944 w 477264"/>
              <a:gd name="connsiteY124" fmla="*/ 311286 h 982498"/>
              <a:gd name="connsiteX125" fmla="*/ 24320 w 477264"/>
              <a:gd name="connsiteY125" fmla="*/ 155643 h 982498"/>
              <a:gd name="connsiteX126" fmla="*/ 48640 w 477264"/>
              <a:gd name="connsiteY126" fmla="*/ 179963 h 982498"/>
              <a:gd name="connsiteX127" fmla="*/ 24320 w 477264"/>
              <a:gd name="connsiteY127" fmla="*/ 204283 h 982498"/>
              <a:gd name="connsiteX128" fmla="*/ 0 w 477264"/>
              <a:gd name="connsiteY128" fmla="*/ 179963 h 982498"/>
              <a:gd name="connsiteX129" fmla="*/ 24320 w 477264"/>
              <a:gd name="connsiteY129" fmla="*/ 155643 h 982498"/>
              <a:gd name="connsiteX130" fmla="*/ 131476 w 477264"/>
              <a:gd name="connsiteY130" fmla="*/ 155643 h 982498"/>
              <a:gd name="connsiteX131" fmla="*/ 155796 w 477264"/>
              <a:gd name="connsiteY131" fmla="*/ 179963 h 982498"/>
              <a:gd name="connsiteX132" fmla="*/ 131476 w 477264"/>
              <a:gd name="connsiteY132" fmla="*/ 204283 h 982498"/>
              <a:gd name="connsiteX133" fmla="*/ 107156 w 477264"/>
              <a:gd name="connsiteY133" fmla="*/ 179963 h 982498"/>
              <a:gd name="connsiteX134" fmla="*/ 131476 w 477264"/>
              <a:gd name="connsiteY134" fmla="*/ 155643 h 982498"/>
              <a:gd name="connsiteX135" fmla="*/ 238632 w 477264"/>
              <a:gd name="connsiteY135" fmla="*/ 155643 h 982498"/>
              <a:gd name="connsiteX136" fmla="*/ 262952 w 477264"/>
              <a:gd name="connsiteY136" fmla="*/ 179963 h 982498"/>
              <a:gd name="connsiteX137" fmla="*/ 238632 w 477264"/>
              <a:gd name="connsiteY137" fmla="*/ 204283 h 982498"/>
              <a:gd name="connsiteX138" fmla="*/ 214312 w 477264"/>
              <a:gd name="connsiteY138" fmla="*/ 179963 h 982498"/>
              <a:gd name="connsiteX139" fmla="*/ 238632 w 477264"/>
              <a:gd name="connsiteY139" fmla="*/ 155643 h 982498"/>
              <a:gd name="connsiteX140" fmla="*/ 345788 w 477264"/>
              <a:gd name="connsiteY140" fmla="*/ 155643 h 982498"/>
              <a:gd name="connsiteX141" fmla="*/ 370108 w 477264"/>
              <a:gd name="connsiteY141" fmla="*/ 179963 h 982498"/>
              <a:gd name="connsiteX142" fmla="*/ 345788 w 477264"/>
              <a:gd name="connsiteY142" fmla="*/ 204283 h 982498"/>
              <a:gd name="connsiteX143" fmla="*/ 321468 w 477264"/>
              <a:gd name="connsiteY143" fmla="*/ 179963 h 982498"/>
              <a:gd name="connsiteX144" fmla="*/ 345788 w 477264"/>
              <a:gd name="connsiteY144" fmla="*/ 155643 h 982498"/>
              <a:gd name="connsiteX145" fmla="*/ 452944 w 477264"/>
              <a:gd name="connsiteY145" fmla="*/ 155643 h 982498"/>
              <a:gd name="connsiteX146" fmla="*/ 477264 w 477264"/>
              <a:gd name="connsiteY146" fmla="*/ 179963 h 982498"/>
              <a:gd name="connsiteX147" fmla="*/ 452944 w 477264"/>
              <a:gd name="connsiteY147" fmla="*/ 204283 h 982498"/>
              <a:gd name="connsiteX148" fmla="*/ 428624 w 477264"/>
              <a:gd name="connsiteY148" fmla="*/ 179963 h 982498"/>
              <a:gd name="connsiteX149" fmla="*/ 452944 w 477264"/>
              <a:gd name="connsiteY149" fmla="*/ 155643 h 982498"/>
              <a:gd name="connsiteX150" fmla="*/ 452944 w 477264"/>
              <a:gd name="connsiteY150" fmla="*/ 0 h 982498"/>
              <a:gd name="connsiteX151" fmla="*/ 477264 w 477264"/>
              <a:gd name="connsiteY151" fmla="*/ 24320 h 982498"/>
              <a:gd name="connsiteX152" fmla="*/ 452944 w 477264"/>
              <a:gd name="connsiteY152" fmla="*/ 48640 h 982498"/>
              <a:gd name="connsiteX153" fmla="*/ 428624 w 477264"/>
              <a:gd name="connsiteY153" fmla="*/ 24320 h 982498"/>
              <a:gd name="connsiteX154" fmla="*/ 452944 w 477264"/>
              <a:gd name="connsiteY154" fmla="*/ 0 h 982498"/>
              <a:gd name="connsiteX155" fmla="*/ 345788 w 477264"/>
              <a:gd name="connsiteY155" fmla="*/ 0 h 982498"/>
              <a:gd name="connsiteX156" fmla="*/ 370108 w 477264"/>
              <a:gd name="connsiteY156" fmla="*/ 24320 h 982498"/>
              <a:gd name="connsiteX157" fmla="*/ 345788 w 477264"/>
              <a:gd name="connsiteY157" fmla="*/ 48640 h 982498"/>
              <a:gd name="connsiteX158" fmla="*/ 321468 w 477264"/>
              <a:gd name="connsiteY158" fmla="*/ 24320 h 982498"/>
              <a:gd name="connsiteX159" fmla="*/ 345788 w 477264"/>
              <a:gd name="connsiteY159" fmla="*/ 0 h 982498"/>
              <a:gd name="connsiteX160" fmla="*/ 238632 w 477264"/>
              <a:gd name="connsiteY160" fmla="*/ 0 h 982498"/>
              <a:gd name="connsiteX161" fmla="*/ 262952 w 477264"/>
              <a:gd name="connsiteY161" fmla="*/ 24320 h 982498"/>
              <a:gd name="connsiteX162" fmla="*/ 238632 w 477264"/>
              <a:gd name="connsiteY162" fmla="*/ 48640 h 982498"/>
              <a:gd name="connsiteX163" fmla="*/ 214312 w 477264"/>
              <a:gd name="connsiteY163" fmla="*/ 24320 h 982498"/>
              <a:gd name="connsiteX164" fmla="*/ 238632 w 477264"/>
              <a:gd name="connsiteY164" fmla="*/ 0 h 982498"/>
              <a:gd name="connsiteX165" fmla="*/ 131476 w 477264"/>
              <a:gd name="connsiteY165" fmla="*/ 0 h 982498"/>
              <a:gd name="connsiteX166" fmla="*/ 155796 w 477264"/>
              <a:gd name="connsiteY166" fmla="*/ 24320 h 982498"/>
              <a:gd name="connsiteX167" fmla="*/ 131476 w 477264"/>
              <a:gd name="connsiteY167" fmla="*/ 48640 h 982498"/>
              <a:gd name="connsiteX168" fmla="*/ 107156 w 477264"/>
              <a:gd name="connsiteY168" fmla="*/ 24320 h 982498"/>
              <a:gd name="connsiteX169" fmla="*/ 131476 w 477264"/>
              <a:gd name="connsiteY169" fmla="*/ 0 h 982498"/>
              <a:gd name="connsiteX170" fmla="*/ 24320 w 477264"/>
              <a:gd name="connsiteY170" fmla="*/ 0 h 982498"/>
              <a:gd name="connsiteX171" fmla="*/ 48640 w 477264"/>
              <a:gd name="connsiteY171" fmla="*/ 24320 h 982498"/>
              <a:gd name="connsiteX172" fmla="*/ 24320 w 477264"/>
              <a:gd name="connsiteY172" fmla="*/ 48640 h 982498"/>
              <a:gd name="connsiteX173" fmla="*/ 0 w 477264"/>
              <a:gd name="connsiteY173" fmla="*/ 24320 h 982498"/>
              <a:gd name="connsiteX174" fmla="*/ 24320 w 477264"/>
              <a:gd name="connsiteY174" fmla="*/ 0 h 982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</a:cxnLst>
            <a:rect l="l" t="t" r="r" b="b"/>
            <a:pathLst>
              <a:path w="477264" h="982498">
                <a:moveTo>
                  <a:pt x="452944" y="933858"/>
                </a:moveTo>
                <a:cubicBezTo>
                  <a:pt x="466376" y="933858"/>
                  <a:pt x="477264" y="944746"/>
                  <a:pt x="477264" y="958178"/>
                </a:cubicBezTo>
                <a:cubicBezTo>
                  <a:pt x="477264" y="971610"/>
                  <a:pt x="466376" y="982498"/>
                  <a:pt x="452944" y="982498"/>
                </a:cubicBezTo>
                <a:cubicBezTo>
                  <a:pt x="439512" y="982498"/>
                  <a:pt x="428624" y="971610"/>
                  <a:pt x="428624" y="958178"/>
                </a:cubicBezTo>
                <a:cubicBezTo>
                  <a:pt x="428624" y="944746"/>
                  <a:pt x="439512" y="933858"/>
                  <a:pt x="452944" y="933858"/>
                </a:cubicBezTo>
                <a:close/>
                <a:moveTo>
                  <a:pt x="345788" y="933858"/>
                </a:moveTo>
                <a:cubicBezTo>
                  <a:pt x="359220" y="933858"/>
                  <a:pt x="370108" y="944746"/>
                  <a:pt x="370108" y="958178"/>
                </a:cubicBezTo>
                <a:cubicBezTo>
                  <a:pt x="370108" y="971610"/>
                  <a:pt x="359220" y="982498"/>
                  <a:pt x="345788" y="982498"/>
                </a:cubicBezTo>
                <a:cubicBezTo>
                  <a:pt x="332356" y="982498"/>
                  <a:pt x="321468" y="971610"/>
                  <a:pt x="321468" y="958178"/>
                </a:cubicBezTo>
                <a:cubicBezTo>
                  <a:pt x="321468" y="944746"/>
                  <a:pt x="332356" y="933858"/>
                  <a:pt x="345788" y="933858"/>
                </a:cubicBezTo>
                <a:close/>
                <a:moveTo>
                  <a:pt x="238632" y="933858"/>
                </a:moveTo>
                <a:cubicBezTo>
                  <a:pt x="252064" y="933858"/>
                  <a:pt x="262952" y="944746"/>
                  <a:pt x="262952" y="958178"/>
                </a:cubicBezTo>
                <a:cubicBezTo>
                  <a:pt x="262952" y="971610"/>
                  <a:pt x="252064" y="982498"/>
                  <a:pt x="238632" y="982498"/>
                </a:cubicBezTo>
                <a:cubicBezTo>
                  <a:pt x="225200" y="982498"/>
                  <a:pt x="214312" y="971610"/>
                  <a:pt x="214312" y="958178"/>
                </a:cubicBezTo>
                <a:cubicBezTo>
                  <a:pt x="214312" y="944746"/>
                  <a:pt x="225200" y="933858"/>
                  <a:pt x="238632" y="933858"/>
                </a:cubicBezTo>
                <a:close/>
                <a:moveTo>
                  <a:pt x="131476" y="933858"/>
                </a:moveTo>
                <a:cubicBezTo>
                  <a:pt x="144908" y="933858"/>
                  <a:pt x="155796" y="944746"/>
                  <a:pt x="155796" y="958178"/>
                </a:cubicBezTo>
                <a:cubicBezTo>
                  <a:pt x="155796" y="971610"/>
                  <a:pt x="144908" y="982498"/>
                  <a:pt x="131476" y="982498"/>
                </a:cubicBezTo>
                <a:cubicBezTo>
                  <a:pt x="118044" y="982498"/>
                  <a:pt x="107156" y="971610"/>
                  <a:pt x="107156" y="958178"/>
                </a:cubicBezTo>
                <a:cubicBezTo>
                  <a:pt x="107156" y="944746"/>
                  <a:pt x="118044" y="933858"/>
                  <a:pt x="131476" y="933858"/>
                </a:cubicBezTo>
                <a:close/>
                <a:moveTo>
                  <a:pt x="24320" y="933858"/>
                </a:moveTo>
                <a:cubicBezTo>
                  <a:pt x="37752" y="933858"/>
                  <a:pt x="48640" y="944746"/>
                  <a:pt x="48640" y="958178"/>
                </a:cubicBezTo>
                <a:cubicBezTo>
                  <a:pt x="48640" y="971610"/>
                  <a:pt x="37752" y="982498"/>
                  <a:pt x="24320" y="982498"/>
                </a:cubicBezTo>
                <a:cubicBezTo>
                  <a:pt x="10888" y="982498"/>
                  <a:pt x="0" y="971610"/>
                  <a:pt x="0" y="958178"/>
                </a:cubicBezTo>
                <a:cubicBezTo>
                  <a:pt x="0" y="944746"/>
                  <a:pt x="10888" y="933858"/>
                  <a:pt x="24320" y="933858"/>
                </a:cubicBezTo>
                <a:close/>
                <a:moveTo>
                  <a:pt x="452944" y="778215"/>
                </a:moveTo>
                <a:cubicBezTo>
                  <a:pt x="466376" y="778215"/>
                  <a:pt x="477264" y="789103"/>
                  <a:pt x="477264" y="802535"/>
                </a:cubicBezTo>
                <a:cubicBezTo>
                  <a:pt x="477264" y="815967"/>
                  <a:pt x="466376" y="826855"/>
                  <a:pt x="452944" y="826855"/>
                </a:cubicBezTo>
                <a:cubicBezTo>
                  <a:pt x="439512" y="826855"/>
                  <a:pt x="428624" y="815967"/>
                  <a:pt x="428624" y="802535"/>
                </a:cubicBezTo>
                <a:cubicBezTo>
                  <a:pt x="428624" y="789103"/>
                  <a:pt x="439512" y="778215"/>
                  <a:pt x="452944" y="778215"/>
                </a:cubicBezTo>
                <a:close/>
                <a:moveTo>
                  <a:pt x="345788" y="778215"/>
                </a:moveTo>
                <a:cubicBezTo>
                  <a:pt x="359220" y="778215"/>
                  <a:pt x="370108" y="789103"/>
                  <a:pt x="370108" y="802535"/>
                </a:cubicBezTo>
                <a:cubicBezTo>
                  <a:pt x="370108" y="815967"/>
                  <a:pt x="359220" y="826855"/>
                  <a:pt x="345788" y="826855"/>
                </a:cubicBezTo>
                <a:cubicBezTo>
                  <a:pt x="332356" y="826855"/>
                  <a:pt x="321468" y="815967"/>
                  <a:pt x="321468" y="802535"/>
                </a:cubicBezTo>
                <a:cubicBezTo>
                  <a:pt x="321468" y="789103"/>
                  <a:pt x="332356" y="778215"/>
                  <a:pt x="345788" y="778215"/>
                </a:cubicBezTo>
                <a:close/>
                <a:moveTo>
                  <a:pt x="238632" y="778215"/>
                </a:moveTo>
                <a:cubicBezTo>
                  <a:pt x="252064" y="778215"/>
                  <a:pt x="262952" y="789103"/>
                  <a:pt x="262952" y="802535"/>
                </a:cubicBezTo>
                <a:cubicBezTo>
                  <a:pt x="262952" y="815967"/>
                  <a:pt x="252064" y="826855"/>
                  <a:pt x="238632" y="826855"/>
                </a:cubicBezTo>
                <a:cubicBezTo>
                  <a:pt x="225200" y="826855"/>
                  <a:pt x="214312" y="815967"/>
                  <a:pt x="214312" y="802535"/>
                </a:cubicBezTo>
                <a:cubicBezTo>
                  <a:pt x="214312" y="789103"/>
                  <a:pt x="225200" y="778215"/>
                  <a:pt x="238632" y="778215"/>
                </a:cubicBezTo>
                <a:close/>
                <a:moveTo>
                  <a:pt x="131476" y="778215"/>
                </a:moveTo>
                <a:cubicBezTo>
                  <a:pt x="144908" y="778215"/>
                  <a:pt x="155796" y="789103"/>
                  <a:pt x="155796" y="802535"/>
                </a:cubicBezTo>
                <a:cubicBezTo>
                  <a:pt x="155796" y="815967"/>
                  <a:pt x="144908" y="826855"/>
                  <a:pt x="131476" y="826855"/>
                </a:cubicBezTo>
                <a:cubicBezTo>
                  <a:pt x="118044" y="826855"/>
                  <a:pt x="107156" y="815967"/>
                  <a:pt x="107156" y="802535"/>
                </a:cubicBezTo>
                <a:cubicBezTo>
                  <a:pt x="107156" y="789103"/>
                  <a:pt x="118044" y="778215"/>
                  <a:pt x="131476" y="778215"/>
                </a:cubicBezTo>
                <a:close/>
                <a:moveTo>
                  <a:pt x="24320" y="778215"/>
                </a:moveTo>
                <a:cubicBezTo>
                  <a:pt x="37752" y="778215"/>
                  <a:pt x="48640" y="789103"/>
                  <a:pt x="48640" y="802535"/>
                </a:cubicBezTo>
                <a:cubicBezTo>
                  <a:pt x="48640" y="815967"/>
                  <a:pt x="37752" y="826855"/>
                  <a:pt x="24320" y="826855"/>
                </a:cubicBezTo>
                <a:cubicBezTo>
                  <a:pt x="10888" y="826855"/>
                  <a:pt x="0" y="815967"/>
                  <a:pt x="0" y="802535"/>
                </a:cubicBezTo>
                <a:cubicBezTo>
                  <a:pt x="0" y="789103"/>
                  <a:pt x="10888" y="778215"/>
                  <a:pt x="24320" y="778215"/>
                </a:cubicBezTo>
                <a:close/>
                <a:moveTo>
                  <a:pt x="452944" y="622572"/>
                </a:moveTo>
                <a:cubicBezTo>
                  <a:pt x="466376" y="622572"/>
                  <a:pt x="477264" y="633460"/>
                  <a:pt x="477264" y="646892"/>
                </a:cubicBezTo>
                <a:cubicBezTo>
                  <a:pt x="477264" y="660324"/>
                  <a:pt x="466376" y="671212"/>
                  <a:pt x="452944" y="671212"/>
                </a:cubicBezTo>
                <a:cubicBezTo>
                  <a:pt x="439512" y="671212"/>
                  <a:pt x="428624" y="660324"/>
                  <a:pt x="428624" y="646892"/>
                </a:cubicBezTo>
                <a:cubicBezTo>
                  <a:pt x="428624" y="633460"/>
                  <a:pt x="439512" y="622572"/>
                  <a:pt x="452944" y="622572"/>
                </a:cubicBezTo>
                <a:close/>
                <a:moveTo>
                  <a:pt x="345788" y="622572"/>
                </a:moveTo>
                <a:cubicBezTo>
                  <a:pt x="359220" y="622572"/>
                  <a:pt x="370108" y="633460"/>
                  <a:pt x="370108" y="646892"/>
                </a:cubicBezTo>
                <a:cubicBezTo>
                  <a:pt x="370108" y="660324"/>
                  <a:pt x="359220" y="671212"/>
                  <a:pt x="345788" y="671212"/>
                </a:cubicBezTo>
                <a:cubicBezTo>
                  <a:pt x="332356" y="671212"/>
                  <a:pt x="321468" y="660324"/>
                  <a:pt x="321468" y="646892"/>
                </a:cubicBezTo>
                <a:cubicBezTo>
                  <a:pt x="321468" y="633460"/>
                  <a:pt x="332356" y="622572"/>
                  <a:pt x="345788" y="622572"/>
                </a:cubicBezTo>
                <a:close/>
                <a:moveTo>
                  <a:pt x="238632" y="622572"/>
                </a:moveTo>
                <a:cubicBezTo>
                  <a:pt x="252064" y="622572"/>
                  <a:pt x="262952" y="633460"/>
                  <a:pt x="262952" y="646892"/>
                </a:cubicBezTo>
                <a:cubicBezTo>
                  <a:pt x="262952" y="660324"/>
                  <a:pt x="252064" y="671212"/>
                  <a:pt x="238632" y="671212"/>
                </a:cubicBezTo>
                <a:cubicBezTo>
                  <a:pt x="225200" y="671212"/>
                  <a:pt x="214312" y="660324"/>
                  <a:pt x="214312" y="646892"/>
                </a:cubicBezTo>
                <a:cubicBezTo>
                  <a:pt x="214312" y="633460"/>
                  <a:pt x="225200" y="622572"/>
                  <a:pt x="238632" y="622572"/>
                </a:cubicBezTo>
                <a:close/>
                <a:moveTo>
                  <a:pt x="131476" y="622572"/>
                </a:moveTo>
                <a:cubicBezTo>
                  <a:pt x="144908" y="622572"/>
                  <a:pt x="155796" y="633460"/>
                  <a:pt x="155796" y="646892"/>
                </a:cubicBezTo>
                <a:cubicBezTo>
                  <a:pt x="155796" y="660324"/>
                  <a:pt x="144908" y="671212"/>
                  <a:pt x="131476" y="671212"/>
                </a:cubicBezTo>
                <a:cubicBezTo>
                  <a:pt x="118044" y="671212"/>
                  <a:pt x="107156" y="660324"/>
                  <a:pt x="107156" y="646892"/>
                </a:cubicBezTo>
                <a:cubicBezTo>
                  <a:pt x="107156" y="633460"/>
                  <a:pt x="118044" y="622572"/>
                  <a:pt x="131476" y="622572"/>
                </a:cubicBezTo>
                <a:close/>
                <a:moveTo>
                  <a:pt x="24320" y="622572"/>
                </a:moveTo>
                <a:cubicBezTo>
                  <a:pt x="37752" y="622572"/>
                  <a:pt x="48640" y="633460"/>
                  <a:pt x="48640" y="646892"/>
                </a:cubicBezTo>
                <a:cubicBezTo>
                  <a:pt x="48640" y="660324"/>
                  <a:pt x="37752" y="671212"/>
                  <a:pt x="24320" y="671212"/>
                </a:cubicBezTo>
                <a:cubicBezTo>
                  <a:pt x="10888" y="671212"/>
                  <a:pt x="0" y="660324"/>
                  <a:pt x="0" y="646892"/>
                </a:cubicBezTo>
                <a:cubicBezTo>
                  <a:pt x="0" y="633460"/>
                  <a:pt x="10888" y="622572"/>
                  <a:pt x="24320" y="622572"/>
                </a:cubicBezTo>
                <a:close/>
                <a:moveTo>
                  <a:pt x="24320" y="466929"/>
                </a:moveTo>
                <a:cubicBezTo>
                  <a:pt x="37752" y="466929"/>
                  <a:pt x="48640" y="477817"/>
                  <a:pt x="48640" y="491249"/>
                </a:cubicBezTo>
                <a:cubicBezTo>
                  <a:pt x="48640" y="504681"/>
                  <a:pt x="37752" y="515569"/>
                  <a:pt x="24320" y="515569"/>
                </a:cubicBezTo>
                <a:cubicBezTo>
                  <a:pt x="10888" y="515569"/>
                  <a:pt x="0" y="504681"/>
                  <a:pt x="0" y="491249"/>
                </a:cubicBezTo>
                <a:cubicBezTo>
                  <a:pt x="0" y="477817"/>
                  <a:pt x="10888" y="466929"/>
                  <a:pt x="24320" y="466929"/>
                </a:cubicBezTo>
                <a:close/>
                <a:moveTo>
                  <a:pt x="131476" y="466929"/>
                </a:moveTo>
                <a:cubicBezTo>
                  <a:pt x="144908" y="466929"/>
                  <a:pt x="155796" y="477817"/>
                  <a:pt x="155796" y="491249"/>
                </a:cubicBezTo>
                <a:cubicBezTo>
                  <a:pt x="155796" y="504681"/>
                  <a:pt x="144908" y="515569"/>
                  <a:pt x="131476" y="515569"/>
                </a:cubicBezTo>
                <a:cubicBezTo>
                  <a:pt x="118044" y="515569"/>
                  <a:pt x="107156" y="504681"/>
                  <a:pt x="107156" y="491249"/>
                </a:cubicBezTo>
                <a:cubicBezTo>
                  <a:pt x="107156" y="477817"/>
                  <a:pt x="118044" y="466929"/>
                  <a:pt x="131476" y="466929"/>
                </a:cubicBezTo>
                <a:close/>
                <a:moveTo>
                  <a:pt x="238632" y="466929"/>
                </a:moveTo>
                <a:cubicBezTo>
                  <a:pt x="252064" y="466929"/>
                  <a:pt x="262952" y="477817"/>
                  <a:pt x="262952" y="491249"/>
                </a:cubicBezTo>
                <a:cubicBezTo>
                  <a:pt x="262952" y="504681"/>
                  <a:pt x="252064" y="515569"/>
                  <a:pt x="238632" y="515569"/>
                </a:cubicBezTo>
                <a:cubicBezTo>
                  <a:pt x="225200" y="515569"/>
                  <a:pt x="214312" y="504681"/>
                  <a:pt x="214312" y="491249"/>
                </a:cubicBezTo>
                <a:cubicBezTo>
                  <a:pt x="214312" y="477817"/>
                  <a:pt x="225200" y="466929"/>
                  <a:pt x="238632" y="466929"/>
                </a:cubicBezTo>
                <a:close/>
                <a:moveTo>
                  <a:pt x="345788" y="466929"/>
                </a:moveTo>
                <a:cubicBezTo>
                  <a:pt x="359220" y="466929"/>
                  <a:pt x="370108" y="477817"/>
                  <a:pt x="370108" y="491249"/>
                </a:cubicBezTo>
                <a:cubicBezTo>
                  <a:pt x="370108" y="504681"/>
                  <a:pt x="359220" y="515569"/>
                  <a:pt x="345788" y="515569"/>
                </a:cubicBezTo>
                <a:cubicBezTo>
                  <a:pt x="332356" y="515569"/>
                  <a:pt x="321468" y="504681"/>
                  <a:pt x="321468" y="491249"/>
                </a:cubicBezTo>
                <a:cubicBezTo>
                  <a:pt x="321468" y="477817"/>
                  <a:pt x="332356" y="466929"/>
                  <a:pt x="345788" y="466929"/>
                </a:cubicBezTo>
                <a:close/>
                <a:moveTo>
                  <a:pt x="452944" y="466929"/>
                </a:moveTo>
                <a:cubicBezTo>
                  <a:pt x="466376" y="466929"/>
                  <a:pt x="477264" y="477817"/>
                  <a:pt x="477264" y="491249"/>
                </a:cubicBezTo>
                <a:cubicBezTo>
                  <a:pt x="477264" y="504681"/>
                  <a:pt x="466376" y="515569"/>
                  <a:pt x="452944" y="515569"/>
                </a:cubicBezTo>
                <a:cubicBezTo>
                  <a:pt x="439512" y="515569"/>
                  <a:pt x="428624" y="504681"/>
                  <a:pt x="428624" y="491249"/>
                </a:cubicBezTo>
                <a:cubicBezTo>
                  <a:pt x="428624" y="477817"/>
                  <a:pt x="439512" y="466929"/>
                  <a:pt x="452944" y="466929"/>
                </a:cubicBezTo>
                <a:close/>
                <a:moveTo>
                  <a:pt x="24320" y="311287"/>
                </a:moveTo>
                <a:cubicBezTo>
                  <a:pt x="37752" y="311287"/>
                  <a:pt x="48640" y="322175"/>
                  <a:pt x="48640" y="335607"/>
                </a:cubicBezTo>
                <a:cubicBezTo>
                  <a:pt x="48640" y="349038"/>
                  <a:pt x="37752" y="359926"/>
                  <a:pt x="24320" y="359926"/>
                </a:cubicBezTo>
                <a:cubicBezTo>
                  <a:pt x="10888" y="359926"/>
                  <a:pt x="0" y="349038"/>
                  <a:pt x="0" y="335607"/>
                </a:cubicBezTo>
                <a:cubicBezTo>
                  <a:pt x="0" y="322175"/>
                  <a:pt x="10888" y="311287"/>
                  <a:pt x="24320" y="311287"/>
                </a:cubicBezTo>
                <a:close/>
                <a:moveTo>
                  <a:pt x="131476" y="311286"/>
                </a:moveTo>
                <a:cubicBezTo>
                  <a:pt x="144908" y="311286"/>
                  <a:pt x="155796" y="322174"/>
                  <a:pt x="155796" y="335606"/>
                </a:cubicBezTo>
                <a:cubicBezTo>
                  <a:pt x="155796" y="349038"/>
                  <a:pt x="144908" y="359926"/>
                  <a:pt x="131476" y="359926"/>
                </a:cubicBezTo>
                <a:cubicBezTo>
                  <a:pt x="118044" y="359926"/>
                  <a:pt x="107156" y="349038"/>
                  <a:pt x="107156" y="335606"/>
                </a:cubicBezTo>
                <a:cubicBezTo>
                  <a:pt x="107156" y="322174"/>
                  <a:pt x="118044" y="311286"/>
                  <a:pt x="131476" y="311286"/>
                </a:cubicBezTo>
                <a:close/>
                <a:moveTo>
                  <a:pt x="238632" y="311286"/>
                </a:moveTo>
                <a:cubicBezTo>
                  <a:pt x="252064" y="311286"/>
                  <a:pt x="262952" y="322174"/>
                  <a:pt x="262952" y="335606"/>
                </a:cubicBezTo>
                <a:cubicBezTo>
                  <a:pt x="262952" y="349038"/>
                  <a:pt x="252064" y="359926"/>
                  <a:pt x="238632" y="359926"/>
                </a:cubicBezTo>
                <a:cubicBezTo>
                  <a:pt x="225200" y="359926"/>
                  <a:pt x="214312" y="349038"/>
                  <a:pt x="214312" y="335606"/>
                </a:cubicBezTo>
                <a:cubicBezTo>
                  <a:pt x="214312" y="322174"/>
                  <a:pt x="225200" y="311286"/>
                  <a:pt x="238632" y="311286"/>
                </a:cubicBezTo>
                <a:close/>
                <a:moveTo>
                  <a:pt x="345788" y="311286"/>
                </a:moveTo>
                <a:cubicBezTo>
                  <a:pt x="359220" y="311286"/>
                  <a:pt x="370108" y="322174"/>
                  <a:pt x="370108" y="335606"/>
                </a:cubicBezTo>
                <a:cubicBezTo>
                  <a:pt x="370108" y="349038"/>
                  <a:pt x="359220" y="359926"/>
                  <a:pt x="345788" y="359926"/>
                </a:cubicBezTo>
                <a:cubicBezTo>
                  <a:pt x="332356" y="359926"/>
                  <a:pt x="321468" y="349038"/>
                  <a:pt x="321468" y="335606"/>
                </a:cubicBezTo>
                <a:cubicBezTo>
                  <a:pt x="321468" y="322174"/>
                  <a:pt x="332356" y="311286"/>
                  <a:pt x="345788" y="311286"/>
                </a:cubicBezTo>
                <a:close/>
                <a:moveTo>
                  <a:pt x="452944" y="311286"/>
                </a:moveTo>
                <a:cubicBezTo>
                  <a:pt x="466376" y="311286"/>
                  <a:pt x="477264" y="322174"/>
                  <a:pt x="477264" y="335606"/>
                </a:cubicBezTo>
                <a:cubicBezTo>
                  <a:pt x="477264" y="349038"/>
                  <a:pt x="466376" y="359926"/>
                  <a:pt x="452944" y="359926"/>
                </a:cubicBezTo>
                <a:cubicBezTo>
                  <a:pt x="439512" y="359926"/>
                  <a:pt x="428624" y="349038"/>
                  <a:pt x="428624" y="335606"/>
                </a:cubicBezTo>
                <a:cubicBezTo>
                  <a:pt x="428624" y="322174"/>
                  <a:pt x="439512" y="311286"/>
                  <a:pt x="452944" y="311286"/>
                </a:cubicBezTo>
                <a:close/>
                <a:moveTo>
                  <a:pt x="24320" y="155643"/>
                </a:moveTo>
                <a:cubicBezTo>
                  <a:pt x="37752" y="155643"/>
                  <a:pt x="48640" y="166531"/>
                  <a:pt x="48640" y="179963"/>
                </a:cubicBezTo>
                <a:cubicBezTo>
                  <a:pt x="48640" y="193395"/>
                  <a:pt x="37752" y="204283"/>
                  <a:pt x="24320" y="204283"/>
                </a:cubicBezTo>
                <a:cubicBezTo>
                  <a:pt x="10888" y="204283"/>
                  <a:pt x="0" y="193395"/>
                  <a:pt x="0" y="179963"/>
                </a:cubicBezTo>
                <a:cubicBezTo>
                  <a:pt x="0" y="166531"/>
                  <a:pt x="10888" y="155643"/>
                  <a:pt x="24320" y="155643"/>
                </a:cubicBezTo>
                <a:close/>
                <a:moveTo>
                  <a:pt x="131476" y="155643"/>
                </a:moveTo>
                <a:cubicBezTo>
                  <a:pt x="144908" y="155643"/>
                  <a:pt x="155796" y="166531"/>
                  <a:pt x="155796" y="179963"/>
                </a:cubicBezTo>
                <a:cubicBezTo>
                  <a:pt x="155796" y="193395"/>
                  <a:pt x="144908" y="204283"/>
                  <a:pt x="131476" y="204283"/>
                </a:cubicBezTo>
                <a:cubicBezTo>
                  <a:pt x="118044" y="204283"/>
                  <a:pt x="107156" y="193395"/>
                  <a:pt x="107156" y="179963"/>
                </a:cubicBezTo>
                <a:cubicBezTo>
                  <a:pt x="107156" y="166531"/>
                  <a:pt x="118044" y="155643"/>
                  <a:pt x="131476" y="155643"/>
                </a:cubicBezTo>
                <a:close/>
                <a:moveTo>
                  <a:pt x="238632" y="155643"/>
                </a:moveTo>
                <a:cubicBezTo>
                  <a:pt x="252064" y="155643"/>
                  <a:pt x="262952" y="166531"/>
                  <a:pt x="262952" y="179963"/>
                </a:cubicBezTo>
                <a:cubicBezTo>
                  <a:pt x="262952" y="193395"/>
                  <a:pt x="252064" y="204283"/>
                  <a:pt x="238632" y="204283"/>
                </a:cubicBezTo>
                <a:cubicBezTo>
                  <a:pt x="225200" y="204283"/>
                  <a:pt x="214312" y="193395"/>
                  <a:pt x="214312" y="179963"/>
                </a:cubicBezTo>
                <a:cubicBezTo>
                  <a:pt x="214312" y="166531"/>
                  <a:pt x="225200" y="155643"/>
                  <a:pt x="238632" y="155643"/>
                </a:cubicBezTo>
                <a:close/>
                <a:moveTo>
                  <a:pt x="345788" y="155643"/>
                </a:moveTo>
                <a:cubicBezTo>
                  <a:pt x="359220" y="155643"/>
                  <a:pt x="370108" y="166531"/>
                  <a:pt x="370108" y="179963"/>
                </a:cubicBezTo>
                <a:cubicBezTo>
                  <a:pt x="370108" y="193395"/>
                  <a:pt x="359220" y="204283"/>
                  <a:pt x="345788" y="204283"/>
                </a:cubicBezTo>
                <a:cubicBezTo>
                  <a:pt x="332356" y="204283"/>
                  <a:pt x="321468" y="193395"/>
                  <a:pt x="321468" y="179963"/>
                </a:cubicBezTo>
                <a:cubicBezTo>
                  <a:pt x="321468" y="166531"/>
                  <a:pt x="332356" y="155643"/>
                  <a:pt x="345788" y="155643"/>
                </a:cubicBezTo>
                <a:close/>
                <a:moveTo>
                  <a:pt x="452944" y="155643"/>
                </a:moveTo>
                <a:cubicBezTo>
                  <a:pt x="466376" y="155643"/>
                  <a:pt x="477264" y="166531"/>
                  <a:pt x="477264" y="179963"/>
                </a:cubicBezTo>
                <a:cubicBezTo>
                  <a:pt x="477264" y="193395"/>
                  <a:pt x="466376" y="204283"/>
                  <a:pt x="452944" y="204283"/>
                </a:cubicBezTo>
                <a:cubicBezTo>
                  <a:pt x="439512" y="204283"/>
                  <a:pt x="428624" y="193395"/>
                  <a:pt x="428624" y="179963"/>
                </a:cubicBezTo>
                <a:cubicBezTo>
                  <a:pt x="428624" y="166531"/>
                  <a:pt x="439512" y="155643"/>
                  <a:pt x="452944" y="155643"/>
                </a:cubicBezTo>
                <a:close/>
                <a:moveTo>
                  <a:pt x="452944" y="0"/>
                </a:moveTo>
                <a:cubicBezTo>
                  <a:pt x="466376" y="0"/>
                  <a:pt x="477264" y="10888"/>
                  <a:pt x="477264" y="24320"/>
                </a:cubicBezTo>
                <a:cubicBezTo>
                  <a:pt x="477264" y="37752"/>
                  <a:pt x="466376" y="48640"/>
                  <a:pt x="452944" y="48640"/>
                </a:cubicBezTo>
                <a:cubicBezTo>
                  <a:pt x="439512" y="48640"/>
                  <a:pt x="428624" y="37752"/>
                  <a:pt x="428624" y="24320"/>
                </a:cubicBezTo>
                <a:cubicBezTo>
                  <a:pt x="428624" y="10888"/>
                  <a:pt x="439512" y="0"/>
                  <a:pt x="452944" y="0"/>
                </a:cubicBezTo>
                <a:close/>
                <a:moveTo>
                  <a:pt x="345788" y="0"/>
                </a:moveTo>
                <a:cubicBezTo>
                  <a:pt x="359220" y="0"/>
                  <a:pt x="370108" y="10888"/>
                  <a:pt x="370108" y="24320"/>
                </a:cubicBezTo>
                <a:cubicBezTo>
                  <a:pt x="370108" y="37752"/>
                  <a:pt x="359220" y="48640"/>
                  <a:pt x="345788" y="48640"/>
                </a:cubicBezTo>
                <a:cubicBezTo>
                  <a:pt x="332356" y="48640"/>
                  <a:pt x="321468" y="37752"/>
                  <a:pt x="321468" y="24320"/>
                </a:cubicBezTo>
                <a:cubicBezTo>
                  <a:pt x="321468" y="10888"/>
                  <a:pt x="332356" y="0"/>
                  <a:pt x="345788" y="0"/>
                </a:cubicBezTo>
                <a:close/>
                <a:moveTo>
                  <a:pt x="238632" y="0"/>
                </a:moveTo>
                <a:cubicBezTo>
                  <a:pt x="252064" y="0"/>
                  <a:pt x="262952" y="10888"/>
                  <a:pt x="262952" y="24320"/>
                </a:cubicBezTo>
                <a:cubicBezTo>
                  <a:pt x="262952" y="37752"/>
                  <a:pt x="252064" y="48640"/>
                  <a:pt x="238632" y="48640"/>
                </a:cubicBezTo>
                <a:cubicBezTo>
                  <a:pt x="225200" y="48640"/>
                  <a:pt x="214312" y="37752"/>
                  <a:pt x="214312" y="24320"/>
                </a:cubicBezTo>
                <a:cubicBezTo>
                  <a:pt x="214312" y="10888"/>
                  <a:pt x="225200" y="0"/>
                  <a:pt x="238632" y="0"/>
                </a:cubicBezTo>
                <a:close/>
                <a:moveTo>
                  <a:pt x="131476" y="0"/>
                </a:moveTo>
                <a:cubicBezTo>
                  <a:pt x="144908" y="0"/>
                  <a:pt x="155796" y="10888"/>
                  <a:pt x="155796" y="24320"/>
                </a:cubicBezTo>
                <a:cubicBezTo>
                  <a:pt x="155796" y="37752"/>
                  <a:pt x="144908" y="48640"/>
                  <a:pt x="131476" y="48640"/>
                </a:cubicBezTo>
                <a:cubicBezTo>
                  <a:pt x="118044" y="48640"/>
                  <a:pt x="107156" y="37752"/>
                  <a:pt x="107156" y="24320"/>
                </a:cubicBezTo>
                <a:cubicBezTo>
                  <a:pt x="107156" y="10888"/>
                  <a:pt x="118044" y="0"/>
                  <a:pt x="131476" y="0"/>
                </a:cubicBezTo>
                <a:close/>
                <a:moveTo>
                  <a:pt x="24320" y="0"/>
                </a:moveTo>
                <a:cubicBezTo>
                  <a:pt x="37752" y="0"/>
                  <a:pt x="48640" y="10888"/>
                  <a:pt x="48640" y="24320"/>
                </a:cubicBezTo>
                <a:cubicBezTo>
                  <a:pt x="48640" y="37752"/>
                  <a:pt x="37752" y="48640"/>
                  <a:pt x="24320" y="48640"/>
                </a:cubicBezTo>
                <a:cubicBezTo>
                  <a:pt x="10888" y="48640"/>
                  <a:pt x="0" y="37752"/>
                  <a:pt x="0" y="24320"/>
                </a:cubicBezTo>
                <a:cubicBezTo>
                  <a:pt x="0" y="10888"/>
                  <a:pt x="10888" y="0"/>
                  <a:pt x="2432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sym typeface="思源黑体 CN Normal" panose="020B0400000000000000" pitchFamily="34" charset="-122"/>
            </a:endParaRPr>
          </a:p>
        </p:txBody>
      </p:sp>
      <p:grpSp>
        <p:nvGrpSpPr>
          <p:cNvPr id="1042" name="组合 1041"/>
          <p:cNvGrpSpPr/>
          <p:nvPr/>
        </p:nvGrpSpPr>
        <p:grpSpPr>
          <a:xfrm>
            <a:off x="845337" y="494888"/>
            <a:ext cx="5514986" cy="223730"/>
            <a:chOff x="845337" y="494888"/>
            <a:chExt cx="5514986" cy="223730"/>
          </a:xfrm>
        </p:grpSpPr>
        <p:grpSp>
          <p:nvGrpSpPr>
            <p:cNvPr id="1041" name="组合 1040"/>
            <p:cNvGrpSpPr/>
            <p:nvPr/>
          </p:nvGrpSpPr>
          <p:grpSpPr>
            <a:xfrm>
              <a:off x="845337" y="494888"/>
              <a:ext cx="1598431" cy="223730"/>
              <a:chOff x="845337" y="494888"/>
              <a:chExt cx="2163334" cy="0"/>
            </a:xfrm>
          </p:grpSpPr>
          <p:cxnSp>
            <p:nvCxnSpPr>
              <p:cNvPr id="1039" name="直接连接符 1038"/>
              <p:cNvCxnSpPr/>
              <p:nvPr/>
            </p:nvCxnSpPr>
            <p:spPr>
              <a:xfrm>
                <a:off x="845337" y="494888"/>
                <a:ext cx="1146451" cy="0"/>
              </a:xfrm>
              <a:prstGeom prst="line">
                <a:avLst/>
              </a:prstGeom>
              <a:ln>
                <a:solidFill>
                  <a:schemeClr val="bg1"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直接连接符 162"/>
              <p:cNvCxnSpPr/>
              <p:nvPr/>
            </p:nvCxnSpPr>
            <p:spPr>
              <a:xfrm>
                <a:off x="2367625" y="494888"/>
                <a:ext cx="641046" cy="0"/>
              </a:xfrm>
              <a:prstGeom prst="line">
                <a:avLst/>
              </a:prstGeom>
              <a:ln>
                <a:solidFill>
                  <a:schemeClr val="bg1"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68" name="直接连接符 167"/>
            <p:cNvCxnSpPr/>
            <p:nvPr/>
          </p:nvCxnSpPr>
          <p:spPr>
            <a:xfrm>
              <a:off x="5886671" y="494888"/>
              <a:ext cx="473652" cy="0"/>
            </a:xfrm>
            <a:prstGeom prst="line">
              <a:avLst/>
            </a:prstGeom>
            <a:ln>
              <a:solidFill>
                <a:schemeClr val="bg1"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4" name="焕然一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994937" y="-3340495"/>
            <a:ext cx="609600" cy="609600"/>
          </a:xfrm>
          <a:prstGeom prst="rect">
            <a:avLst/>
          </a:prstGeom>
        </p:spPr>
      </p:pic>
      <p:sp>
        <p:nvSpPr>
          <p:cNvPr id="2" name="椭圆 1"/>
          <p:cNvSpPr/>
          <p:nvPr/>
        </p:nvSpPr>
        <p:spPr>
          <a:xfrm>
            <a:off x="11259820" y="6087745"/>
            <a:ext cx="192405" cy="22161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1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45400" numSld="999" showWhenStopped="0">
                <p:cTn id="2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"/>
                </p:tgtEl>
              </p:cMediaNode>
            </p:audio>
          </p:childTnLst>
        </p:cTn>
      </p:par>
    </p:tnLst>
    <p:bldLst>
      <p:bldP spid="91" grpId="0"/>
      <p:bldP spid="15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任意多边形: 形状 29"/>
          <p:cNvSpPr/>
          <p:nvPr/>
        </p:nvSpPr>
        <p:spPr>
          <a:xfrm>
            <a:off x="432147" y="5912557"/>
            <a:ext cx="347240" cy="714830"/>
          </a:xfrm>
          <a:custGeom>
            <a:avLst/>
            <a:gdLst>
              <a:gd name="connsiteX0" fmla="*/ 452944 w 477264"/>
              <a:gd name="connsiteY0" fmla="*/ 933858 h 982498"/>
              <a:gd name="connsiteX1" fmla="*/ 477264 w 477264"/>
              <a:gd name="connsiteY1" fmla="*/ 958178 h 982498"/>
              <a:gd name="connsiteX2" fmla="*/ 452944 w 477264"/>
              <a:gd name="connsiteY2" fmla="*/ 982498 h 982498"/>
              <a:gd name="connsiteX3" fmla="*/ 428624 w 477264"/>
              <a:gd name="connsiteY3" fmla="*/ 958178 h 982498"/>
              <a:gd name="connsiteX4" fmla="*/ 452944 w 477264"/>
              <a:gd name="connsiteY4" fmla="*/ 933858 h 982498"/>
              <a:gd name="connsiteX5" fmla="*/ 345788 w 477264"/>
              <a:gd name="connsiteY5" fmla="*/ 933858 h 982498"/>
              <a:gd name="connsiteX6" fmla="*/ 370108 w 477264"/>
              <a:gd name="connsiteY6" fmla="*/ 958178 h 982498"/>
              <a:gd name="connsiteX7" fmla="*/ 345788 w 477264"/>
              <a:gd name="connsiteY7" fmla="*/ 982498 h 982498"/>
              <a:gd name="connsiteX8" fmla="*/ 321468 w 477264"/>
              <a:gd name="connsiteY8" fmla="*/ 958178 h 982498"/>
              <a:gd name="connsiteX9" fmla="*/ 345788 w 477264"/>
              <a:gd name="connsiteY9" fmla="*/ 933858 h 982498"/>
              <a:gd name="connsiteX10" fmla="*/ 238632 w 477264"/>
              <a:gd name="connsiteY10" fmla="*/ 933858 h 982498"/>
              <a:gd name="connsiteX11" fmla="*/ 262952 w 477264"/>
              <a:gd name="connsiteY11" fmla="*/ 958178 h 982498"/>
              <a:gd name="connsiteX12" fmla="*/ 238632 w 477264"/>
              <a:gd name="connsiteY12" fmla="*/ 982498 h 982498"/>
              <a:gd name="connsiteX13" fmla="*/ 214312 w 477264"/>
              <a:gd name="connsiteY13" fmla="*/ 958178 h 982498"/>
              <a:gd name="connsiteX14" fmla="*/ 238632 w 477264"/>
              <a:gd name="connsiteY14" fmla="*/ 933858 h 982498"/>
              <a:gd name="connsiteX15" fmla="*/ 131476 w 477264"/>
              <a:gd name="connsiteY15" fmla="*/ 933858 h 982498"/>
              <a:gd name="connsiteX16" fmla="*/ 155796 w 477264"/>
              <a:gd name="connsiteY16" fmla="*/ 958178 h 982498"/>
              <a:gd name="connsiteX17" fmla="*/ 131476 w 477264"/>
              <a:gd name="connsiteY17" fmla="*/ 982498 h 982498"/>
              <a:gd name="connsiteX18" fmla="*/ 107156 w 477264"/>
              <a:gd name="connsiteY18" fmla="*/ 958178 h 982498"/>
              <a:gd name="connsiteX19" fmla="*/ 131476 w 477264"/>
              <a:gd name="connsiteY19" fmla="*/ 933858 h 982498"/>
              <a:gd name="connsiteX20" fmla="*/ 24320 w 477264"/>
              <a:gd name="connsiteY20" fmla="*/ 933858 h 982498"/>
              <a:gd name="connsiteX21" fmla="*/ 48640 w 477264"/>
              <a:gd name="connsiteY21" fmla="*/ 958178 h 982498"/>
              <a:gd name="connsiteX22" fmla="*/ 24320 w 477264"/>
              <a:gd name="connsiteY22" fmla="*/ 982498 h 982498"/>
              <a:gd name="connsiteX23" fmla="*/ 0 w 477264"/>
              <a:gd name="connsiteY23" fmla="*/ 958178 h 982498"/>
              <a:gd name="connsiteX24" fmla="*/ 24320 w 477264"/>
              <a:gd name="connsiteY24" fmla="*/ 933858 h 982498"/>
              <a:gd name="connsiteX25" fmla="*/ 452944 w 477264"/>
              <a:gd name="connsiteY25" fmla="*/ 778215 h 982498"/>
              <a:gd name="connsiteX26" fmla="*/ 477264 w 477264"/>
              <a:gd name="connsiteY26" fmla="*/ 802535 h 982498"/>
              <a:gd name="connsiteX27" fmla="*/ 452944 w 477264"/>
              <a:gd name="connsiteY27" fmla="*/ 826855 h 982498"/>
              <a:gd name="connsiteX28" fmla="*/ 428624 w 477264"/>
              <a:gd name="connsiteY28" fmla="*/ 802535 h 982498"/>
              <a:gd name="connsiteX29" fmla="*/ 452944 w 477264"/>
              <a:gd name="connsiteY29" fmla="*/ 778215 h 982498"/>
              <a:gd name="connsiteX30" fmla="*/ 345788 w 477264"/>
              <a:gd name="connsiteY30" fmla="*/ 778215 h 982498"/>
              <a:gd name="connsiteX31" fmla="*/ 370108 w 477264"/>
              <a:gd name="connsiteY31" fmla="*/ 802535 h 982498"/>
              <a:gd name="connsiteX32" fmla="*/ 345788 w 477264"/>
              <a:gd name="connsiteY32" fmla="*/ 826855 h 982498"/>
              <a:gd name="connsiteX33" fmla="*/ 321468 w 477264"/>
              <a:gd name="connsiteY33" fmla="*/ 802535 h 982498"/>
              <a:gd name="connsiteX34" fmla="*/ 345788 w 477264"/>
              <a:gd name="connsiteY34" fmla="*/ 778215 h 982498"/>
              <a:gd name="connsiteX35" fmla="*/ 238632 w 477264"/>
              <a:gd name="connsiteY35" fmla="*/ 778215 h 982498"/>
              <a:gd name="connsiteX36" fmla="*/ 262952 w 477264"/>
              <a:gd name="connsiteY36" fmla="*/ 802535 h 982498"/>
              <a:gd name="connsiteX37" fmla="*/ 238632 w 477264"/>
              <a:gd name="connsiteY37" fmla="*/ 826855 h 982498"/>
              <a:gd name="connsiteX38" fmla="*/ 214312 w 477264"/>
              <a:gd name="connsiteY38" fmla="*/ 802535 h 982498"/>
              <a:gd name="connsiteX39" fmla="*/ 238632 w 477264"/>
              <a:gd name="connsiteY39" fmla="*/ 778215 h 982498"/>
              <a:gd name="connsiteX40" fmla="*/ 131476 w 477264"/>
              <a:gd name="connsiteY40" fmla="*/ 778215 h 982498"/>
              <a:gd name="connsiteX41" fmla="*/ 155796 w 477264"/>
              <a:gd name="connsiteY41" fmla="*/ 802535 h 982498"/>
              <a:gd name="connsiteX42" fmla="*/ 131476 w 477264"/>
              <a:gd name="connsiteY42" fmla="*/ 826855 h 982498"/>
              <a:gd name="connsiteX43" fmla="*/ 107156 w 477264"/>
              <a:gd name="connsiteY43" fmla="*/ 802535 h 982498"/>
              <a:gd name="connsiteX44" fmla="*/ 131476 w 477264"/>
              <a:gd name="connsiteY44" fmla="*/ 778215 h 982498"/>
              <a:gd name="connsiteX45" fmla="*/ 24320 w 477264"/>
              <a:gd name="connsiteY45" fmla="*/ 778215 h 982498"/>
              <a:gd name="connsiteX46" fmla="*/ 48640 w 477264"/>
              <a:gd name="connsiteY46" fmla="*/ 802535 h 982498"/>
              <a:gd name="connsiteX47" fmla="*/ 24320 w 477264"/>
              <a:gd name="connsiteY47" fmla="*/ 826855 h 982498"/>
              <a:gd name="connsiteX48" fmla="*/ 0 w 477264"/>
              <a:gd name="connsiteY48" fmla="*/ 802535 h 982498"/>
              <a:gd name="connsiteX49" fmla="*/ 24320 w 477264"/>
              <a:gd name="connsiteY49" fmla="*/ 778215 h 982498"/>
              <a:gd name="connsiteX50" fmla="*/ 452944 w 477264"/>
              <a:gd name="connsiteY50" fmla="*/ 622572 h 982498"/>
              <a:gd name="connsiteX51" fmla="*/ 477264 w 477264"/>
              <a:gd name="connsiteY51" fmla="*/ 646892 h 982498"/>
              <a:gd name="connsiteX52" fmla="*/ 452944 w 477264"/>
              <a:gd name="connsiteY52" fmla="*/ 671212 h 982498"/>
              <a:gd name="connsiteX53" fmla="*/ 428624 w 477264"/>
              <a:gd name="connsiteY53" fmla="*/ 646892 h 982498"/>
              <a:gd name="connsiteX54" fmla="*/ 452944 w 477264"/>
              <a:gd name="connsiteY54" fmla="*/ 622572 h 982498"/>
              <a:gd name="connsiteX55" fmla="*/ 345788 w 477264"/>
              <a:gd name="connsiteY55" fmla="*/ 622572 h 982498"/>
              <a:gd name="connsiteX56" fmla="*/ 370108 w 477264"/>
              <a:gd name="connsiteY56" fmla="*/ 646892 h 982498"/>
              <a:gd name="connsiteX57" fmla="*/ 345788 w 477264"/>
              <a:gd name="connsiteY57" fmla="*/ 671212 h 982498"/>
              <a:gd name="connsiteX58" fmla="*/ 321468 w 477264"/>
              <a:gd name="connsiteY58" fmla="*/ 646892 h 982498"/>
              <a:gd name="connsiteX59" fmla="*/ 345788 w 477264"/>
              <a:gd name="connsiteY59" fmla="*/ 622572 h 982498"/>
              <a:gd name="connsiteX60" fmla="*/ 238632 w 477264"/>
              <a:gd name="connsiteY60" fmla="*/ 622572 h 982498"/>
              <a:gd name="connsiteX61" fmla="*/ 262952 w 477264"/>
              <a:gd name="connsiteY61" fmla="*/ 646892 h 982498"/>
              <a:gd name="connsiteX62" fmla="*/ 238632 w 477264"/>
              <a:gd name="connsiteY62" fmla="*/ 671212 h 982498"/>
              <a:gd name="connsiteX63" fmla="*/ 214312 w 477264"/>
              <a:gd name="connsiteY63" fmla="*/ 646892 h 982498"/>
              <a:gd name="connsiteX64" fmla="*/ 238632 w 477264"/>
              <a:gd name="connsiteY64" fmla="*/ 622572 h 982498"/>
              <a:gd name="connsiteX65" fmla="*/ 131476 w 477264"/>
              <a:gd name="connsiteY65" fmla="*/ 622572 h 982498"/>
              <a:gd name="connsiteX66" fmla="*/ 155796 w 477264"/>
              <a:gd name="connsiteY66" fmla="*/ 646892 h 982498"/>
              <a:gd name="connsiteX67" fmla="*/ 131476 w 477264"/>
              <a:gd name="connsiteY67" fmla="*/ 671212 h 982498"/>
              <a:gd name="connsiteX68" fmla="*/ 107156 w 477264"/>
              <a:gd name="connsiteY68" fmla="*/ 646892 h 982498"/>
              <a:gd name="connsiteX69" fmla="*/ 131476 w 477264"/>
              <a:gd name="connsiteY69" fmla="*/ 622572 h 982498"/>
              <a:gd name="connsiteX70" fmla="*/ 24320 w 477264"/>
              <a:gd name="connsiteY70" fmla="*/ 622572 h 982498"/>
              <a:gd name="connsiteX71" fmla="*/ 48640 w 477264"/>
              <a:gd name="connsiteY71" fmla="*/ 646892 h 982498"/>
              <a:gd name="connsiteX72" fmla="*/ 24320 w 477264"/>
              <a:gd name="connsiteY72" fmla="*/ 671212 h 982498"/>
              <a:gd name="connsiteX73" fmla="*/ 0 w 477264"/>
              <a:gd name="connsiteY73" fmla="*/ 646892 h 982498"/>
              <a:gd name="connsiteX74" fmla="*/ 24320 w 477264"/>
              <a:gd name="connsiteY74" fmla="*/ 622572 h 982498"/>
              <a:gd name="connsiteX75" fmla="*/ 24320 w 477264"/>
              <a:gd name="connsiteY75" fmla="*/ 466929 h 982498"/>
              <a:gd name="connsiteX76" fmla="*/ 48640 w 477264"/>
              <a:gd name="connsiteY76" fmla="*/ 491249 h 982498"/>
              <a:gd name="connsiteX77" fmla="*/ 24320 w 477264"/>
              <a:gd name="connsiteY77" fmla="*/ 515569 h 982498"/>
              <a:gd name="connsiteX78" fmla="*/ 0 w 477264"/>
              <a:gd name="connsiteY78" fmla="*/ 491249 h 982498"/>
              <a:gd name="connsiteX79" fmla="*/ 24320 w 477264"/>
              <a:gd name="connsiteY79" fmla="*/ 466929 h 982498"/>
              <a:gd name="connsiteX80" fmla="*/ 131476 w 477264"/>
              <a:gd name="connsiteY80" fmla="*/ 466929 h 982498"/>
              <a:gd name="connsiteX81" fmla="*/ 155796 w 477264"/>
              <a:gd name="connsiteY81" fmla="*/ 491249 h 982498"/>
              <a:gd name="connsiteX82" fmla="*/ 131476 w 477264"/>
              <a:gd name="connsiteY82" fmla="*/ 515569 h 982498"/>
              <a:gd name="connsiteX83" fmla="*/ 107156 w 477264"/>
              <a:gd name="connsiteY83" fmla="*/ 491249 h 982498"/>
              <a:gd name="connsiteX84" fmla="*/ 131476 w 477264"/>
              <a:gd name="connsiteY84" fmla="*/ 466929 h 982498"/>
              <a:gd name="connsiteX85" fmla="*/ 238632 w 477264"/>
              <a:gd name="connsiteY85" fmla="*/ 466929 h 982498"/>
              <a:gd name="connsiteX86" fmla="*/ 262952 w 477264"/>
              <a:gd name="connsiteY86" fmla="*/ 491249 h 982498"/>
              <a:gd name="connsiteX87" fmla="*/ 238632 w 477264"/>
              <a:gd name="connsiteY87" fmla="*/ 515569 h 982498"/>
              <a:gd name="connsiteX88" fmla="*/ 214312 w 477264"/>
              <a:gd name="connsiteY88" fmla="*/ 491249 h 982498"/>
              <a:gd name="connsiteX89" fmla="*/ 238632 w 477264"/>
              <a:gd name="connsiteY89" fmla="*/ 466929 h 982498"/>
              <a:gd name="connsiteX90" fmla="*/ 345788 w 477264"/>
              <a:gd name="connsiteY90" fmla="*/ 466929 h 982498"/>
              <a:gd name="connsiteX91" fmla="*/ 370108 w 477264"/>
              <a:gd name="connsiteY91" fmla="*/ 491249 h 982498"/>
              <a:gd name="connsiteX92" fmla="*/ 345788 w 477264"/>
              <a:gd name="connsiteY92" fmla="*/ 515569 h 982498"/>
              <a:gd name="connsiteX93" fmla="*/ 321468 w 477264"/>
              <a:gd name="connsiteY93" fmla="*/ 491249 h 982498"/>
              <a:gd name="connsiteX94" fmla="*/ 345788 w 477264"/>
              <a:gd name="connsiteY94" fmla="*/ 466929 h 982498"/>
              <a:gd name="connsiteX95" fmla="*/ 452944 w 477264"/>
              <a:gd name="connsiteY95" fmla="*/ 466929 h 982498"/>
              <a:gd name="connsiteX96" fmla="*/ 477264 w 477264"/>
              <a:gd name="connsiteY96" fmla="*/ 491249 h 982498"/>
              <a:gd name="connsiteX97" fmla="*/ 452944 w 477264"/>
              <a:gd name="connsiteY97" fmla="*/ 515569 h 982498"/>
              <a:gd name="connsiteX98" fmla="*/ 428624 w 477264"/>
              <a:gd name="connsiteY98" fmla="*/ 491249 h 982498"/>
              <a:gd name="connsiteX99" fmla="*/ 452944 w 477264"/>
              <a:gd name="connsiteY99" fmla="*/ 466929 h 982498"/>
              <a:gd name="connsiteX100" fmla="*/ 24320 w 477264"/>
              <a:gd name="connsiteY100" fmla="*/ 311287 h 982498"/>
              <a:gd name="connsiteX101" fmla="*/ 48640 w 477264"/>
              <a:gd name="connsiteY101" fmla="*/ 335607 h 982498"/>
              <a:gd name="connsiteX102" fmla="*/ 24320 w 477264"/>
              <a:gd name="connsiteY102" fmla="*/ 359926 h 982498"/>
              <a:gd name="connsiteX103" fmla="*/ 0 w 477264"/>
              <a:gd name="connsiteY103" fmla="*/ 335607 h 982498"/>
              <a:gd name="connsiteX104" fmla="*/ 24320 w 477264"/>
              <a:gd name="connsiteY104" fmla="*/ 311287 h 982498"/>
              <a:gd name="connsiteX105" fmla="*/ 131476 w 477264"/>
              <a:gd name="connsiteY105" fmla="*/ 311286 h 982498"/>
              <a:gd name="connsiteX106" fmla="*/ 155796 w 477264"/>
              <a:gd name="connsiteY106" fmla="*/ 335606 h 982498"/>
              <a:gd name="connsiteX107" fmla="*/ 131476 w 477264"/>
              <a:gd name="connsiteY107" fmla="*/ 359926 h 982498"/>
              <a:gd name="connsiteX108" fmla="*/ 107156 w 477264"/>
              <a:gd name="connsiteY108" fmla="*/ 335606 h 982498"/>
              <a:gd name="connsiteX109" fmla="*/ 131476 w 477264"/>
              <a:gd name="connsiteY109" fmla="*/ 311286 h 982498"/>
              <a:gd name="connsiteX110" fmla="*/ 238632 w 477264"/>
              <a:gd name="connsiteY110" fmla="*/ 311286 h 982498"/>
              <a:gd name="connsiteX111" fmla="*/ 262952 w 477264"/>
              <a:gd name="connsiteY111" fmla="*/ 335606 h 982498"/>
              <a:gd name="connsiteX112" fmla="*/ 238632 w 477264"/>
              <a:gd name="connsiteY112" fmla="*/ 359926 h 982498"/>
              <a:gd name="connsiteX113" fmla="*/ 214312 w 477264"/>
              <a:gd name="connsiteY113" fmla="*/ 335606 h 982498"/>
              <a:gd name="connsiteX114" fmla="*/ 238632 w 477264"/>
              <a:gd name="connsiteY114" fmla="*/ 311286 h 982498"/>
              <a:gd name="connsiteX115" fmla="*/ 345788 w 477264"/>
              <a:gd name="connsiteY115" fmla="*/ 311286 h 982498"/>
              <a:gd name="connsiteX116" fmla="*/ 370108 w 477264"/>
              <a:gd name="connsiteY116" fmla="*/ 335606 h 982498"/>
              <a:gd name="connsiteX117" fmla="*/ 345788 w 477264"/>
              <a:gd name="connsiteY117" fmla="*/ 359926 h 982498"/>
              <a:gd name="connsiteX118" fmla="*/ 321468 w 477264"/>
              <a:gd name="connsiteY118" fmla="*/ 335606 h 982498"/>
              <a:gd name="connsiteX119" fmla="*/ 345788 w 477264"/>
              <a:gd name="connsiteY119" fmla="*/ 311286 h 982498"/>
              <a:gd name="connsiteX120" fmla="*/ 452944 w 477264"/>
              <a:gd name="connsiteY120" fmla="*/ 311286 h 982498"/>
              <a:gd name="connsiteX121" fmla="*/ 477264 w 477264"/>
              <a:gd name="connsiteY121" fmla="*/ 335606 h 982498"/>
              <a:gd name="connsiteX122" fmla="*/ 452944 w 477264"/>
              <a:gd name="connsiteY122" fmla="*/ 359926 h 982498"/>
              <a:gd name="connsiteX123" fmla="*/ 428624 w 477264"/>
              <a:gd name="connsiteY123" fmla="*/ 335606 h 982498"/>
              <a:gd name="connsiteX124" fmla="*/ 452944 w 477264"/>
              <a:gd name="connsiteY124" fmla="*/ 311286 h 982498"/>
              <a:gd name="connsiteX125" fmla="*/ 24320 w 477264"/>
              <a:gd name="connsiteY125" fmla="*/ 155643 h 982498"/>
              <a:gd name="connsiteX126" fmla="*/ 48640 w 477264"/>
              <a:gd name="connsiteY126" fmla="*/ 179963 h 982498"/>
              <a:gd name="connsiteX127" fmla="*/ 24320 w 477264"/>
              <a:gd name="connsiteY127" fmla="*/ 204283 h 982498"/>
              <a:gd name="connsiteX128" fmla="*/ 0 w 477264"/>
              <a:gd name="connsiteY128" fmla="*/ 179963 h 982498"/>
              <a:gd name="connsiteX129" fmla="*/ 24320 w 477264"/>
              <a:gd name="connsiteY129" fmla="*/ 155643 h 982498"/>
              <a:gd name="connsiteX130" fmla="*/ 131476 w 477264"/>
              <a:gd name="connsiteY130" fmla="*/ 155643 h 982498"/>
              <a:gd name="connsiteX131" fmla="*/ 155796 w 477264"/>
              <a:gd name="connsiteY131" fmla="*/ 179963 h 982498"/>
              <a:gd name="connsiteX132" fmla="*/ 131476 w 477264"/>
              <a:gd name="connsiteY132" fmla="*/ 204283 h 982498"/>
              <a:gd name="connsiteX133" fmla="*/ 107156 w 477264"/>
              <a:gd name="connsiteY133" fmla="*/ 179963 h 982498"/>
              <a:gd name="connsiteX134" fmla="*/ 131476 w 477264"/>
              <a:gd name="connsiteY134" fmla="*/ 155643 h 982498"/>
              <a:gd name="connsiteX135" fmla="*/ 238632 w 477264"/>
              <a:gd name="connsiteY135" fmla="*/ 155643 h 982498"/>
              <a:gd name="connsiteX136" fmla="*/ 262952 w 477264"/>
              <a:gd name="connsiteY136" fmla="*/ 179963 h 982498"/>
              <a:gd name="connsiteX137" fmla="*/ 238632 w 477264"/>
              <a:gd name="connsiteY137" fmla="*/ 204283 h 982498"/>
              <a:gd name="connsiteX138" fmla="*/ 214312 w 477264"/>
              <a:gd name="connsiteY138" fmla="*/ 179963 h 982498"/>
              <a:gd name="connsiteX139" fmla="*/ 238632 w 477264"/>
              <a:gd name="connsiteY139" fmla="*/ 155643 h 982498"/>
              <a:gd name="connsiteX140" fmla="*/ 345788 w 477264"/>
              <a:gd name="connsiteY140" fmla="*/ 155643 h 982498"/>
              <a:gd name="connsiteX141" fmla="*/ 370108 w 477264"/>
              <a:gd name="connsiteY141" fmla="*/ 179963 h 982498"/>
              <a:gd name="connsiteX142" fmla="*/ 345788 w 477264"/>
              <a:gd name="connsiteY142" fmla="*/ 204283 h 982498"/>
              <a:gd name="connsiteX143" fmla="*/ 321468 w 477264"/>
              <a:gd name="connsiteY143" fmla="*/ 179963 h 982498"/>
              <a:gd name="connsiteX144" fmla="*/ 345788 w 477264"/>
              <a:gd name="connsiteY144" fmla="*/ 155643 h 982498"/>
              <a:gd name="connsiteX145" fmla="*/ 452944 w 477264"/>
              <a:gd name="connsiteY145" fmla="*/ 155643 h 982498"/>
              <a:gd name="connsiteX146" fmla="*/ 477264 w 477264"/>
              <a:gd name="connsiteY146" fmla="*/ 179963 h 982498"/>
              <a:gd name="connsiteX147" fmla="*/ 452944 w 477264"/>
              <a:gd name="connsiteY147" fmla="*/ 204283 h 982498"/>
              <a:gd name="connsiteX148" fmla="*/ 428624 w 477264"/>
              <a:gd name="connsiteY148" fmla="*/ 179963 h 982498"/>
              <a:gd name="connsiteX149" fmla="*/ 452944 w 477264"/>
              <a:gd name="connsiteY149" fmla="*/ 155643 h 982498"/>
              <a:gd name="connsiteX150" fmla="*/ 452944 w 477264"/>
              <a:gd name="connsiteY150" fmla="*/ 0 h 982498"/>
              <a:gd name="connsiteX151" fmla="*/ 477264 w 477264"/>
              <a:gd name="connsiteY151" fmla="*/ 24320 h 982498"/>
              <a:gd name="connsiteX152" fmla="*/ 452944 w 477264"/>
              <a:gd name="connsiteY152" fmla="*/ 48640 h 982498"/>
              <a:gd name="connsiteX153" fmla="*/ 428624 w 477264"/>
              <a:gd name="connsiteY153" fmla="*/ 24320 h 982498"/>
              <a:gd name="connsiteX154" fmla="*/ 452944 w 477264"/>
              <a:gd name="connsiteY154" fmla="*/ 0 h 982498"/>
              <a:gd name="connsiteX155" fmla="*/ 345788 w 477264"/>
              <a:gd name="connsiteY155" fmla="*/ 0 h 982498"/>
              <a:gd name="connsiteX156" fmla="*/ 370108 w 477264"/>
              <a:gd name="connsiteY156" fmla="*/ 24320 h 982498"/>
              <a:gd name="connsiteX157" fmla="*/ 345788 w 477264"/>
              <a:gd name="connsiteY157" fmla="*/ 48640 h 982498"/>
              <a:gd name="connsiteX158" fmla="*/ 321468 w 477264"/>
              <a:gd name="connsiteY158" fmla="*/ 24320 h 982498"/>
              <a:gd name="connsiteX159" fmla="*/ 345788 w 477264"/>
              <a:gd name="connsiteY159" fmla="*/ 0 h 982498"/>
              <a:gd name="connsiteX160" fmla="*/ 238632 w 477264"/>
              <a:gd name="connsiteY160" fmla="*/ 0 h 982498"/>
              <a:gd name="connsiteX161" fmla="*/ 262952 w 477264"/>
              <a:gd name="connsiteY161" fmla="*/ 24320 h 982498"/>
              <a:gd name="connsiteX162" fmla="*/ 238632 w 477264"/>
              <a:gd name="connsiteY162" fmla="*/ 48640 h 982498"/>
              <a:gd name="connsiteX163" fmla="*/ 214312 w 477264"/>
              <a:gd name="connsiteY163" fmla="*/ 24320 h 982498"/>
              <a:gd name="connsiteX164" fmla="*/ 238632 w 477264"/>
              <a:gd name="connsiteY164" fmla="*/ 0 h 982498"/>
              <a:gd name="connsiteX165" fmla="*/ 131476 w 477264"/>
              <a:gd name="connsiteY165" fmla="*/ 0 h 982498"/>
              <a:gd name="connsiteX166" fmla="*/ 155796 w 477264"/>
              <a:gd name="connsiteY166" fmla="*/ 24320 h 982498"/>
              <a:gd name="connsiteX167" fmla="*/ 131476 w 477264"/>
              <a:gd name="connsiteY167" fmla="*/ 48640 h 982498"/>
              <a:gd name="connsiteX168" fmla="*/ 107156 w 477264"/>
              <a:gd name="connsiteY168" fmla="*/ 24320 h 982498"/>
              <a:gd name="connsiteX169" fmla="*/ 131476 w 477264"/>
              <a:gd name="connsiteY169" fmla="*/ 0 h 982498"/>
              <a:gd name="connsiteX170" fmla="*/ 24320 w 477264"/>
              <a:gd name="connsiteY170" fmla="*/ 0 h 982498"/>
              <a:gd name="connsiteX171" fmla="*/ 48640 w 477264"/>
              <a:gd name="connsiteY171" fmla="*/ 24320 h 982498"/>
              <a:gd name="connsiteX172" fmla="*/ 24320 w 477264"/>
              <a:gd name="connsiteY172" fmla="*/ 48640 h 982498"/>
              <a:gd name="connsiteX173" fmla="*/ 0 w 477264"/>
              <a:gd name="connsiteY173" fmla="*/ 24320 h 982498"/>
              <a:gd name="connsiteX174" fmla="*/ 24320 w 477264"/>
              <a:gd name="connsiteY174" fmla="*/ 0 h 982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</a:cxnLst>
            <a:rect l="l" t="t" r="r" b="b"/>
            <a:pathLst>
              <a:path w="477264" h="982498">
                <a:moveTo>
                  <a:pt x="452944" y="933858"/>
                </a:moveTo>
                <a:cubicBezTo>
                  <a:pt x="466376" y="933858"/>
                  <a:pt x="477264" y="944746"/>
                  <a:pt x="477264" y="958178"/>
                </a:cubicBezTo>
                <a:cubicBezTo>
                  <a:pt x="477264" y="971610"/>
                  <a:pt x="466376" y="982498"/>
                  <a:pt x="452944" y="982498"/>
                </a:cubicBezTo>
                <a:cubicBezTo>
                  <a:pt x="439512" y="982498"/>
                  <a:pt x="428624" y="971610"/>
                  <a:pt x="428624" y="958178"/>
                </a:cubicBezTo>
                <a:cubicBezTo>
                  <a:pt x="428624" y="944746"/>
                  <a:pt x="439512" y="933858"/>
                  <a:pt x="452944" y="933858"/>
                </a:cubicBezTo>
                <a:close/>
                <a:moveTo>
                  <a:pt x="345788" y="933858"/>
                </a:moveTo>
                <a:cubicBezTo>
                  <a:pt x="359220" y="933858"/>
                  <a:pt x="370108" y="944746"/>
                  <a:pt x="370108" y="958178"/>
                </a:cubicBezTo>
                <a:cubicBezTo>
                  <a:pt x="370108" y="971610"/>
                  <a:pt x="359220" y="982498"/>
                  <a:pt x="345788" y="982498"/>
                </a:cubicBezTo>
                <a:cubicBezTo>
                  <a:pt x="332356" y="982498"/>
                  <a:pt x="321468" y="971610"/>
                  <a:pt x="321468" y="958178"/>
                </a:cubicBezTo>
                <a:cubicBezTo>
                  <a:pt x="321468" y="944746"/>
                  <a:pt x="332356" y="933858"/>
                  <a:pt x="345788" y="933858"/>
                </a:cubicBezTo>
                <a:close/>
                <a:moveTo>
                  <a:pt x="238632" y="933858"/>
                </a:moveTo>
                <a:cubicBezTo>
                  <a:pt x="252064" y="933858"/>
                  <a:pt x="262952" y="944746"/>
                  <a:pt x="262952" y="958178"/>
                </a:cubicBezTo>
                <a:cubicBezTo>
                  <a:pt x="262952" y="971610"/>
                  <a:pt x="252064" y="982498"/>
                  <a:pt x="238632" y="982498"/>
                </a:cubicBezTo>
                <a:cubicBezTo>
                  <a:pt x="225200" y="982498"/>
                  <a:pt x="214312" y="971610"/>
                  <a:pt x="214312" y="958178"/>
                </a:cubicBezTo>
                <a:cubicBezTo>
                  <a:pt x="214312" y="944746"/>
                  <a:pt x="225200" y="933858"/>
                  <a:pt x="238632" y="933858"/>
                </a:cubicBezTo>
                <a:close/>
                <a:moveTo>
                  <a:pt x="131476" y="933858"/>
                </a:moveTo>
                <a:cubicBezTo>
                  <a:pt x="144908" y="933858"/>
                  <a:pt x="155796" y="944746"/>
                  <a:pt x="155796" y="958178"/>
                </a:cubicBezTo>
                <a:cubicBezTo>
                  <a:pt x="155796" y="971610"/>
                  <a:pt x="144908" y="982498"/>
                  <a:pt x="131476" y="982498"/>
                </a:cubicBezTo>
                <a:cubicBezTo>
                  <a:pt x="118044" y="982498"/>
                  <a:pt x="107156" y="971610"/>
                  <a:pt x="107156" y="958178"/>
                </a:cubicBezTo>
                <a:cubicBezTo>
                  <a:pt x="107156" y="944746"/>
                  <a:pt x="118044" y="933858"/>
                  <a:pt x="131476" y="933858"/>
                </a:cubicBezTo>
                <a:close/>
                <a:moveTo>
                  <a:pt x="24320" y="933858"/>
                </a:moveTo>
                <a:cubicBezTo>
                  <a:pt x="37752" y="933858"/>
                  <a:pt x="48640" y="944746"/>
                  <a:pt x="48640" y="958178"/>
                </a:cubicBezTo>
                <a:cubicBezTo>
                  <a:pt x="48640" y="971610"/>
                  <a:pt x="37752" y="982498"/>
                  <a:pt x="24320" y="982498"/>
                </a:cubicBezTo>
                <a:cubicBezTo>
                  <a:pt x="10888" y="982498"/>
                  <a:pt x="0" y="971610"/>
                  <a:pt x="0" y="958178"/>
                </a:cubicBezTo>
                <a:cubicBezTo>
                  <a:pt x="0" y="944746"/>
                  <a:pt x="10888" y="933858"/>
                  <a:pt x="24320" y="933858"/>
                </a:cubicBezTo>
                <a:close/>
                <a:moveTo>
                  <a:pt x="452944" y="778215"/>
                </a:moveTo>
                <a:cubicBezTo>
                  <a:pt x="466376" y="778215"/>
                  <a:pt x="477264" y="789103"/>
                  <a:pt x="477264" y="802535"/>
                </a:cubicBezTo>
                <a:cubicBezTo>
                  <a:pt x="477264" y="815967"/>
                  <a:pt x="466376" y="826855"/>
                  <a:pt x="452944" y="826855"/>
                </a:cubicBezTo>
                <a:cubicBezTo>
                  <a:pt x="439512" y="826855"/>
                  <a:pt x="428624" y="815967"/>
                  <a:pt x="428624" y="802535"/>
                </a:cubicBezTo>
                <a:cubicBezTo>
                  <a:pt x="428624" y="789103"/>
                  <a:pt x="439512" y="778215"/>
                  <a:pt x="452944" y="778215"/>
                </a:cubicBezTo>
                <a:close/>
                <a:moveTo>
                  <a:pt x="345788" y="778215"/>
                </a:moveTo>
                <a:cubicBezTo>
                  <a:pt x="359220" y="778215"/>
                  <a:pt x="370108" y="789103"/>
                  <a:pt x="370108" y="802535"/>
                </a:cubicBezTo>
                <a:cubicBezTo>
                  <a:pt x="370108" y="815967"/>
                  <a:pt x="359220" y="826855"/>
                  <a:pt x="345788" y="826855"/>
                </a:cubicBezTo>
                <a:cubicBezTo>
                  <a:pt x="332356" y="826855"/>
                  <a:pt x="321468" y="815967"/>
                  <a:pt x="321468" y="802535"/>
                </a:cubicBezTo>
                <a:cubicBezTo>
                  <a:pt x="321468" y="789103"/>
                  <a:pt x="332356" y="778215"/>
                  <a:pt x="345788" y="778215"/>
                </a:cubicBezTo>
                <a:close/>
                <a:moveTo>
                  <a:pt x="238632" y="778215"/>
                </a:moveTo>
                <a:cubicBezTo>
                  <a:pt x="252064" y="778215"/>
                  <a:pt x="262952" y="789103"/>
                  <a:pt x="262952" y="802535"/>
                </a:cubicBezTo>
                <a:cubicBezTo>
                  <a:pt x="262952" y="815967"/>
                  <a:pt x="252064" y="826855"/>
                  <a:pt x="238632" y="826855"/>
                </a:cubicBezTo>
                <a:cubicBezTo>
                  <a:pt x="225200" y="826855"/>
                  <a:pt x="214312" y="815967"/>
                  <a:pt x="214312" y="802535"/>
                </a:cubicBezTo>
                <a:cubicBezTo>
                  <a:pt x="214312" y="789103"/>
                  <a:pt x="225200" y="778215"/>
                  <a:pt x="238632" y="778215"/>
                </a:cubicBezTo>
                <a:close/>
                <a:moveTo>
                  <a:pt x="131476" y="778215"/>
                </a:moveTo>
                <a:cubicBezTo>
                  <a:pt x="144908" y="778215"/>
                  <a:pt x="155796" y="789103"/>
                  <a:pt x="155796" y="802535"/>
                </a:cubicBezTo>
                <a:cubicBezTo>
                  <a:pt x="155796" y="815967"/>
                  <a:pt x="144908" y="826855"/>
                  <a:pt x="131476" y="826855"/>
                </a:cubicBezTo>
                <a:cubicBezTo>
                  <a:pt x="118044" y="826855"/>
                  <a:pt x="107156" y="815967"/>
                  <a:pt x="107156" y="802535"/>
                </a:cubicBezTo>
                <a:cubicBezTo>
                  <a:pt x="107156" y="789103"/>
                  <a:pt x="118044" y="778215"/>
                  <a:pt x="131476" y="778215"/>
                </a:cubicBezTo>
                <a:close/>
                <a:moveTo>
                  <a:pt x="24320" y="778215"/>
                </a:moveTo>
                <a:cubicBezTo>
                  <a:pt x="37752" y="778215"/>
                  <a:pt x="48640" y="789103"/>
                  <a:pt x="48640" y="802535"/>
                </a:cubicBezTo>
                <a:cubicBezTo>
                  <a:pt x="48640" y="815967"/>
                  <a:pt x="37752" y="826855"/>
                  <a:pt x="24320" y="826855"/>
                </a:cubicBezTo>
                <a:cubicBezTo>
                  <a:pt x="10888" y="826855"/>
                  <a:pt x="0" y="815967"/>
                  <a:pt x="0" y="802535"/>
                </a:cubicBezTo>
                <a:cubicBezTo>
                  <a:pt x="0" y="789103"/>
                  <a:pt x="10888" y="778215"/>
                  <a:pt x="24320" y="778215"/>
                </a:cubicBezTo>
                <a:close/>
                <a:moveTo>
                  <a:pt x="452944" y="622572"/>
                </a:moveTo>
                <a:cubicBezTo>
                  <a:pt x="466376" y="622572"/>
                  <a:pt x="477264" y="633460"/>
                  <a:pt x="477264" y="646892"/>
                </a:cubicBezTo>
                <a:cubicBezTo>
                  <a:pt x="477264" y="660324"/>
                  <a:pt x="466376" y="671212"/>
                  <a:pt x="452944" y="671212"/>
                </a:cubicBezTo>
                <a:cubicBezTo>
                  <a:pt x="439512" y="671212"/>
                  <a:pt x="428624" y="660324"/>
                  <a:pt x="428624" y="646892"/>
                </a:cubicBezTo>
                <a:cubicBezTo>
                  <a:pt x="428624" y="633460"/>
                  <a:pt x="439512" y="622572"/>
                  <a:pt x="452944" y="622572"/>
                </a:cubicBezTo>
                <a:close/>
                <a:moveTo>
                  <a:pt x="345788" y="622572"/>
                </a:moveTo>
                <a:cubicBezTo>
                  <a:pt x="359220" y="622572"/>
                  <a:pt x="370108" y="633460"/>
                  <a:pt x="370108" y="646892"/>
                </a:cubicBezTo>
                <a:cubicBezTo>
                  <a:pt x="370108" y="660324"/>
                  <a:pt x="359220" y="671212"/>
                  <a:pt x="345788" y="671212"/>
                </a:cubicBezTo>
                <a:cubicBezTo>
                  <a:pt x="332356" y="671212"/>
                  <a:pt x="321468" y="660324"/>
                  <a:pt x="321468" y="646892"/>
                </a:cubicBezTo>
                <a:cubicBezTo>
                  <a:pt x="321468" y="633460"/>
                  <a:pt x="332356" y="622572"/>
                  <a:pt x="345788" y="622572"/>
                </a:cubicBezTo>
                <a:close/>
                <a:moveTo>
                  <a:pt x="238632" y="622572"/>
                </a:moveTo>
                <a:cubicBezTo>
                  <a:pt x="252064" y="622572"/>
                  <a:pt x="262952" y="633460"/>
                  <a:pt x="262952" y="646892"/>
                </a:cubicBezTo>
                <a:cubicBezTo>
                  <a:pt x="262952" y="660324"/>
                  <a:pt x="252064" y="671212"/>
                  <a:pt x="238632" y="671212"/>
                </a:cubicBezTo>
                <a:cubicBezTo>
                  <a:pt x="225200" y="671212"/>
                  <a:pt x="214312" y="660324"/>
                  <a:pt x="214312" y="646892"/>
                </a:cubicBezTo>
                <a:cubicBezTo>
                  <a:pt x="214312" y="633460"/>
                  <a:pt x="225200" y="622572"/>
                  <a:pt x="238632" y="622572"/>
                </a:cubicBezTo>
                <a:close/>
                <a:moveTo>
                  <a:pt x="131476" y="622572"/>
                </a:moveTo>
                <a:cubicBezTo>
                  <a:pt x="144908" y="622572"/>
                  <a:pt x="155796" y="633460"/>
                  <a:pt x="155796" y="646892"/>
                </a:cubicBezTo>
                <a:cubicBezTo>
                  <a:pt x="155796" y="660324"/>
                  <a:pt x="144908" y="671212"/>
                  <a:pt x="131476" y="671212"/>
                </a:cubicBezTo>
                <a:cubicBezTo>
                  <a:pt x="118044" y="671212"/>
                  <a:pt x="107156" y="660324"/>
                  <a:pt x="107156" y="646892"/>
                </a:cubicBezTo>
                <a:cubicBezTo>
                  <a:pt x="107156" y="633460"/>
                  <a:pt x="118044" y="622572"/>
                  <a:pt x="131476" y="622572"/>
                </a:cubicBezTo>
                <a:close/>
                <a:moveTo>
                  <a:pt x="24320" y="622572"/>
                </a:moveTo>
                <a:cubicBezTo>
                  <a:pt x="37752" y="622572"/>
                  <a:pt x="48640" y="633460"/>
                  <a:pt x="48640" y="646892"/>
                </a:cubicBezTo>
                <a:cubicBezTo>
                  <a:pt x="48640" y="660324"/>
                  <a:pt x="37752" y="671212"/>
                  <a:pt x="24320" y="671212"/>
                </a:cubicBezTo>
                <a:cubicBezTo>
                  <a:pt x="10888" y="671212"/>
                  <a:pt x="0" y="660324"/>
                  <a:pt x="0" y="646892"/>
                </a:cubicBezTo>
                <a:cubicBezTo>
                  <a:pt x="0" y="633460"/>
                  <a:pt x="10888" y="622572"/>
                  <a:pt x="24320" y="622572"/>
                </a:cubicBezTo>
                <a:close/>
                <a:moveTo>
                  <a:pt x="24320" y="466929"/>
                </a:moveTo>
                <a:cubicBezTo>
                  <a:pt x="37752" y="466929"/>
                  <a:pt x="48640" y="477817"/>
                  <a:pt x="48640" y="491249"/>
                </a:cubicBezTo>
                <a:cubicBezTo>
                  <a:pt x="48640" y="504681"/>
                  <a:pt x="37752" y="515569"/>
                  <a:pt x="24320" y="515569"/>
                </a:cubicBezTo>
                <a:cubicBezTo>
                  <a:pt x="10888" y="515569"/>
                  <a:pt x="0" y="504681"/>
                  <a:pt x="0" y="491249"/>
                </a:cubicBezTo>
                <a:cubicBezTo>
                  <a:pt x="0" y="477817"/>
                  <a:pt x="10888" y="466929"/>
                  <a:pt x="24320" y="466929"/>
                </a:cubicBezTo>
                <a:close/>
                <a:moveTo>
                  <a:pt x="131476" y="466929"/>
                </a:moveTo>
                <a:cubicBezTo>
                  <a:pt x="144908" y="466929"/>
                  <a:pt x="155796" y="477817"/>
                  <a:pt x="155796" y="491249"/>
                </a:cubicBezTo>
                <a:cubicBezTo>
                  <a:pt x="155796" y="504681"/>
                  <a:pt x="144908" y="515569"/>
                  <a:pt x="131476" y="515569"/>
                </a:cubicBezTo>
                <a:cubicBezTo>
                  <a:pt x="118044" y="515569"/>
                  <a:pt x="107156" y="504681"/>
                  <a:pt x="107156" y="491249"/>
                </a:cubicBezTo>
                <a:cubicBezTo>
                  <a:pt x="107156" y="477817"/>
                  <a:pt x="118044" y="466929"/>
                  <a:pt x="131476" y="466929"/>
                </a:cubicBezTo>
                <a:close/>
                <a:moveTo>
                  <a:pt x="238632" y="466929"/>
                </a:moveTo>
                <a:cubicBezTo>
                  <a:pt x="252064" y="466929"/>
                  <a:pt x="262952" y="477817"/>
                  <a:pt x="262952" y="491249"/>
                </a:cubicBezTo>
                <a:cubicBezTo>
                  <a:pt x="262952" y="504681"/>
                  <a:pt x="252064" y="515569"/>
                  <a:pt x="238632" y="515569"/>
                </a:cubicBezTo>
                <a:cubicBezTo>
                  <a:pt x="225200" y="515569"/>
                  <a:pt x="214312" y="504681"/>
                  <a:pt x="214312" y="491249"/>
                </a:cubicBezTo>
                <a:cubicBezTo>
                  <a:pt x="214312" y="477817"/>
                  <a:pt x="225200" y="466929"/>
                  <a:pt x="238632" y="466929"/>
                </a:cubicBezTo>
                <a:close/>
                <a:moveTo>
                  <a:pt x="345788" y="466929"/>
                </a:moveTo>
                <a:cubicBezTo>
                  <a:pt x="359220" y="466929"/>
                  <a:pt x="370108" y="477817"/>
                  <a:pt x="370108" y="491249"/>
                </a:cubicBezTo>
                <a:cubicBezTo>
                  <a:pt x="370108" y="504681"/>
                  <a:pt x="359220" y="515569"/>
                  <a:pt x="345788" y="515569"/>
                </a:cubicBezTo>
                <a:cubicBezTo>
                  <a:pt x="332356" y="515569"/>
                  <a:pt x="321468" y="504681"/>
                  <a:pt x="321468" y="491249"/>
                </a:cubicBezTo>
                <a:cubicBezTo>
                  <a:pt x="321468" y="477817"/>
                  <a:pt x="332356" y="466929"/>
                  <a:pt x="345788" y="466929"/>
                </a:cubicBezTo>
                <a:close/>
                <a:moveTo>
                  <a:pt x="452944" y="466929"/>
                </a:moveTo>
                <a:cubicBezTo>
                  <a:pt x="466376" y="466929"/>
                  <a:pt x="477264" y="477817"/>
                  <a:pt x="477264" y="491249"/>
                </a:cubicBezTo>
                <a:cubicBezTo>
                  <a:pt x="477264" y="504681"/>
                  <a:pt x="466376" y="515569"/>
                  <a:pt x="452944" y="515569"/>
                </a:cubicBezTo>
                <a:cubicBezTo>
                  <a:pt x="439512" y="515569"/>
                  <a:pt x="428624" y="504681"/>
                  <a:pt x="428624" y="491249"/>
                </a:cubicBezTo>
                <a:cubicBezTo>
                  <a:pt x="428624" y="477817"/>
                  <a:pt x="439512" y="466929"/>
                  <a:pt x="452944" y="466929"/>
                </a:cubicBezTo>
                <a:close/>
                <a:moveTo>
                  <a:pt x="24320" y="311287"/>
                </a:moveTo>
                <a:cubicBezTo>
                  <a:pt x="37752" y="311287"/>
                  <a:pt x="48640" y="322175"/>
                  <a:pt x="48640" y="335607"/>
                </a:cubicBezTo>
                <a:cubicBezTo>
                  <a:pt x="48640" y="349038"/>
                  <a:pt x="37752" y="359926"/>
                  <a:pt x="24320" y="359926"/>
                </a:cubicBezTo>
                <a:cubicBezTo>
                  <a:pt x="10888" y="359926"/>
                  <a:pt x="0" y="349038"/>
                  <a:pt x="0" y="335607"/>
                </a:cubicBezTo>
                <a:cubicBezTo>
                  <a:pt x="0" y="322175"/>
                  <a:pt x="10888" y="311287"/>
                  <a:pt x="24320" y="311287"/>
                </a:cubicBezTo>
                <a:close/>
                <a:moveTo>
                  <a:pt x="131476" y="311286"/>
                </a:moveTo>
                <a:cubicBezTo>
                  <a:pt x="144908" y="311286"/>
                  <a:pt x="155796" y="322174"/>
                  <a:pt x="155796" y="335606"/>
                </a:cubicBezTo>
                <a:cubicBezTo>
                  <a:pt x="155796" y="349038"/>
                  <a:pt x="144908" y="359926"/>
                  <a:pt x="131476" y="359926"/>
                </a:cubicBezTo>
                <a:cubicBezTo>
                  <a:pt x="118044" y="359926"/>
                  <a:pt x="107156" y="349038"/>
                  <a:pt x="107156" y="335606"/>
                </a:cubicBezTo>
                <a:cubicBezTo>
                  <a:pt x="107156" y="322174"/>
                  <a:pt x="118044" y="311286"/>
                  <a:pt x="131476" y="311286"/>
                </a:cubicBezTo>
                <a:close/>
                <a:moveTo>
                  <a:pt x="238632" y="311286"/>
                </a:moveTo>
                <a:cubicBezTo>
                  <a:pt x="252064" y="311286"/>
                  <a:pt x="262952" y="322174"/>
                  <a:pt x="262952" y="335606"/>
                </a:cubicBezTo>
                <a:cubicBezTo>
                  <a:pt x="262952" y="349038"/>
                  <a:pt x="252064" y="359926"/>
                  <a:pt x="238632" y="359926"/>
                </a:cubicBezTo>
                <a:cubicBezTo>
                  <a:pt x="225200" y="359926"/>
                  <a:pt x="214312" y="349038"/>
                  <a:pt x="214312" y="335606"/>
                </a:cubicBezTo>
                <a:cubicBezTo>
                  <a:pt x="214312" y="322174"/>
                  <a:pt x="225200" y="311286"/>
                  <a:pt x="238632" y="311286"/>
                </a:cubicBezTo>
                <a:close/>
                <a:moveTo>
                  <a:pt x="345788" y="311286"/>
                </a:moveTo>
                <a:cubicBezTo>
                  <a:pt x="359220" y="311286"/>
                  <a:pt x="370108" y="322174"/>
                  <a:pt x="370108" y="335606"/>
                </a:cubicBezTo>
                <a:cubicBezTo>
                  <a:pt x="370108" y="349038"/>
                  <a:pt x="359220" y="359926"/>
                  <a:pt x="345788" y="359926"/>
                </a:cubicBezTo>
                <a:cubicBezTo>
                  <a:pt x="332356" y="359926"/>
                  <a:pt x="321468" y="349038"/>
                  <a:pt x="321468" y="335606"/>
                </a:cubicBezTo>
                <a:cubicBezTo>
                  <a:pt x="321468" y="322174"/>
                  <a:pt x="332356" y="311286"/>
                  <a:pt x="345788" y="311286"/>
                </a:cubicBezTo>
                <a:close/>
                <a:moveTo>
                  <a:pt x="452944" y="311286"/>
                </a:moveTo>
                <a:cubicBezTo>
                  <a:pt x="466376" y="311286"/>
                  <a:pt x="477264" y="322174"/>
                  <a:pt x="477264" y="335606"/>
                </a:cubicBezTo>
                <a:cubicBezTo>
                  <a:pt x="477264" y="349038"/>
                  <a:pt x="466376" y="359926"/>
                  <a:pt x="452944" y="359926"/>
                </a:cubicBezTo>
                <a:cubicBezTo>
                  <a:pt x="439512" y="359926"/>
                  <a:pt x="428624" y="349038"/>
                  <a:pt x="428624" y="335606"/>
                </a:cubicBezTo>
                <a:cubicBezTo>
                  <a:pt x="428624" y="322174"/>
                  <a:pt x="439512" y="311286"/>
                  <a:pt x="452944" y="311286"/>
                </a:cubicBezTo>
                <a:close/>
                <a:moveTo>
                  <a:pt x="24320" y="155643"/>
                </a:moveTo>
                <a:cubicBezTo>
                  <a:pt x="37752" y="155643"/>
                  <a:pt x="48640" y="166531"/>
                  <a:pt x="48640" y="179963"/>
                </a:cubicBezTo>
                <a:cubicBezTo>
                  <a:pt x="48640" y="193395"/>
                  <a:pt x="37752" y="204283"/>
                  <a:pt x="24320" y="204283"/>
                </a:cubicBezTo>
                <a:cubicBezTo>
                  <a:pt x="10888" y="204283"/>
                  <a:pt x="0" y="193395"/>
                  <a:pt x="0" y="179963"/>
                </a:cubicBezTo>
                <a:cubicBezTo>
                  <a:pt x="0" y="166531"/>
                  <a:pt x="10888" y="155643"/>
                  <a:pt x="24320" y="155643"/>
                </a:cubicBezTo>
                <a:close/>
                <a:moveTo>
                  <a:pt x="131476" y="155643"/>
                </a:moveTo>
                <a:cubicBezTo>
                  <a:pt x="144908" y="155643"/>
                  <a:pt x="155796" y="166531"/>
                  <a:pt x="155796" y="179963"/>
                </a:cubicBezTo>
                <a:cubicBezTo>
                  <a:pt x="155796" y="193395"/>
                  <a:pt x="144908" y="204283"/>
                  <a:pt x="131476" y="204283"/>
                </a:cubicBezTo>
                <a:cubicBezTo>
                  <a:pt x="118044" y="204283"/>
                  <a:pt x="107156" y="193395"/>
                  <a:pt x="107156" y="179963"/>
                </a:cubicBezTo>
                <a:cubicBezTo>
                  <a:pt x="107156" y="166531"/>
                  <a:pt x="118044" y="155643"/>
                  <a:pt x="131476" y="155643"/>
                </a:cubicBezTo>
                <a:close/>
                <a:moveTo>
                  <a:pt x="238632" y="155643"/>
                </a:moveTo>
                <a:cubicBezTo>
                  <a:pt x="252064" y="155643"/>
                  <a:pt x="262952" y="166531"/>
                  <a:pt x="262952" y="179963"/>
                </a:cubicBezTo>
                <a:cubicBezTo>
                  <a:pt x="262952" y="193395"/>
                  <a:pt x="252064" y="204283"/>
                  <a:pt x="238632" y="204283"/>
                </a:cubicBezTo>
                <a:cubicBezTo>
                  <a:pt x="225200" y="204283"/>
                  <a:pt x="214312" y="193395"/>
                  <a:pt x="214312" y="179963"/>
                </a:cubicBezTo>
                <a:cubicBezTo>
                  <a:pt x="214312" y="166531"/>
                  <a:pt x="225200" y="155643"/>
                  <a:pt x="238632" y="155643"/>
                </a:cubicBezTo>
                <a:close/>
                <a:moveTo>
                  <a:pt x="345788" y="155643"/>
                </a:moveTo>
                <a:cubicBezTo>
                  <a:pt x="359220" y="155643"/>
                  <a:pt x="370108" y="166531"/>
                  <a:pt x="370108" y="179963"/>
                </a:cubicBezTo>
                <a:cubicBezTo>
                  <a:pt x="370108" y="193395"/>
                  <a:pt x="359220" y="204283"/>
                  <a:pt x="345788" y="204283"/>
                </a:cubicBezTo>
                <a:cubicBezTo>
                  <a:pt x="332356" y="204283"/>
                  <a:pt x="321468" y="193395"/>
                  <a:pt x="321468" y="179963"/>
                </a:cubicBezTo>
                <a:cubicBezTo>
                  <a:pt x="321468" y="166531"/>
                  <a:pt x="332356" y="155643"/>
                  <a:pt x="345788" y="155643"/>
                </a:cubicBezTo>
                <a:close/>
                <a:moveTo>
                  <a:pt x="452944" y="155643"/>
                </a:moveTo>
                <a:cubicBezTo>
                  <a:pt x="466376" y="155643"/>
                  <a:pt x="477264" y="166531"/>
                  <a:pt x="477264" y="179963"/>
                </a:cubicBezTo>
                <a:cubicBezTo>
                  <a:pt x="477264" y="193395"/>
                  <a:pt x="466376" y="204283"/>
                  <a:pt x="452944" y="204283"/>
                </a:cubicBezTo>
                <a:cubicBezTo>
                  <a:pt x="439512" y="204283"/>
                  <a:pt x="428624" y="193395"/>
                  <a:pt x="428624" y="179963"/>
                </a:cubicBezTo>
                <a:cubicBezTo>
                  <a:pt x="428624" y="166531"/>
                  <a:pt x="439512" y="155643"/>
                  <a:pt x="452944" y="155643"/>
                </a:cubicBezTo>
                <a:close/>
                <a:moveTo>
                  <a:pt x="452944" y="0"/>
                </a:moveTo>
                <a:cubicBezTo>
                  <a:pt x="466376" y="0"/>
                  <a:pt x="477264" y="10888"/>
                  <a:pt x="477264" y="24320"/>
                </a:cubicBezTo>
                <a:cubicBezTo>
                  <a:pt x="477264" y="37752"/>
                  <a:pt x="466376" y="48640"/>
                  <a:pt x="452944" y="48640"/>
                </a:cubicBezTo>
                <a:cubicBezTo>
                  <a:pt x="439512" y="48640"/>
                  <a:pt x="428624" y="37752"/>
                  <a:pt x="428624" y="24320"/>
                </a:cubicBezTo>
                <a:cubicBezTo>
                  <a:pt x="428624" y="10888"/>
                  <a:pt x="439512" y="0"/>
                  <a:pt x="452944" y="0"/>
                </a:cubicBezTo>
                <a:close/>
                <a:moveTo>
                  <a:pt x="345788" y="0"/>
                </a:moveTo>
                <a:cubicBezTo>
                  <a:pt x="359220" y="0"/>
                  <a:pt x="370108" y="10888"/>
                  <a:pt x="370108" y="24320"/>
                </a:cubicBezTo>
                <a:cubicBezTo>
                  <a:pt x="370108" y="37752"/>
                  <a:pt x="359220" y="48640"/>
                  <a:pt x="345788" y="48640"/>
                </a:cubicBezTo>
                <a:cubicBezTo>
                  <a:pt x="332356" y="48640"/>
                  <a:pt x="321468" y="37752"/>
                  <a:pt x="321468" y="24320"/>
                </a:cubicBezTo>
                <a:cubicBezTo>
                  <a:pt x="321468" y="10888"/>
                  <a:pt x="332356" y="0"/>
                  <a:pt x="345788" y="0"/>
                </a:cubicBezTo>
                <a:close/>
                <a:moveTo>
                  <a:pt x="238632" y="0"/>
                </a:moveTo>
                <a:cubicBezTo>
                  <a:pt x="252064" y="0"/>
                  <a:pt x="262952" y="10888"/>
                  <a:pt x="262952" y="24320"/>
                </a:cubicBezTo>
                <a:cubicBezTo>
                  <a:pt x="262952" y="37752"/>
                  <a:pt x="252064" y="48640"/>
                  <a:pt x="238632" y="48640"/>
                </a:cubicBezTo>
                <a:cubicBezTo>
                  <a:pt x="225200" y="48640"/>
                  <a:pt x="214312" y="37752"/>
                  <a:pt x="214312" y="24320"/>
                </a:cubicBezTo>
                <a:cubicBezTo>
                  <a:pt x="214312" y="10888"/>
                  <a:pt x="225200" y="0"/>
                  <a:pt x="238632" y="0"/>
                </a:cubicBezTo>
                <a:close/>
                <a:moveTo>
                  <a:pt x="131476" y="0"/>
                </a:moveTo>
                <a:cubicBezTo>
                  <a:pt x="144908" y="0"/>
                  <a:pt x="155796" y="10888"/>
                  <a:pt x="155796" y="24320"/>
                </a:cubicBezTo>
                <a:cubicBezTo>
                  <a:pt x="155796" y="37752"/>
                  <a:pt x="144908" y="48640"/>
                  <a:pt x="131476" y="48640"/>
                </a:cubicBezTo>
                <a:cubicBezTo>
                  <a:pt x="118044" y="48640"/>
                  <a:pt x="107156" y="37752"/>
                  <a:pt x="107156" y="24320"/>
                </a:cubicBezTo>
                <a:cubicBezTo>
                  <a:pt x="107156" y="10888"/>
                  <a:pt x="118044" y="0"/>
                  <a:pt x="131476" y="0"/>
                </a:cubicBezTo>
                <a:close/>
                <a:moveTo>
                  <a:pt x="24320" y="0"/>
                </a:moveTo>
                <a:cubicBezTo>
                  <a:pt x="37752" y="0"/>
                  <a:pt x="48640" y="10888"/>
                  <a:pt x="48640" y="24320"/>
                </a:cubicBezTo>
                <a:cubicBezTo>
                  <a:pt x="48640" y="37752"/>
                  <a:pt x="37752" y="48640"/>
                  <a:pt x="24320" y="48640"/>
                </a:cubicBezTo>
                <a:cubicBezTo>
                  <a:pt x="10888" y="48640"/>
                  <a:pt x="0" y="37752"/>
                  <a:pt x="0" y="24320"/>
                </a:cubicBezTo>
                <a:cubicBezTo>
                  <a:pt x="0" y="10888"/>
                  <a:pt x="10888" y="0"/>
                  <a:pt x="2432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sym typeface="思源黑体 CN Normal" panose="020B0400000000000000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889825" y="973909"/>
            <a:ext cx="2540000" cy="1019535"/>
            <a:chOff x="4826000" y="872309"/>
            <a:chExt cx="2540000" cy="1019535"/>
          </a:xfrm>
        </p:grpSpPr>
        <p:sp>
          <p:nvSpPr>
            <p:cNvPr id="28" name="文本框 27"/>
            <p:cNvSpPr txBox="1"/>
            <p:nvPr/>
          </p:nvSpPr>
          <p:spPr>
            <a:xfrm>
              <a:off x="5308600" y="872309"/>
              <a:ext cx="15748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sym typeface="思源黑体 CN Normal" panose="020B0400000000000000" pitchFamily="34" charset="-122"/>
                </a:rPr>
                <a:t>目录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826000" y="1637928"/>
              <a:ext cx="2540000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1050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sym typeface="思源黑体 CN Normal" panose="020B0400000000000000" pitchFamily="34" charset="-122"/>
                </a:rPr>
                <a:t>CATALOG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420877" y="2438400"/>
            <a:ext cx="4409946" cy="1270000"/>
            <a:chOff x="2730500" y="2514600"/>
            <a:chExt cx="3924852" cy="1130300"/>
          </a:xfrm>
        </p:grpSpPr>
        <p:sp>
          <p:nvSpPr>
            <p:cNvPr id="33" name="矩形: 圆角 32"/>
            <p:cNvSpPr/>
            <p:nvPr/>
          </p:nvSpPr>
          <p:spPr>
            <a:xfrm>
              <a:off x="2730500" y="2740025"/>
              <a:ext cx="88900" cy="67945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100000">
                  <a:schemeClr val="accent1">
                    <a:lumMod val="97000"/>
                    <a:lumOff val="3000"/>
                  </a:schemeClr>
                </a:gs>
              </a:gsLst>
              <a:lin ang="1620000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/>
              <a:endParaRPr lang="zh-CN" altLang="en-US" sz="1400" kern="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阿里巴巴普惠体 R" panose="00020600040101010101" pitchFamily="18" charset="-122"/>
                <a:sym typeface="思源黑体 CN Normal" panose="020B0400000000000000" pitchFamily="34" charset="-122"/>
              </a:endParaRPr>
            </a:p>
          </p:txBody>
        </p:sp>
        <p:sp>
          <p:nvSpPr>
            <p:cNvPr id="9" name="矩形: 圆角 8"/>
            <p:cNvSpPr/>
            <p:nvPr/>
          </p:nvSpPr>
          <p:spPr>
            <a:xfrm>
              <a:off x="2871912" y="2514600"/>
              <a:ext cx="3783440" cy="1130300"/>
            </a:xfrm>
            <a:prstGeom prst="roundRect">
              <a:avLst>
                <a:gd name="adj" fmla="val 13793"/>
              </a:avLst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>
              <a:outerShdw blurRad="749300" dist="38100" dir="2700000" algn="tl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zh-CN" altLang="en-US" sz="1400" kern="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阿里巴巴普惠体 R" panose="00020600040101010101" pitchFamily="18" charset="-122"/>
                <a:sym typeface="思源黑体 CN Normal" panose="020B0400000000000000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420877" y="4203700"/>
            <a:ext cx="4409946" cy="1270000"/>
            <a:chOff x="2730500" y="2514600"/>
            <a:chExt cx="3924852" cy="1130300"/>
          </a:xfrm>
        </p:grpSpPr>
        <p:sp>
          <p:nvSpPr>
            <p:cNvPr id="34" name="矩形: 圆角 33"/>
            <p:cNvSpPr/>
            <p:nvPr/>
          </p:nvSpPr>
          <p:spPr>
            <a:xfrm>
              <a:off x="2730500" y="2740025"/>
              <a:ext cx="88900" cy="67945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100000">
                  <a:schemeClr val="accent1">
                    <a:lumMod val="97000"/>
                    <a:lumOff val="3000"/>
                  </a:schemeClr>
                </a:gs>
              </a:gsLst>
              <a:lin ang="1620000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/>
              <a:endParaRPr lang="zh-CN" altLang="en-US" sz="1400" kern="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sym typeface="思源黑体 CN Normal" panose="020B0400000000000000" pitchFamily="34" charset="-122"/>
              </a:endParaRPr>
            </a:p>
          </p:txBody>
        </p:sp>
        <p:sp>
          <p:nvSpPr>
            <p:cNvPr id="35" name="矩形: 圆角 34"/>
            <p:cNvSpPr/>
            <p:nvPr/>
          </p:nvSpPr>
          <p:spPr>
            <a:xfrm>
              <a:off x="2871912" y="2514600"/>
              <a:ext cx="3783440" cy="1130300"/>
            </a:xfrm>
            <a:prstGeom prst="roundRect">
              <a:avLst>
                <a:gd name="adj" fmla="val 13793"/>
              </a:avLst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>
              <a:outerShdw blurRad="749300" dist="38100" dir="2700000" algn="tl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zh-CN" altLang="en-US" sz="1400" kern="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阿里巴巴普惠体 R" panose="00020600040101010101" pitchFamily="18" charset="-122"/>
                <a:sym typeface="思源黑体 CN Normal" panose="020B0400000000000000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84977" y="2438401"/>
            <a:ext cx="4409946" cy="1270000"/>
            <a:chOff x="2730500" y="2514600"/>
            <a:chExt cx="3924852" cy="1130300"/>
          </a:xfrm>
        </p:grpSpPr>
        <p:sp>
          <p:nvSpPr>
            <p:cNvPr id="41" name="矩形: 圆角 40"/>
            <p:cNvSpPr/>
            <p:nvPr/>
          </p:nvSpPr>
          <p:spPr>
            <a:xfrm>
              <a:off x="2730500" y="2740025"/>
              <a:ext cx="88900" cy="67945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accent1"/>
                </a:gs>
                <a:gs pos="100000">
                  <a:schemeClr val="accent1"/>
                </a:gs>
              </a:gsLst>
              <a:lin ang="27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/>
              <a:endParaRPr lang="zh-CN" altLang="en-US" sz="1400" kern="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阿里巴巴普惠体 R" panose="00020600040101010101" pitchFamily="18" charset="-122"/>
                <a:sym typeface="思源黑体 CN Normal" panose="020B0400000000000000" pitchFamily="34" charset="-122"/>
              </a:endParaRPr>
            </a:p>
          </p:txBody>
        </p:sp>
        <p:sp>
          <p:nvSpPr>
            <p:cNvPr id="42" name="矩形: 圆角 41"/>
            <p:cNvSpPr/>
            <p:nvPr/>
          </p:nvSpPr>
          <p:spPr>
            <a:xfrm>
              <a:off x="2871912" y="2514600"/>
              <a:ext cx="3783440" cy="1130300"/>
            </a:xfrm>
            <a:prstGeom prst="roundRect">
              <a:avLst>
                <a:gd name="adj" fmla="val 13793"/>
              </a:avLst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>
              <a:outerShdw blurRad="749300" dist="38100" dir="2700000" algn="tl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zh-CN" altLang="en-US" sz="1400" kern="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阿里巴巴普惠体 R" panose="00020600040101010101" pitchFamily="18" charset="-122"/>
                <a:sym typeface="思源黑体 CN Normal" panose="020B0400000000000000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284977" y="4203700"/>
            <a:ext cx="4409946" cy="1270000"/>
            <a:chOff x="2730500" y="2514600"/>
            <a:chExt cx="3924852" cy="1130300"/>
          </a:xfrm>
        </p:grpSpPr>
        <p:sp>
          <p:nvSpPr>
            <p:cNvPr id="54" name="矩形: 圆角 53"/>
            <p:cNvSpPr/>
            <p:nvPr/>
          </p:nvSpPr>
          <p:spPr>
            <a:xfrm>
              <a:off x="2730500" y="2740025"/>
              <a:ext cx="88900" cy="67945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accent1"/>
                </a:gs>
                <a:gs pos="100000">
                  <a:schemeClr val="accent1"/>
                </a:gs>
              </a:gsLst>
              <a:lin ang="27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/>
              <a:endParaRPr lang="zh-CN" altLang="en-US" sz="1400" kern="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阿里巴巴普惠体 R" panose="00020600040101010101" pitchFamily="18" charset="-122"/>
                <a:sym typeface="思源黑体 CN Normal" panose="020B0400000000000000" pitchFamily="34" charset="-122"/>
              </a:endParaRPr>
            </a:p>
          </p:txBody>
        </p:sp>
        <p:sp>
          <p:nvSpPr>
            <p:cNvPr id="56" name="矩形: 圆角 55"/>
            <p:cNvSpPr/>
            <p:nvPr/>
          </p:nvSpPr>
          <p:spPr>
            <a:xfrm>
              <a:off x="2871912" y="2514600"/>
              <a:ext cx="3783440" cy="1130300"/>
            </a:xfrm>
            <a:prstGeom prst="roundRect">
              <a:avLst>
                <a:gd name="adj" fmla="val 13793"/>
              </a:avLst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>
              <a:outerShdw blurRad="749300" dist="38100" dir="2700000" algn="tl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zh-CN" altLang="en-US" sz="1400" kern="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阿里巴巴普惠体 R" panose="00020600040101010101" pitchFamily="18" charset="-122"/>
                <a:sym typeface="思源黑体 CN Normal" panose="020B0400000000000000" pitchFamily="34" charset="-122"/>
              </a:endParaRPr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1778239" y="2747415"/>
            <a:ext cx="376719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gradFill flip="none" rotWithShape="1">
                  <a:gsLst>
                    <a:gs pos="40000">
                      <a:schemeClr val="accent1"/>
                    </a:gs>
                    <a:gs pos="100000">
                      <a:srgbClr val="B0070A"/>
                    </a:gs>
                  </a:gsLst>
                  <a:lin ang="2700000" scaled="0"/>
                  <a:tileRect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思源黑体 CN Normal" panose="020B0400000000000000" pitchFamily="34" charset="-122"/>
              </a:rPr>
              <a:t>01-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前言</a:t>
            </a:r>
            <a:endParaRPr lang="en-US" altLang="zh-CN" sz="32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lt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6905229" y="2747416"/>
            <a:ext cx="376719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gradFill flip="none" rotWithShape="1">
                  <a:gsLst>
                    <a:gs pos="40000">
                      <a:schemeClr val="accent1"/>
                    </a:gs>
                    <a:gs pos="100000">
                      <a:srgbClr val="B0070A"/>
                    </a:gs>
                  </a:gsLst>
                  <a:lin ang="2700000" scaled="0"/>
                  <a:tileRect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思源黑体 CN Normal" panose="020B0400000000000000" pitchFamily="34" charset="-122"/>
              </a:rPr>
              <a:t>02-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名单客户筛选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1968104" y="4498110"/>
            <a:ext cx="376719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gradFill flip="none" rotWithShape="1">
                  <a:gsLst>
                    <a:gs pos="40000">
                      <a:schemeClr val="accent1"/>
                    </a:gs>
                    <a:gs pos="100000">
                      <a:srgbClr val="B0070A"/>
                    </a:gs>
                  </a:gsLst>
                  <a:lin ang="2700000" scaled="0"/>
                  <a:tileRect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思源黑体 CN Normal" panose="020B0400000000000000" pitchFamily="34" charset="-122"/>
              </a:rPr>
              <a:t>03-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准主顾的经营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6905229" y="4512715"/>
            <a:ext cx="376719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gradFill flip="none" rotWithShape="1">
                  <a:gsLst>
                    <a:gs pos="40000">
                      <a:schemeClr val="accent1"/>
                    </a:gs>
                    <a:gs pos="100000">
                      <a:srgbClr val="B0070A"/>
                    </a:gs>
                  </a:gsLst>
                  <a:lin ang="2700000" scaled="0"/>
                  <a:tileRect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思源黑体 CN Normal" panose="020B0400000000000000" pitchFamily="34" charset="-122"/>
              </a:rPr>
              <a:t>04-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成交客户服务</a:t>
            </a:r>
          </a:p>
        </p:txBody>
      </p:sp>
      <p:sp>
        <p:nvSpPr>
          <p:cNvPr id="53" name="任意多边形: 形状 52"/>
          <p:cNvSpPr/>
          <p:nvPr/>
        </p:nvSpPr>
        <p:spPr>
          <a:xfrm rot="5400000">
            <a:off x="10747920" y="633977"/>
            <a:ext cx="471317" cy="970255"/>
          </a:xfrm>
          <a:custGeom>
            <a:avLst/>
            <a:gdLst>
              <a:gd name="connsiteX0" fmla="*/ 452944 w 477264"/>
              <a:gd name="connsiteY0" fmla="*/ 933858 h 982498"/>
              <a:gd name="connsiteX1" fmla="*/ 477264 w 477264"/>
              <a:gd name="connsiteY1" fmla="*/ 958178 h 982498"/>
              <a:gd name="connsiteX2" fmla="*/ 452944 w 477264"/>
              <a:gd name="connsiteY2" fmla="*/ 982498 h 982498"/>
              <a:gd name="connsiteX3" fmla="*/ 428624 w 477264"/>
              <a:gd name="connsiteY3" fmla="*/ 958178 h 982498"/>
              <a:gd name="connsiteX4" fmla="*/ 452944 w 477264"/>
              <a:gd name="connsiteY4" fmla="*/ 933858 h 982498"/>
              <a:gd name="connsiteX5" fmla="*/ 345788 w 477264"/>
              <a:gd name="connsiteY5" fmla="*/ 933858 h 982498"/>
              <a:gd name="connsiteX6" fmla="*/ 370108 w 477264"/>
              <a:gd name="connsiteY6" fmla="*/ 958178 h 982498"/>
              <a:gd name="connsiteX7" fmla="*/ 345788 w 477264"/>
              <a:gd name="connsiteY7" fmla="*/ 982498 h 982498"/>
              <a:gd name="connsiteX8" fmla="*/ 321468 w 477264"/>
              <a:gd name="connsiteY8" fmla="*/ 958178 h 982498"/>
              <a:gd name="connsiteX9" fmla="*/ 345788 w 477264"/>
              <a:gd name="connsiteY9" fmla="*/ 933858 h 982498"/>
              <a:gd name="connsiteX10" fmla="*/ 238632 w 477264"/>
              <a:gd name="connsiteY10" fmla="*/ 933858 h 982498"/>
              <a:gd name="connsiteX11" fmla="*/ 262952 w 477264"/>
              <a:gd name="connsiteY11" fmla="*/ 958178 h 982498"/>
              <a:gd name="connsiteX12" fmla="*/ 238632 w 477264"/>
              <a:gd name="connsiteY12" fmla="*/ 982498 h 982498"/>
              <a:gd name="connsiteX13" fmla="*/ 214312 w 477264"/>
              <a:gd name="connsiteY13" fmla="*/ 958178 h 982498"/>
              <a:gd name="connsiteX14" fmla="*/ 238632 w 477264"/>
              <a:gd name="connsiteY14" fmla="*/ 933858 h 982498"/>
              <a:gd name="connsiteX15" fmla="*/ 131476 w 477264"/>
              <a:gd name="connsiteY15" fmla="*/ 933858 h 982498"/>
              <a:gd name="connsiteX16" fmla="*/ 155796 w 477264"/>
              <a:gd name="connsiteY16" fmla="*/ 958178 h 982498"/>
              <a:gd name="connsiteX17" fmla="*/ 131476 w 477264"/>
              <a:gd name="connsiteY17" fmla="*/ 982498 h 982498"/>
              <a:gd name="connsiteX18" fmla="*/ 107156 w 477264"/>
              <a:gd name="connsiteY18" fmla="*/ 958178 h 982498"/>
              <a:gd name="connsiteX19" fmla="*/ 131476 w 477264"/>
              <a:gd name="connsiteY19" fmla="*/ 933858 h 982498"/>
              <a:gd name="connsiteX20" fmla="*/ 24320 w 477264"/>
              <a:gd name="connsiteY20" fmla="*/ 933858 h 982498"/>
              <a:gd name="connsiteX21" fmla="*/ 48640 w 477264"/>
              <a:gd name="connsiteY21" fmla="*/ 958178 h 982498"/>
              <a:gd name="connsiteX22" fmla="*/ 24320 w 477264"/>
              <a:gd name="connsiteY22" fmla="*/ 982498 h 982498"/>
              <a:gd name="connsiteX23" fmla="*/ 0 w 477264"/>
              <a:gd name="connsiteY23" fmla="*/ 958178 h 982498"/>
              <a:gd name="connsiteX24" fmla="*/ 24320 w 477264"/>
              <a:gd name="connsiteY24" fmla="*/ 933858 h 982498"/>
              <a:gd name="connsiteX25" fmla="*/ 452944 w 477264"/>
              <a:gd name="connsiteY25" fmla="*/ 778215 h 982498"/>
              <a:gd name="connsiteX26" fmla="*/ 477264 w 477264"/>
              <a:gd name="connsiteY26" fmla="*/ 802535 h 982498"/>
              <a:gd name="connsiteX27" fmla="*/ 452944 w 477264"/>
              <a:gd name="connsiteY27" fmla="*/ 826855 h 982498"/>
              <a:gd name="connsiteX28" fmla="*/ 428624 w 477264"/>
              <a:gd name="connsiteY28" fmla="*/ 802535 h 982498"/>
              <a:gd name="connsiteX29" fmla="*/ 452944 w 477264"/>
              <a:gd name="connsiteY29" fmla="*/ 778215 h 982498"/>
              <a:gd name="connsiteX30" fmla="*/ 345788 w 477264"/>
              <a:gd name="connsiteY30" fmla="*/ 778215 h 982498"/>
              <a:gd name="connsiteX31" fmla="*/ 370108 w 477264"/>
              <a:gd name="connsiteY31" fmla="*/ 802535 h 982498"/>
              <a:gd name="connsiteX32" fmla="*/ 345788 w 477264"/>
              <a:gd name="connsiteY32" fmla="*/ 826855 h 982498"/>
              <a:gd name="connsiteX33" fmla="*/ 321468 w 477264"/>
              <a:gd name="connsiteY33" fmla="*/ 802535 h 982498"/>
              <a:gd name="connsiteX34" fmla="*/ 345788 w 477264"/>
              <a:gd name="connsiteY34" fmla="*/ 778215 h 982498"/>
              <a:gd name="connsiteX35" fmla="*/ 238632 w 477264"/>
              <a:gd name="connsiteY35" fmla="*/ 778215 h 982498"/>
              <a:gd name="connsiteX36" fmla="*/ 262952 w 477264"/>
              <a:gd name="connsiteY36" fmla="*/ 802535 h 982498"/>
              <a:gd name="connsiteX37" fmla="*/ 238632 w 477264"/>
              <a:gd name="connsiteY37" fmla="*/ 826855 h 982498"/>
              <a:gd name="connsiteX38" fmla="*/ 214312 w 477264"/>
              <a:gd name="connsiteY38" fmla="*/ 802535 h 982498"/>
              <a:gd name="connsiteX39" fmla="*/ 238632 w 477264"/>
              <a:gd name="connsiteY39" fmla="*/ 778215 h 982498"/>
              <a:gd name="connsiteX40" fmla="*/ 131476 w 477264"/>
              <a:gd name="connsiteY40" fmla="*/ 778215 h 982498"/>
              <a:gd name="connsiteX41" fmla="*/ 155796 w 477264"/>
              <a:gd name="connsiteY41" fmla="*/ 802535 h 982498"/>
              <a:gd name="connsiteX42" fmla="*/ 131476 w 477264"/>
              <a:gd name="connsiteY42" fmla="*/ 826855 h 982498"/>
              <a:gd name="connsiteX43" fmla="*/ 107156 w 477264"/>
              <a:gd name="connsiteY43" fmla="*/ 802535 h 982498"/>
              <a:gd name="connsiteX44" fmla="*/ 131476 w 477264"/>
              <a:gd name="connsiteY44" fmla="*/ 778215 h 982498"/>
              <a:gd name="connsiteX45" fmla="*/ 24320 w 477264"/>
              <a:gd name="connsiteY45" fmla="*/ 778215 h 982498"/>
              <a:gd name="connsiteX46" fmla="*/ 48640 w 477264"/>
              <a:gd name="connsiteY46" fmla="*/ 802535 h 982498"/>
              <a:gd name="connsiteX47" fmla="*/ 24320 w 477264"/>
              <a:gd name="connsiteY47" fmla="*/ 826855 h 982498"/>
              <a:gd name="connsiteX48" fmla="*/ 0 w 477264"/>
              <a:gd name="connsiteY48" fmla="*/ 802535 h 982498"/>
              <a:gd name="connsiteX49" fmla="*/ 24320 w 477264"/>
              <a:gd name="connsiteY49" fmla="*/ 778215 h 982498"/>
              <a:gd name="connsiteX50" fmla="*/ 452944 w 477264"/>
              <a:gd name="connsiteY50" fmla="*/ 622572 h 982498"/>
              <a:gd name="connsiteX51" fmla="*/ 477264 w 477264"/>
              <a:gd name="connsiteY51" fmla="*/ 646892 h 982498"/>
              <a:gd name="connsiteX52" fmla="*/ 452944 w 477264"/>
              <a:gd name="connsiteY52" fmla="*/ 671212 h 982498"/>
              <a:gd name="connsiteX53" fmla="*/ 428624 w 477264"/>
              <a:gd name="connsiteY53" fmla="*/ 646892 h 982498"/>
              <a:gd name="connsiteX54" fmla="*/ 452944 w 477264"/>
              <a:gd name="connsiteY54" fmla="*/ 622572 h 982498"/>
              <a:gd name="connsiteX55" fmla="*/ 345788 w 477264"/>
              <a:gd name="connsiteY55" fmla="*/ 622572 h 982498"/>
              <a:gd name="connsiteX56" fmla="*/ 370108 w 477264"/>
              <a:gd name="connsiteY56" fmla="*/ 646892 h 982498"/>
              <a:gd name="connsiteX57" fmla="*/ 345788 w 477264"/>
              <a:gd name="connsiteY57" fmla="*/ 671212 h 982498"/>
              <a:gd name="connsiteX58" fmla="*/ 321468 w 477264"/>
              <a:gd name="connsiteY58" fmla="*/ 646892 h 982498"/>
              <a:gd name="connsiteX59" fmla="*/ 345788 w 477264"/>
              <a:gd name="connsiteY59" fmla="*/ 622572 h 982498"/>
              <a:gd name="connsiteX60" fmla="*/ 238632 w 477264"/>
              <a:gd name="connsiteY60" fmla="*/ 622572 h 982498"/>
              <a:gd name="connsiteX61" fmla="*/ 262952 w 477264"/>
              <a:gd name="connsiteY61" fmla="*/ 646892 h 982498"/>
              <a:gd name="connsiteX62" fmla="*/ 238632 w 477264"/>
              <a:gd name="connsiteY62" fmla="*/ 671212 h 982498"/>
              <a:gd name="connsiteX63" fmla="*/ 214312 w 477264"/>
              <a:gd name="connsiteY63" fmla="*/ 646892 h 982498"/>
              <a:gd name="connsiteX64" fmla="*/ 238632 w 477264"/>
              <a:gd name="connsiteY64" fmla="*/ 622572 h 982498"/>
              <a:gd name="connsiteX65" fmla="*/ 131476 w 477264"/>
              <a:gd name="connsiteY65" fmla="*/ 622572 h 982498"/>
              <a:gd name="connsiteX66" fmla="*/ 155796 w 477264"/>
              <a:gd name="connsiteY66" fmla="*/ 646892 h 982498"/>
              <a:gd name="connsiteX67" fmla="*/ 131476 w 477264"/>
              <a:gd name="connsiteY67" fmla="*/ 671212 h 982498"/>
              <a:gd name="connsiteX68" fmla="*/ 107156 w 477264"/>
              <a:gd name="connsiteY68" fmla="*/ 646892 h 982498"/>
              <a:gd name="connsiteX69" fmla="*/ 131476 w 477264"/>
              <a:gd name="connsiteY69" fmla="*/ 622572 h 982498"/>
              <a:gd name="connsiteX70" fmla="*/ 24320 w 477264"/>
              <a:gd name="connsiteY70" fmla="*/ 622572 h 982498"/>
              <a:gd name="connsiteX71" fmla="*/ 48640 w 477264"/>
              <a:gd name="connsiteY71" fmla="*/ 646892 h 982498"/>
              <a:gd name="connsiteX72" fmla="*/ 24320 w 477264"/>
              <a:gd name="connsiteY72" fmla="*/ 671212 h 982498"/>
              <a:gd name="connsiteX73" fmla="*/ 0 w 477264"/>
              <a:gd name="connsiteY73" fmla="*/ 646892 h 982498"/>
              <a:gd name="connsiteX74" fmla="*/ 24320 w 477264"/>
              <a:gd name="connsiteY74" fmla="*/ 622572 h 982498"/>
              <a:gd name="connsiteX75" fmla="*/ 24320 w 477264"/>
              <a:gd name="connsiteY75" fmla="*/ 466929 h 982498"/>
              <a:gd name="connsiteX76" fmla="*/ 48640 w 477264"/>
              <a:gd name="connsiteY76" fmla="*/ 491249 h 982498"/>
              <a:gd name="connsiteX77" fmla="*/ 24320 w 477264"/>
              <a:gd name="connsiteY77" fmla="*/ 515569 h 982498"/>
              <a:gd name="connsiteX78" fmla="*/ 0 w 477264"/>
              <a:gd name="connsiteY78" fmla="*/ 491249 h 982498"/>
              <a:gd name="connsiteX79" fmla="*/ 24320 w 477264"/>
              <a:gd name="connsiteY79" fmla="*/ 466929 h 982498"/>
              <a:gd name="connsiteX80" fmla="*/ 131476 w 477264"/>
              <a:gd name="connsiteY80" fmla="*/ 466929 h 982498"/>
              <a:gd name="connsiteX81" fmla="*/ 155796 w 477264"/>
              <a:gd name="connsiteY81" fmla="*/ 491249 h 982498"/>
              <a:gd name="connsiteX82" fmla="*/ 131476 w 477264"/>
              <a:gd name="connsiteY82" fmla="*/ 515569 h 982498"/>
              <a:gd name="connsiteX83" fmla="*/ 107156 w 477264"/>
              <a:gd name="connsiteY83" fmla="*/ 491249 h 982498"/>
              <a:gd name="connsiteX84" fmla="*/ 131476 w 477264"/>
              <a:gd name="connsiteY84" fmla="*/ 466929 h 982498"/>
              <a:gd name="connsiteX85" fmla="*/ 238632 w 477264"/>
              <a:gd name="connsiteY85" fmla="*/ 466929 h 982498"/>
              <a:gd name="connsiteX86" fmla="*/ 262952 w 477264"/>
              <a:gd name="connsiteY86" fmla="*/ 491249 h 982498"/>
              <a:gd name="connsiteX87" fmla="*/ 238632 w 477264"/>
              <a:gd name="connsiteY87" fmla="*/ 515569 h 982498"/>
              <a:gd name="connsiteX88" fmla="*/ 214312 w 477264"/>
              <a:gd name="connsiteY88" fmla="*/ 491249 h 982498"/>
              <a:gd name="connsiteX89" fmla="*/ 238632 w 477264"/>
              <a:gd name="connsiteY89" fmla="*/ 466929 h 982498"/>
              <a:gd name="connsiteX90" fmla="*/ 345788 w 477264"/>
              <a:gd name="connsiteY90" fmla="*/ 466929 h 982498"/>
              <a:gd name="connsiteX91" fmla="*/ 370108 w 477264"/>
              <a:gd name="connsiteY91" fmla="*/ 491249 h 982498"/>
              <a:gd name="connsiteX92" fmla="*/ 345788 w 477264"/>
              <a:gd name="connsiteY92" fmla="*/ 515569 h 982498"/>
              <a:gd name="connsiteX93" fmla="*/ 321468 w 477264"/>
              <a:gd name="connsiteY93" fmla="*/ 491249 h 982498"/>
              <a:gd name="connsiteX94" fmla="*/ 345788 w 477264"/>
              <a:gd name="connsiteY94" fmla="*/ 466929 h 982498"/>
              <a:gd name="connsiteX95" fmla="*/ 452944 w 477264"/>
              <a:gd name="connsiteY95" fmla="*/ 466929 h 982498"/>
              <a:gd name="connsiteX96" fmla="*/ 477264 w 477264"/>
              <a:gd name="connsiteY96" fmla="*/ 491249 h 982498"/>
              <a:gd name="connsiteX97" fmla="*/ 452944 w 477264"/>
              <a:gd name="connsiteY97" fmla="*/ 515569 h 982498"/>
              <a:gd name="connsiteX98" fmla="*/ 428624 w 477264"/>
              <a:gd name="connsiteY98" fmla="*/ 491249 h 982498"/>
              <a:gd name="connsiteX99" fmla="*/ 452944 w 477264"/>
              <a:gd name="connsiteY99" fmla="*/ 466929 h 982498"/>
              <a:gd name="connsiteX100" fmla="*/ 24320 w 477264"/>
              <a:gd name="connsiteY100" fmla="*/ 311287 h 982498"/>
              <a:gd name="connsiteX101" fmla="*/ 48640 w 477264"/>
              <a:gd name="connsiteY101" fmla="*/ 335607 h 982498"/>
              <a:gd name="connsiteX102" fmla="*/ 24320 w 477264"/>
              <a:gd name="connsiteY102" fmla="*/ 359926 h 982498"/>
              <a:gd name="connsiteX103" fmla="*/ 0 w 477264"/>
              <a:gd name="connsiteY103" fmla="*/ 335607 h 982498"/>
              <a:gd name="connsiteX104" fmla="*/ 24320 w 477264"/>
              <a:gd name="connsiteY104" fmla="*/ 311287 h 982498"/>
              <a:gd name="connsiteX105" fmla="*/ 131476 w 477264"/>
              <a:gd name="connsiteY105" fmla="*/ 311286 h 982498"/>
              <a:gd name="connsiteX106" fmla="*/ 155796 w 477264"/>
              <a:gd name="connsiteY106" fmla="*/ 335606 h 982498"/>
              <a:gd name="connsiteX107" fmla="*/ 131476 w 477264"/>
              <a:gd name="connsiteY107" fmla="*/ 359926 h 982498"/>
              <a:gd name="connsiteX108" fmla="*/ 107156 w 477264"/>
              <a:gd name="connsiteY108" fmla="*/ 335606 h 982498"/>
              <a:gd name="connsiteX109" fmla="*/ 131476 w 477264"/>
              <a:gd name="connsiteY109" fmla="*/ 311286 h 982498"/>
              <a:gd name="connsiteX110" fmla="*/ 238632 w 477264"/>
              <a:gd name="connsiteY110" fmla="*/ 311286 h 982498"/>
              <a:gd name="connsiteX111" fmla="*/ 262952 w 477264"/>
              <a:gd name="connsiteY111" fmla="*/ 335606 h 982498"/>
              <a:gd name="connsiteX112" fmla="*/ 238632 w 477264"/>
              <a:gd name="connsiteY112" fmla="*/ 359926 h 982498"/>
              <a:gd name="connsiteX113" fmla="*/ 214312 w 477264"/>
              <a:gd name="connsiteY113" fmla="*/ 335606 h 982498"/>
              <a:gd name="connsiteX114" fmla="*/ 238632 w 477264"/>
              <a:gd name="connsiteY114" fmla="*/ 311286 h 982498"/>
              <a:gd name="connsiteX115" fmla="*/ 345788 w 477264"/>
              <a:gd name="connsiteY115" fmla="*/ 311286 h 982498"/>
              <a:gd name="connsiteX116" fmla="*/ 370108 w 477264"/>
              <a:gd name="connsiteY116" fmla="*/ 335606 h 982498"/>
              <a:gd name="connsiteX117" fmla="*/ 345788 w 477264"/>
              <a:gd name="connsiteY117" fmla="*/ 359926 h 982498"/>
              <a:gd name="connsiteX118" fmla="*/ 321468 w 477264"/>
              <a:gd name="connsiteY118" fmla="*/ 335606 h 982498"/>
              <a:gd name="connsiteX119" fmla="*/ 345788 w 477264"/>
              <a:gd name="connsiteY119" fmla="*/ 311286 h 982498"/>
              <a:gd name="connsiteX120" fmla="*/ 452944 w 477264"/>
              <a:gd name="connsiteY120" fmla="*/ 311286 h 982498"/>
              <a:gd name="connsiteX121" fmla="*/ 477264 w 477264"/>
              <a:gd name="connsiteY121" fmla="*/ 335606 h 982498"/>
              <a:gd name="connsiteX122" fmla="*/ 452944 w 477264"/>
              <a:gd name="connsiteY122" fmla="*/ 359926 h 982498"/>
              <a:gd name="connsiteX123" fmla="*/ 428624 w 477264"/>
              <a:gd name="connsiteY123" fmla="*/ 335606 h 982498"/>
              <a:gd name="connsiteX124" fmla="*/ 452944 w 477264"/>
              <a:gd name="connsiteY124" fmla="*/ 311286 h 982498"/>
              <a:gd name="connsiteX125" fmla="*/ 24320 w 477264"/>
              <a:gd name="connsiteY125" fmla="*/ 155643 h 982498"/>
              <a:gd name="connsiteX126" fmla="*/ 48640 w 477264"/>
              <a:gd name="connsiteY126" fmla="*/ 179963 h 982498"/>
              <a:gd name="connsiteX127" fmla="*/ 24320 w 477264"/>
              <a:gd name="connsiteY127" fmla="*/ 204283 h 982498"/>
              <a:gd name="connsiteX128" fmla="*/ 0 w 477264"/>
              <a:gd name="connsiteY128" fmla="*/ 179963 h 982498"/>
              <a:gd name="connsiteX129" fmla="*/ 24320 w 477264"/>
              <a:gd name="connsiteY129" fmla="*/ 155643 h 982498"/>
              <a:gd name="connsiteX130" fmla="*/ 131476 w 477264"/>
              <a:gd name="connsiteY130" fmla="*/ 155643 h 982498"/>
              <a:gd name="connsiteX131" fmla="*/ 155796 w 477264"/>
              <a:gd name="connsiteY131" fmla="*/ 179963 h 982498"/>
              <a:gd name="connsiteX132" fmla="*/ 131476 w 477264"/>
              <a:gd name="connsiteY132" fmla="*/ 204283 h 982498"/>
              <a:gd name="connsiteX133" fmla="*/ 107156 w 477264"/>
              <a:gd name="connsiteY133" fmla="*/ 179963 h 982498"/>
              <a:gd name="connsiteX134" fmla="*/ 131476 w 477264"/>
              <a:gd name="connsiteY134" fmla="*/ 155643 h 982498"/>
              <a:gd name="connsiteX135" fmla="*/ 238632 w 477264"/>
              <a:gd name="connsiteY135" fmla="*/ 155643 h 982498"/>
              <a:gd name="connsiteX136" fmla="*/ 262952 w 477264"/>
              <a:gd name="connsiteY136" fmla="*/ 179963 h 982498"/>
              <a:gd name="connsiteX137" fmla="*/ 238632 w 477264"/>
              <a:gd name="connsiteY137" fmla="*/ 204283 h 982498"/>
              <a:gd name="connsiteX138" fmla="*/ 214312 w 477264"/>
              <a:gd name="connsiteY138" fmla="*/ 179963 h 982498"/>
              <a:gd name="connsiteX139" fmla="*/ 238632 w 477264"/>
              <a:gd name="connsiteY139" fmla="*/ 155643 h 982498"/>
              <a:gd name="connsiteX140" fmla="*/ 345788 w 477264"/>
              <a:gd name="connsiteY140" fmla="*/ 155643 h 982498"/>
              <a:gd name="connsiteX141" fmla="*/ 370108 w 477264"/>
              <a:gd name="connsiteY141" fmla="*/ 179963 h 982498"/>
              <a:gd name="connsiteX142" fmla="*/ 345788 w 477264"/>
              <a:gd name="connsiteY142" fmla="*/ 204283 h 982498"/>
              <a:gd name="connsiteX143" fmla="*/ 321468 w 477264"/>
              <a:gd name="connsiteY143" fmla="*/ 179963 h 982498"/>
              <a:gd name="connsiteX144" fmla="*/ 345788 w 477264"/>
              <a:gd name="connsiteY144" fmla="*/ 155643 h 982498"/>
              <a:gd name="connsiteX145" fmla="*/ 452944 w 477264"/>
              <a:gd name="connsiteY145" fmla="*/ 155643 h 982498"/>
              <a:gd name="connsiteX146" fmla="*/ 477264 w 477264"/>
              <a:gd name="connsiteY146" fmla="*/ 179963 h 982498"/>
              <a:gd name="connsiteX147" fmla="*/ 452944 w 477264"/>
              <a:gd name="connsiteY147" fmla="*/ 204283 h 982498"/>
              <a:gd name="connsiteX148" fmla="*/ 428624 w 477264"/>
              <a:gd name="connsiteY148" fmla="*/ 179963 h 982498"/>
              <a:gd name="connsiteX149" fmla="*/ 452944 w 477264"/>
              <a:gd name="connsiteY149" fmla="*/ 155643 h 982498"/>
              <a:gd name="connsiteX150" fmla="*/ 452944 w 477264"/>
              <a:gd name="connsiteY150" fmla="*/ 0 h 982498"/>
              <a:gd name="connsiteX151" fmla="*/ 477264 w 477264"/>
              <a:gd name="connsiteY151" fmla="*/ 24320 h 982498"/>
              <a:gd name="connsiteX152" fmla="*/ 452944 w 477264"/>
              <a:gd name="connsiteY152" fmla="*/ 48640 h 982498"/>
              <a:gd name="connsiteX153" fmla="*/ 428624 w 477264"/>
              <a:gd name="connsiteY153" fmla="*/ 24320 h 982498"/>
              <a:gd name="connsiteX154" fmla="*/ 452944 w 477264"/>
              <a:gd name="connsiteY154" fmla="*/ 0 h 982498"/>
              <a:gd name="connsiteX155" fmla="*/ 345788 w 477264"/>
              <a:gd name="connsiteY155" fmla="*/ 0 h 982498"/>
              <a:gd name="connsiteX156" fmla="*/ 370108 w 477264"/>
              <a:gd name="connsiteY156" fmla="*/ 24320 h 982498"/>
              <a:gd name="connsiteX157" fmla="*/ 345788 w 477264"/>
              <a:gd name="connsiteY157" fmla="*/ 48640 h 982498"/>
              <a:gd name="connsiteX158" fmla="*/ 321468 w 477264"/>
              <a:gd name="connsiteY158" fmla="*/ 24320 h 982498"/>
              <a:gd name="connsiteX159" fmla="*/ 345788 w 477264"/>
              <a:gd name="connsiteY159" fmla="*/ 0 h 982498"/>
              <a:gd name="connsiteX160" fmla="*/ 238632 w 477264"/>
              <a:gd name="connsiteY160" fmla="*/ 0 h 982498"/>
              <a:gd name="connsiteX161" fmla="*/ 262952 w 477264"/>
              <a:gd name="connsiteY161" fmla="*/ 24320 h 982498"/>
              <a:gd name="connsiteX162" fmla="*/ 238632 w 477264"/>
              <a:gd name="connsiteY162" fmla="*/ 48640 h 982498"/>
              <a:gd name="connsiteX163" fmla="*/ 214312 w 477264"/>
              <a:gd name="connsiteY163" fmla="*/ 24320 h 982498"/>
              <a:gd name="connsiteX164" fmla="*/ 238632 w 477264"/>
              <a:gd name="connsiteY164" fmla="*/ 0 h 982498"/>
              <a:gd name="connsiteX165" fmla="*/ 131476 w 477264"/>
              <a:gd name="connsiteY165" fmla="*/ 0 h 982498"/>
              <a:gd name="connsiteX166" fmla="*/ 155796 w 477264"/>
              <a:gd name="connsiteY166" fmla="*/ 24320 h 982498"/>
              <a:gd name="connsiteX167" fmla="*/ 131476 w 477264"/>
              <a:gd name="connsiteY167" fmla="*/ 48640 h 982498"/>
              <a:gd name="connsiteX168" fmla="*/ 107156 w 477264"/>
              <a:gd name="connsiteY168" fmla="*/ 24320 h 982498"/>
              <a:gd name="connsiteX169" fmla="*/ 131476 w 477264"/>
              <a:gd name="connsiteY169" fmla="*/ 0 h 982498"/>
              <a:gd name="connsiteX170" fmla="*/ 24320 w 477264"/>
              <a:gd name="connsiteY170" fmla="*/ 0 h 982498"/>
              <a:gd name="connsiteX171" fmla="*/ 48640 w 477264"/>
              <a:gd name="connsiteY171" fmla="*/ 24320 h 982498"/>
              <a:gd name="connsiteX172" fmla="*/ 24320 w 477264"/>
              <a:gd name="connsiteY172" fmla="*/ 48640 h 982498"/>
              <a:gd name="connsiteX173" fmla="*/ 0 w 477264"/>
              <a:gd name="connsiteY173" fmla="*/ 24320 h 982498"/>
              <a:gd name="connsiteX174" fmla="*/ 24320 w 477264"/>
              <a:gd name="connsiteY174" fmla="*/ 0 h 982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</a:cxnLst>
            <a:rect l="l" t="t" r="r" b="b"/>
            <a:pathLst>
              <a:path w="477264" h="982498">
                <a:moveTo>
                  <a:pt x="452944" y="933858"/>
                </a:moveTo>
                <a:cubicBezTo>
                  <a:pt x="466376" y="933858"/>
                  <a:pt x="477264" y="944746"/>
                  <a:pt x="477264" y="958178"/>
                </a:cubicBezTo>
                <a:cubicBezTo>
                  <a:pt x="477264" y="971610"/>
                  <a:pt x="466376" y="982498"/>
                  <a:pt x="452944" y="982498"/>
                </a:cubicBezTo>
                <a:cubicBezTo>
                  <a:pt x="439512" y="982498"/>
                  <a:pt x="428624" y="971610"/>
                  <a:pt x="428624" y="958178"/>
                </a:cubicBezTo>
                <a:cubicBezTo>
                  <a:pt x="428624" y="944746"/>
                  <a:pt x="439512" y="933858"/>
                  <a:pt x="452944" y="933858"/>
                </a:cubicBezTo>
                <a:close/>
                <a:moveTo>
                  <a:pt x="345788" y="933858"/>
                </a:moveTo>
                <a:cubicBezTo>
                  <a:pt x="359220" y="933858"/>
                  <a:pt x="370108" y="944746"/>
                  <a:pt x="370108" y="958178"/>
                </a:cubicBezTo>
                <a:cubicBezTo>
                  <a:pt x="370108" y="971610"/>
                  <a:pt x="359220" y="982498"/>
                  <a:pt x="345788" y="982498"/>
                </a:cubicBezTo>
                <a:cubicBezTo>
                  <a:pt x="332356" y="982498"/>
                  <a:pt x="321468" y="971610"/>
                  <a:pt x="321468" y="958178"/>
                </a:cubicBezTo>
                <a:cubicBezTo>
                  <a:pt x="321468" y="944746"/>
                  <a:pt x="332356" y="933858"/>
                  <a:pt x="345788" y="933858"/>
                </a:cubicBezTo>
                <a:close/>
                <a:moveTo>
                  <a:pt x="238632" y="933858"/>
                </a:moveTo>
                <a:cubicBezTo>
                  <a:pt x="252064" y="933858"/>
                  <a:pt x="262952" y="944746"/>
                  <a:pt x="262952" y="958178"/>
                </a:cubicBezTo>
                <a:cubicBezTo>
                  <a:pt x="262952" y="971610"/>
                  <a:pt x="252064" y="982498"/>
                  <a:pt x="238632" y="982498"/>
                </a:cubicBezTo>
                <a:cubicBezTo>
                  <a:pt x="225200" y="982498"/>
                  <a:pt x="214312" y="971610"/>
                  <a:pt x="214312" y="958178"/>
                </a:cubicBezTo>
                <a:cubicBezTo>
                  <a:pt x="214312" y="944746"/>
                  <a:pt x="225200" y="933858"/>
                  <a:pt x="238632" y="933858"/>
                </a:cubicBezTo>
                <a:close/>
                <a:moveTo>
                  <a:pt x="131476" y="933858"/>
                </a:moveTo>
                <a:cubicBezTo>
                  <a:pt x="144908" y="933858"/>
                  <a:pt x="155796" y="944746"/>
                  <a:pt x="155796" y="958178"/>
                </a:cubicBezTo>
                <a:cubicBezTo>
                  <a:pt x="155796" y="971610"/>
                  <a:pt x="144908" y="982498"/>
                  <a:pt x="131476" y="982498"/>
                </a:cubicBezTo>
                <a:cubicBezTo>
                  <a:pt x="118044" y="982498"/>
                  <a:pt x="107156" y="971610"/>
                  <a:pt x="107156" y="958178"/>
                </a:cubicBezTo>
                <a:cubicBezTo>
                  <a:pt x="107156" y="944746"/>
                  <a:pt x="118044" y="933858"/>
                  <a:pt x="131476" y="933858"/>
                </a:cubicBezTo>
                <a:close/>
                <a:moveTo>
                  <a:pt x="24320" y="933858"/>
                </a:moveTo>
                <a:cubicBezTo>
                  <a:pt x="37752" y="933858"/>
                  <a:pt x="48640" y="944746"/>
                  <a:pt x="48640" y="958178"/>
                </a:cubicBezTo>
                <a:cubicBezTo>
                  <a:pt x="48640" y="971610"/>
                  <a:pt x="37752" y="982498"/>
                  <a:pt x="24320" y="982498"/>
                </a:cubicBezTo>
                <a:cubicBezTo>
                  <a:pt x="10888" y="982498"/>
                  <a:pt x="0" y="971610"/>
                  <a:pt x="0" y="958178"/>
                </a:cubicBezTo>
                <a:cubicBezTo>
                  <a:pt x="0" y="944746"/>
                  <a:pt x="10888" y="933858"/>
                  <a:pt x="24320" y="933858"/>
                </a:cubicBezTo>
                <a:close/>
                <a:moveTo>
                  <a:pt x="452944" y="778215"/>
                </a:moveTo>
                <a:cubicBezTo>
                  <a:pt x="466376" y="778215"/>
                  <a:pt x="477264" y="789103"/>
                  <a:pt x="477264" y="802535"/>
                </a:cubicBezTo>
                <a:cubicBezTo>
                  <a:pt x="477264" y="815967"/>
                  <a:pt x="466376" y="826855"/>
                  <a:pt x="452944" y="826855"/>
                </a:cubicBezTo>
                <a:cubicBezTo>
                  <a:pt x="439512" y="826855"/>
                  <a:pt x="428624" y="815967"/>
                  <a:pt x="428624" y="802535"/>
                </a:cubicBezTo>
                <a:cubicBezTo>
                  <a:pt x="428624" y="789103"/>
                  <a:pt x="439512" y="778215"/>
                  <a:pt x="452944" y="778215"/>
                </a:cubicBezTo>
                <a:close/>
                <a:moveTo>
                  <a:pt x="345788" y="778215"/>
                </a:moveTo>
                <a:cubicBezTo>
                  <a:pt x="359220" y="778215"/>
                  <a:pt x="370108" y="789103"/>
                  <a:pt x="370108" y="802535"/>
                </a:cubicBezTo>
                <a:cubicBezTo>
                  <a:pt x="370108" y="815967"/>
                  <a:pt x="359220" y="826855"/>
                  <a:pt x="345788" y="826855"/>
                </a:cubicBezTo>
                <a:cubicBezTo>
                  <a:pt x="332356" y="826855"/>
                  <a:pt x="321468" y="815967"/>
                  <a:pt x="321468" y="802535"/>
                </a:cubicBezTo>
                <a:cubicBezTo>
                  <a:pt x="321468" y="789103"/>
                  <a:pt x="332356" y="778215"/>
                  <a:pt x="345788" y="778215"/>
                </a:cubicBezTo>
                <a:close/>
                <a:moveTo>
                  <a:pt x="238632" y="778215"/>
                </a:moveTo>
                <a:cubicBezTo>
                  <a:pt x="252064" y="778215"/>
                  <a:pt x="262952" y="789103"/>
                  <a:pt x="262952" y="802535"/>
                </a:cubicBezTo>
                <a:cubicBezTo>
                  <a:pt x="262952" y="815967"/>
                  <a:pt x="252064" y="826855"/>
                  <a:pt x="238632" y="826855"/>
                </a:cubicBezTo>
                <a:cubicBezTo>
                  <a:pt x="225200" y="826855"/>
                  <a:pt x="214312" y="815967"/>
                  <a:pt x="214312" y="802535"/>
                </a:cubicBezTo>
                <a:cubicBezTo>
                  <a:pt x="214312" y="789103"/>
                  <a:pt x="225200" y="778215"/>
                  <a:pt x="238632" y="778215"/>
                </a:cubicBezTo>
                <a:close/>
                <a:moveTo>
                  <a:pt x="131476" y="778215"/>
                </a:moveTo>
                <a:cubicBezTo>
                  <a:pt x="144908" y="778215"/>
                  <a:pt x="155796" y="789103"/>
                  <a:pt x="155796" y="802535"/>
                </a:cubicBezTo>
                <a:cubicBezTo>
                  <a:pt x="155796" y="815967"/>
                  <a:pt x="144908" y="826855"/>
                  <a:pt x="131476" y="826855"/>
                </a:cubicBezTo>
                <a:cubicBezTo>
                  <a:pt x="118044" y="826855"/>
                  <a:pt x="107156" y="815967"/>
                  <a:pt x="107156" y="802535"/>
                </a:cubicBezTo>
                <a:cubicBezTo>
                  <a:pt x="107156" y="789103"/>
                  <a:pt x="118044" y="778215"/>
                  <a:pt x="131476" y="778215"/>
                </a:cubicBezTo>
                <a:close/>
                <a:moveTo>
                  <a:pt x="24320" y="778215"/>
                </a:moveTo>
                <a:cubicBezTo>
                  <a:pt x="37752" y="778215"/>
                  <a:pt x="48640" y="789103"/>
                  <a:pt x="48640" y="802535"/>
                </a:cubicBezTo>
                <a:cubicBezTo>
                  <a:pt x="48640" y="815967"/>
                  <a:pt x="37752" y="826855"/>
                  <a:pt x="24320" y="826855"/>
                </a:cubicBezTo>
                <a:cubicBezTo>
                  <a:pt x="10888" y="826855"/>
                  <a:pt x="0" y="815967"/>
                  <a:pt x="0" y="802535"/>
                </a:cubicBezTo>
                <a:cubicBezTo>
                  <a:pt x="0" y="789103"/>
                  <a:pt x="10888" y="778215"/>
                  <a:pt x="24320" y="778215"/>
                </a:cubicBezTo>
                <a:close/>
                <a:moveTo>
                  <a:pt x="452944" y="622572"/>
                </a:moveTo>
                <a:cubicBezTo>
                  <a:pt x="466376" y="622572"/>
                  <a:pt x="477264" y="633460"/>
                  <a:pt x="477264" y="646892"/>
                </a:cubicBezTo>
                <a:cubicBezTo>
                  <a:pt x="477264" y="660324"/>
                  <a:pt x="466376" y="671212"/>
                  <a:pt x="452944" y="671212"/>
                </a:cubicBezTo>
                <a:cubicBezTo>
                  <a:pt x="439512" y="671212"/>
                  <a:pt x="428624" y="660324"/>
                  <a:pt x="428624" y="646892"/>
                </a:cubicBezTo>
                <a:cubicBezTo>
                  <a:pt x="428624" y="633460"/>
                  <a:pt x="439512" y="622572"/>
                  <a:pt x="452944" y="622572"/>
                </a:cubicBezTo>
                <a:close/>
                <a:moveTo>
                  <a:pt x="345788" y="622572"/>
                </a:moveTo>
                <a:cubicBezTo>
                  <a:pt x="359220" y="622572"/>
                  <a:pt x="370108" y="633460"/>
                  <a:pt x="370108" y="646892"/>
                </a:cubicBezTo>
                <a:cubicBezTo>
                  <a:pt x="370108" y="660324"/>
                  <a:pt x="359220" y="671212"/>
                  <a:pt x="345788" y="671212"/>
                </a:cubicBezTo>
                <a:cubicBezTo>
                  <a:pt x="332356" y="671212"/>
                  <a:pt x="321468" y="660324"/>
                  <a:pt x="321468" y="646892"/>
                </a:cubicBezTo>
                <a:cubicBezTo>
                  <a:pt x="321468" y="633460"/>
                  <a:pt x="332356" y="622572"/>
                  <a:pt x="345788" y="622572"/>
                </a:cubicBezTo>
                <a:close/>
                <a:moveTo>
                  <a:pt x="238632" y="622572"/>
                </a:moveTo>
                <a:cubicBezTo>
                  <a:pt x="252064" y="622572"/>
                  <a:pt x="262952" y="633460"/>
                  <a:pt x="262952" y="646892"/>
                </a:cubicBezTo>
                <a:cubicBezTo>
                  <a:pt x="262952" y="660324"/>
                  <a:pt x="252064" y="671212"/>
                  <a:pt x="238632" y="671212"/>
                </a:cubicBezTo>
                <a:cubicBezTo>
                  <a:pt x="225200" y="671212"/>
                  <a:pt x="214312" y="660324"/>
                  <a:pt x="214312" y="646892"/>
                </a:cubicBezTo>
                <a:cubicBezTo>
                  <a:pt x="214312" y="633460"/>
                  <a:pt x="225200" y="622572"/>
                  <a:pt x="238632" y="622572"/>
                </a:cubicBezTo>
                <a:close/>
                <a:moveTo>
                  <a:pt x="131476" y="622572"/>
                </a:moveTo>
                <a:cubicBezTo>
                  <a:pt x="144908" y="622572"/>
                  <a:pt x="155796" y="633460"/>
                  <a:pt x="155796" y="646892"/>
                </a:cubicBezTo>
                <a:cubicBezTo>
                  <a:pt x="155796" y="660324"/>
                  <a:pt x="144908" y="671212"/>
                  <a:pt x="131476" y="671212"/>
                </a:cubicBezTo>
                <a:cubicBezTo>
                  <a:pt x="118044" y="671212"/>
                  <a:pt x="107156" y="660324"/>
                  <a:pt x="107156" y="646892"/>
                </a:cubicBezTo>
                <a:cubicBezTo>
                  <a:pt x="107156" y="633460"/>
                  <a:pt x="118044" y="622572"/>
                  <a:pt x="131476" y="622572"/>
                </a:cubicBezTo>
                <a:close/>
                <a:moveTo>
                  <a:pt x="24320" y="622572"/>
                </a:moveTo>
                <a:cubicBezTo>
                  <a:pt x="37752" y="622572"/>
                  <a:pt x="48640" y="633460"/>
                  <a:pt x="48640" y="646892"/>
                </a:cubicBezTo>
                <a:cubicBezTo>
                  <a:pt x="48640" y="660324"/>
                  <a:pt x="37752" y="671212"/>
                  <a:pt x="24320" y="671212"/>
                </a:cubicBezTo>
                <a:cubicBezTo>
                  <a:pt x="10888" y="671212"/>
                  <a:pt x="0" y="660324"/>
                  <a:pt x="0" y="646892"/>
                </a:cubicBezTo>
                <a:cubicBezTo>
                  <a:pt x="0" y="633460"/>
                  <a:pt x="10888" y="622572"/>
                  <a:pt x="24320" y="622572"/>
                </a:cubicBezTo>
                <a:close/>
                <a:moveTo>
                  <a:pt x="24320" y="466929"/>
                </a:moveTo>
                <a:cubicBezTo>
                  <a:pt x="37752" y="466929"/>
                  <a:pt x="48640" y="477817"/>
                  <a:pt x="48640" y="491249"/>
                </a:cubicBezTo>
                <a:cubicBezTo>
                  <a:pt x="48640" y="504681"/>
                  <a:pt x="37752" y="515569"/>
                  <a:pt x="24320" y="515569"/>
                </a:cubicBezTo>
                <a:cubicBezTo>
                  <a:pt x="10888" y="515569"/>
                  <a:pt x="0" y="504681"/>
                  <a:pt x="0" y="491249"/>
                </a:cubicBezTo>
                <a:cubicBezTo>
                  <a:pt x="0" y="477817"/>
                  <a:pt x="10888" y="466929"/>
                  <a:pt x="24320" y="466929"/>
                </a:cubicBezTo>
                <a:close/>
                <a:moveTo>
                  <a:pt x="131476" y="466929"/>
                </a:moveTo>
                <a:cubicBezTo>
                  <a:pt x="144908" y="466929"/>
                  <a:pt x="155796" y="477817"/>
                  <a:pt x="155796" y="491249"/>
                </a:cubicBezTo>
                <a:cubicBezTo>
                  <a:pt x="155796" y="504681"/>
                  <a:pt x="144908" y="515569"/>
                  <a:pt x="131476" y="515569"/>
                </a:cubicBezTo>
                <a:cubicBezTo>
                  <a:pt x="118044" y="515569"/>
                  <a:pt x="107156" y="504681"/>
                  <a:pt x="107156" y="491249"/>
                </a:cubicBezTo>
                <a:cubicBezTo>
                  <a:pt x="107156" y="477817"/>
                  <a:pt x="118044" y="466929"/>
                  <a:pt x="131476" y="466929"/>
                </a:cubicBezTo>
                <a:close/>
                <a:moveTo>
                  <a:pt x="238632" y="466929"/>
                </a:moveTo>
                <a:cubicBezTo>
                  <a:pt x="252064" y="466929"/>
                  <a:pt x="262952" y="477817"/>
                  <a:pt x="262952" y="491249"/>
                </a:cubicBezTo>
                <a:cubicBezTo>
                  <a:pt x="262952" y="504681"/>
                  <a:pt x="252064" y="515569"/>
                  <a:pt x="238632" y="515569"/>
                </a:cubicBezTo>
                <a:cubicBezTo>
                  <a:pt x="225200" y="515569"/>
                  <a:pt x="214312" y="504681"/>
                  <a:pt x="214312" y="491249"/>
                </a:cubicBezTo>
                <a:cubicBezTo>
                  <a:pt x="214312" y="477817"/>
                  <a:pt x="225200" y="466929"/>
                  <a:pt x="238632" y="466929"/>
                </a:cubicBezTo>
                <a:close/>
                <a:moveTo>
                  <a:pt x="345788" y="466929"/>
                </a:moveTo>
                <a:cubicBezTo>
                  <a:pt x="359220" y="466929"/>
                  <a:pt x="370108" y="477817"/>
                  <a:pt x="370108" y="491249"/>
                </a:cubicBezTo>
                <a:cubicBezTo>
                  <a:pt x="370108" y="504681"/>
                  <a:pt x="359220" y="515569"/>
                  <a:pt x="345788" y="515569"/>
                </a:cubicBezTo>
                <a:cubicBezTo>
                  <a:pt x="332356" y="515569"/>
                  <a:pt x="321468" y="504681"/>
                  <a:pt x="321468" y="491249"/>
                </a:cubicBezTo>
                <a:cubicBezTo>
                  <a:pt x="321468" y="477817"/>
                  <a:pt x="332356" y="466929"/>
                  <a:pt x="345788" y="466929"/>
                </a:cubicBezTo>
                <a:close/>
                <a:moveTo>
                  <a:pt x="452944" y="466929"/>
                </a:moveTo>
                <a:cubicBezTo>
                  <a:pt x="466376" y="466929"/>
                  <a:pt x="477264" y="477817"/>
                  <a:pt x="477264" y="491249"/>
                </a:cubicBezTo>
                <a:cubicBezTo>
                  <a:pt x="477264" y="504681"/>
                  <a:pt x="466376" y="515569"/>
                  <a:pt x="452944" y="515569"/>
                </a:cubicBezTo>
                <a:cubicBezTo>
                  <a:pt x="439512" y="515569"/>
                  <a:pt x="428624" y="504681"/>
                  <a:pt x="428624" y="491249"/>
                </a:cubicBezTo>
                <a:cubicBezTo>
                  <a:pt x="428624" y="477817"/>
                  <a:pt x="439512" y="466929"/>
                  <a:pt x="452944" y="466929"/>
                </a:cubicBezTo>
                <a:close/>
                <a:moveTo>
                  <a:pt x="24320" y="311287"/>
                </a:moveTo>
                <a:cubicBezTo>
                  <a:pt x="37752" y="311287"/>
                  <a:pt x="48640" y="322175"/>
                  <a:pt x="48640" y="335607"/>
                </a:cubicBezTo>
                <a:cubicBezTo>
                  <a:pt x="48640" y="349038"/>
                  <a:pt x="37752" y="359926"/>
                  <a:pt x="24320" y="359926"/>
                </a:cubicBezTo>
                <a:cubicBezTo>
                  <a:pt x="10888" y="359926"/>
                  <a:pt x="0" y="349038"/>
                  <a:pt x="0" y="335607"/>
                </a:cubicBezTo>
                <a:cubicBezTo>
                  <a:pt x="0" y="322175"/>
                  <a:pt x="10888" y="311287"/>
                  <a:pt x="24320" y="311287"/>
                </a:cubicBezTo>
                <a:close/>
                <a:moveTo>
                  <a:pt x="131476" y="311286"/>
                </a:moveTo>
                <a:cubicBezTo>
                  <a:pt x="144908" y="311286"/>
                  <a:pt x="155796" y="322174"/>
                  <a:pt x="155796" y="335606"/>
                </a:cubicBezTo>
                <a:cubicBezTo>
                  <a:pt x="155796" y="349038"/>
                  <a:pt x="144908" y="359926"/>
                  <a:pt x="131476" y="359926"/>
                </a:cubicBezTo>
                <a:cubicBezTo>
                  <a:pt x="118044" y="359926"/>
                  <a:pt x="107156" y="349038"/>
                  <a:pt x="107156" y="335606"/>
                </a:cubicBezTo>
                <a:cubicBezTo>
                  <a:pt x="107156" y="322174"/>
                  <a:pt x="118044" y="311286"/>
                  <a:pt x="131476" y="311286"/>
                </a:cubicBezTo>
                <a:close/>
                <a:moveTo>
                  <a:pt x="238632" y="311286"/>
                </a:moveTo>
                <a:cubicBezTo>
                  <a:pt x="252064" y="311286"/>
                  <a:pt x="262952" y="322174"/>
                  <a:pt x="262952" y="335606"/>
                </a:cubicBezTo>
                <a:cubicBezTo>
                  <a:pt x="262952" y="349038"/>
                  <a:pt x="252064" y="359926"/>
                  <a:pt x="238632" y="359926"/>
                </a:cubicBezTo>
                <a:cubicBezTo>
                  <a:pt x="225200" y="359926"/>
                  <a:pt x="214312" y="349038"/>
                  <a:pt x="214312" y="335606"/>
                </a:cubicBezTo>
                <a:cubicBezTo>
                  <a:pt x="214312" y="322174"/>
                  <a:pt x="225200" y="311286"/>
                  <a:pt x="238632" y="311286"/>
                </a:cubicBezTo>
                <a:close/>
                <a:moveTo>
                  <a:pt x="345788" y="311286"/>
                </a:moveTo>
                <a:cubicBezTo>
                  <a:pt x="359220" y="311286"/>
                  <a:pt x="370108" y="322174"/>
                  <a:pt x="370108" y="335606"/>
                </a:cubicBezTo>
                <a:cubicBezTo>
                  <a:pt x="370108" y="349038"/>
                  <a:pt x="359220" y="359926"/>
                  <a:pt x="345788" y="359926"/>
                </a:cubicBezTo>
                <a:cubicBezTo>
                  <a:pt x="332356" y="359926"/>
                  <a:pt x="321468" y="349038"/>
                  <a:pt x="321468" y="335606"/>
                </a:cubicBezTo>
                <a:cubicBezTo>
                  <a:pt x="321468" y="322174"/>
                  <a:pt x="332356" y="311286"/>
                  <a:pt x="345788" y="311286"/>
                </a:cubicBezTo>
                <a:close/>
                <a:moveTo>
                  <a:pt x="452944" y="311286"/>
                </a:moveTo>
                <a:cubicBezTo>
                  <a:pt x="466376" y="311286"/>
                  <a:pt x="477264" y="322174"/>
                  <a:pt x="477264" y="335606"/>
                </a:cubicBezTo>
                <a:cubicBezTo>
                  <a:pt x="477264" y="349038"/>
                  <a:pt x="466376" y="359926"/>
                  <a:pt x="452944" y="359926"/>
                </a:cubicBezTo>
                <a:cubicBezTo>
                  <a:pt x="439512" y="359926"/>
                  <a:pt x="428624" y="349038"/>
                  <a:pt x="428624" y="335606"/>
                </a:cubicBezTo>
                <a:cubicBezTo>
                  <a:pt x="428624" y="322174"/>
                  <a:pt x="439512" y="311286"/>
                  <a:pt x="452944" y="311286"/>
                </a:cubicBezTo>
                <a:close/>
                <a:moveTo>
                  <a:pt x="24320" y="155643"/>
                </a:moveTo>
                <a:cubicBezTo>
                  <a:pt x="37752" y="155643"/>
                  <a:pt x="48640" y="166531"/>
                  <a:pt x="48640" y="179963"/>
                </a:cubicBezTo>
                <a:cubicBezTo>
                  <a:pt x="48640" y="193395"/>
                  <a:pt x="37752" y="204283"/>
                  <a:pt x="24320" y="204283"/>
                </a:cubicBezTo>
                <a:cubicBezTo>
                  <a:pt x="10888" y="204283"/>
                  <a:pt x="0" y="193395"/>
                  <a:pt x="0" y="179963"/>
                </a:cubicBezTo>
                <a:cubicBezTo>
                  <a:pt x="0" y="166531"/>
                  <a:pt x="10888" y="155643"/>
                  <a:pt x="24320" y="155643"/>
                </a:cubicBezTo>
                <a:close/>
                <a:moveTo>
                  <a:pt x="131476" y="155643"/>
                </a:moveTo>
                <a:cubicBezTo>
                  <a:pt x="144908" y="155643"/>
                  <a:pt x="155796" y="166531"/>
                  <a:pt x="155796" y="179963"/>
                </a:cubicBezTo>
                <a:cubicBezTo>
                  <a:pt x="155796" y="193395"/>
                  <a:pt x="144908" y="204283"/>
                  <a:pt x="131476" y="204283"/>
                </a:cubicBezTo>
                <a:cubicBezTo>
                  <a:pt x="118044" y="204283"/>
                  <a:pt x="107156" y="193395"/>
                  <a:pt x="107156" y="179963"/>
                </a:cubicBezTo>
                <a:cubicBezTo>
                  <a:pt x="107156" y="166531"/>
                  <a:pt x="118044" y="155643"/>
                  <a:pt x="131476" y="155643"/>
                </a:cubicBezTo>
                <a:close/>
                <a:moveTo>
                  <a:pt x="238632" y="155643"/>
                </a:moveTo>
                <a:cubicBezTo>
                  <a:pt x="252064" y="155643"/>
                  <a:pt x="262952" y="166531"/>
                  <a:pt x="262952" y="179963"/>
                </a:cubicBezTo>
                <a:cubicBezTo>
                  <a:pt x="262952" y="193395"/>
                  <a:pt x="252064" y="204283"/>
                  <a:pt x="238632" y="204283"/>
                </a:cubicBezTo>
                <a:cubicBezTo>
                  <a:pt x="225200" y="204283"/>
                  <a:pt x="214312" y="193395"/>
                  <a:pt x="214312" y="179963"/>
                </a:cubicBezTo>
                <a:cubicBezTo>
                  <a:pt x="214312" y="166531"/>
                  <a:pt x="225200" y="155643"/>
                  <a:pt x="238632" y="155643"/>
                </a:cubicBezTo>
                <a:close/>
                <a:moveTo>
                  <a:pt x="345788" y="155643"/>
                </a:moveTo>
                <a:cubicBezTo>
                  <a:pt x="359220" y="155643"/>
                  <a:pt x="370108" y="166531"/>
                  <a:pt x="370108" y="179963"/>
                </a:cubicBezTo>
                <a:cubicBezTo>
                  <a:pt x="370108" y="193395"/>
                  <a:pt x="359220" y="204283"/>
                  <a:pt x="345788" y="204283"/>
                </a:cubicBezTo>
                <a:cubicBezTo>
                  <a:pt x="332356" y="204283"/>
                  <a:pt x="321468" y="193395"/>
                  <a:pt x="321468" y="179963"/>
                </a:cubicBezTo>
                <a:cubicBezTo>
                  <a:pt x="321468" y="166531"/>
                  <a:pt x="332356" y="155643"/>
                  <a:pt x="345788" y="155643"/>
                </a:cubicBezTo>
                <a:close/>
                <a:moveTo>
                  <a:pt x="452944" y="155643"/>
                </a:moveTo>
                <a:cubicBezTo>
                  <a:pt x="466376" y="155643"/>
                  <a:pt x="477264" y="166531"/>
                  <a:pt x="477264" y="179963"/>
                </a:cubicBezTo>
                <a:cubicBezTo>
                  <a:pt x="477264" y="193395"/>
                  <a:pt x="466376" y="204283"/>
                  <a:pt x="452944" y="204283"/>
                </a:cubicBezTo>
                <a:cubicBezTo>
                  <a:pt x="439512" y="204283"/>
                  <a:pt x="428624" y="193395"/>
                  <a:pt x="428624" y="179963"/>
                </a:cubicBezTo>
                <a:cubicBezTo>
                  <a:pt x="428624" y="166531"/>
                  <a:pt x="439512" y="155643"/>
                  <a:pt x="452944" y="155643"/>
                </a:cubicBezTo>
                <a:close/>
                <a:moveTo>
                  <a:pt x="452944" y="0"/>
                </a:moveTo>
                <a:cubicBezTo>
                  <a:pt x="466376" y="0"/>
                  <a:pt x="477264" y="10888"/>
                  <a:pt x="477264" y="24320"/>
                </a:cubicBezTo>
                <a:cubicBezTo>
                  <a:pt x="477264" y="37752"/>
                  <a:pt x="466376" y="48640"/>
                  <a:pt x="452944" y="48640"/>
                </a:cubicBezTo>
                <a:cubicBezTo>
                  <a:pt x="439512" y="48640"/>
                  <a:pt x="428624" y="37752"/>
                  <a:pt x="428624" y="24320"/>
                </a:cubicBezTo>
                <a:cubicBezTo>
                  <a:pt x="428624" y="10888"/>
                  <a:pt x="439512" y="0"/>
                  <a:pt x="452944" y="0"/>
                </a:cubicBezTo>
                <a:close/>
                <a:moveTo>
                  <a:pt x="345788" y="0"/>
                </a:moveTo>
                <a:cubicBezTo>
                  <a:pt x="359220" y="0"/>
                  <a:pt x="370108" y="10888"/>
                  <a:pt x="370108" y="24320"/>
                </a:cubicBezTo>
                <a:cubicBezTo>
                  <a:pt x="370108" y="37752"/>
                  <a:pt x="359220" y="48640"/>
                  <a:pt x="345788" y="48640"/>
                </a:cubicBezTo>
                <a:cubicBezTo>
                  <a:pt x="332356" y="48640"/>
                  <a:pt x="321468" y="37752"/>
                  <a:pt x="321468" y="24320"/>
                </a:cubicBezTo>
                <a:cubicBezTo>
                  <a:pt x="321468" y="10888"/>
                  <a:pt x="332356" y="0"/>
                  <a:pt x="345788" y="0"/>
                </a:cubicBezTo>
                <a:close/>
                <a:moveTo>
                  <a:pt x="238632" y="0"/>
                </a:moveTo>
                <a:cubicBezTo>
                  <a:pt x="252064" y="0"/>
                  <a:pt x="262952" y="10888"/>
                  <a:pt x="262952" y="24320"/>
                </a:cubicBezTo>
                <a:cubicBezTo>
                  <a:pt x="262952" y="37752"/>
                  <a:pt x="252064" y="48640"/>
                  <a:pt x="238632" y="48640"/>
                </a:cubicBezTo>
                <a:cubicBezTo>
                  <a:pt x="225200" y="48640"/>
                  <a:pt x="214312" y="37752"/>
                  <a:pt x="214312" y="24320"/>
                </a:cubicBezTo>
                <a:cubicBezTo>
                  <a:pt x="214312" y="10888"/>
                  <a:pt x="225200" y="0"/>
                  <a:pt x="238632" y="0"/>
                </a:cubicBezTo>
                <a:close/>
                <a:moveTo>
                  <a:pt x="131476" y="0"/>
                </a:moveTo>
                <a:cubicBezTo>
                  <a:pt x="144908" y="0"/>
                  <a:pt x="155796" y="10888"/>
                  <a:pt x="155796" y="24320"/>
                </a:cubicBezTo>
                <a:cubicBezTo>
                  <a:pt x="155796" y="37752"/>
                  <a:pt x="144908" y="48640"/>
                  <a:pt x="131476" y="48640"/>
                </a:cubicBezTo>
                <a:cubicBezTo>
                  <a:pt x="118044" y="48640"/>
                  <a:pt x="107156" y="37752"/>
                  <a:pt x="107156" y="24320"/>
                </a:cubicBezTo>
                <a:cubicBezTo>
                  <a:pt x="107156" y="10888"/>
                  <a:pt x="118044" y="0"/>
                  <a:pt x="131476" y="0"/>
                </a:cubicBezTo>
                <a:close/>
                <a:moveTo>
                  <a:pt x="24320" y="0"/>
                </a:moveTo>
                <a:cubicBezTo>
                  <a:pt x="37752" y="0"/>
                  <a:pt x="48640" y="10888"/>
                  <a:pt x="48640" y="24320"/>
                </a:cubicBezTo>
                <a:cubicBezTo>
                  <a:pt x="48640" y="37752"/>
                  <a:pt x="37752" y="48640"/>
                  <a:pt x="24320" y="48640"/>
                </a:cubicBezTo>
                <a:cubicBezTo>
                  <a:pt x="10888" y="48640"/>
                  <a:pt x="0" y="37752"/>
                  <a:pt x="0" y="24320"/>
                </a:cubicBezTo>
                <a:cubicBezTo>
                  <a:pt x="0" y="10888"/>
                  <a:pt x="10888" y="0"/>
                  <a:pt x="2432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sym typeface="思源黑体 CN Normal" panose="020B0400000000000000" pitchFamily="34" charset="-122"/>
            </a:endParaRPr>
          </a:p>
        </p:txBody>
      </p:sp>
      <p:sp>
        <p:nvSpPr>
          <p:cNvPr id="55" name="任意多边形: 形状 54"/>
          <p:cNvSpPr/>
          <p:nvPr/>
        </p:nvSpPr>
        <p:spPr>
          <a:xfrm rot="5400000">
            <a:off x="9688744" y="5843102"/>
            <a:ext cx="471317" cy="970255"/>
          </a:xfrm>
          <a:custGeom>
            <a:avLst/>
            <a:gdLst>
              <a:gd name="connsiteX0" fmla="*/ 452944 w 477264"/>
              <a:gd name="connsiteY0" fmla="*/ 933858 h 982498"/>
              <a:gd name="connsiteX1" fmla="*/ 477264 w 477264"/>
              <a:gd name="connsiteY1" fmla="*/ 958178 h 982498"/>
              <a:gd name="connsiteX2" fmla="*/ 452944 w 477264"/>
              <a:gd name="connsiteY2" fmla="*/ 982498 h 982498"/>
              <a:gd name="connsiteX3" fmla="*/ 428624 w 477264"/>
              <a:gd name="connsiteY3" fmla="*/ 958178 h 982498"/>
              <a:gd name="connsiteX4" fmla="*/ 452944 w 477264"/>
              <a:gd name="connsiteY4" fmla="*/ 933858 h 982498"/>
              <a:gd name="connsiteX5" fmla="*/ 345788 w 477264"/>
              <a:gd name="connsiteY5" fmla="*/ 933858 h 982498"/>
              <a:gd name="connsiteX6" fmla="*/ 370108 w 477264"/>
              <a:gd name="connsiteY6" fmla="*/ 958178 h 982498"/>
              <a:gd name="connsiteX7" fmla="*/ 345788 w 477264"/>
              <a:gd name="connsiteY7" fmla="*/ 982498 h 982498"/>
              <a:gd name="connsiteX8" fmla="*/ 321468 w 477264"/>
              <a:gd name="connsiteY8" fmla="*/ 958178 h 982498"/>
              <a:gd name="connsiteX9" fmla="*/ 345788 w 477264"/>
              <a:gd name="connsiteY9" fmla="*/ 933858 h 982498"/>
              <a:gd name="connsiteX10" fmla="*/ 238632 w 477264"/>
              <a:gd name="connsiteY10" fmla="*/ 933858 h 982498"/>
              <a:gd name="connsiteX11" fmla="*/ 262952 w 477264"/>
              <a:gd name="connsiteY11" fmla="*/ 958178 h 982498"/>
              <a:gd name="connsiteX12" fmla="*/ 238632 w 477264"/>
              <a:gd name="connsiteY12" fmla="*/ 982498 h 982498"/>
              <a:gd name="connsiteX13" fmla="*/ 214312 w 477264"/>
              <a:gd name="connsiteY13" fmla="*/ 958178 h 982498"/>
              <a:gd name="connsiteX14" fmla="*/ 238632 w 477264"/>
              <a:gd name="connsiteY14" fmla="*/ 933858 h 982498"/>
              <a:gd name="connsiteX15" fmla="*/ 131476 w 477264"/>
              <a:gd name="connsiteY15" fmla="*/ 933858 h 982498"/>
              <a:gd name="connsiteX16" fmla="*/ 155796 w 477264"/>
              <a:gd name="connsiteY16" fmla="*/ 958178 h 982498"/>
              <a:gd name="connsiteX17" fmla="*/ 131476 w 477264"/>
              <a:gd name="connsiteY17" fmla="*/ 982498 h 982498"/>
              <a:gd name="connsiteX18" fmla="*/ 107156 w 477264"/>
              <a:gd name="connsiteY18" fmla="*/ 958178 h 982498"/>
              <a:gd name="connsiteX19" fmla="*/ 131476 w 477264"/>
              <a:gd name="connsiteY19" fmla="*/ 933858 h 982498"/>
              <a:gd name="connsiteX20" fmla="*/ 24320 w 477264"/>
              <a:gd name="connsiteY20" fmla="*/ 933858 h 982498"/>
              <a:gd name="connsiteX21" fmla="*/ 48640 w 477264"/>
              <a:gd name="connsiteY21" fmla="*/ 958178 h 982498"/>
              <a:gd name="connsiteX22" fmla="*/ 24320 w 477264"/>
              <a:gd name="connsiteY22" fmla="*/ 982498 h 982498"/>
              <a:gd name="connsiteX23" fmla="*/ 0 w 477264"/>
              <a:gd name="connsiteY23" fmla="*/ 958178 h 982498"/>
              <a:gd name="connsiteX24" fmla="*/ 24320 w 477264"/>
              <a:gd name="connsiteY24" fmla="*/ 933858 h 982498"/>
              <a:gd name="connsiteX25" fmla="*/ 452944 w 477264"/>
              <a:gd name="connsiteY25" fmla="*/ 778215 h 982498"/>
              <a:gd name="connsiteX26" fmla="*/ 477264 w 477264"/>
              <a:gd name="connsiteY26" fmla="*/ 802535 h 982498"/>
              <a:gd name="connsiteX27" fmla="*/ 452944 w 477264"/>
              <a:gd name="connsiteY27" fmla="*/ 826855 h 982498"/>
              <a:gd name="connsiteX28" fmla="*/ 428624 w 477264"/>
              <a:gd name="connsiteY28" fmla="*/ 802535 h 982498"/>
              <a:gd name="connsiteX29" fmla="*/ 452944 w 477264"/>
              <a:gd name="connsiteY29" fmla="*/ 778215 h 982498"/>
              <a:gd name="connsiteX30" fmla="*/ 345788 w 477264"/>
              <a:gd name="connsiteY30" fmla="*/ 778215 h 982498"/>
              <a:gd name="connsiteX31" fmla="*/ 370108 w 477264"/>
              <a:gd name="connsiteY31" fmla="*/ 802535 h 982498"/>
              <a:gd name="connsiteX32" fmla="*/ 345788 w 477264"/>
              <a:gd name="connsiteY32" fmla="*/ 826855 h 982498"/>
              <a:gd name="connsiteX33" fmla="*/ 321468 w 477264"/>
              <a:gd name="connsiteY33" fmla="*/ 802535 h 982498"/>
              <a:gd name="connsiteX34" fmla="*/ 345788 w 477264"/>
              <a:gd name="connsiteY34" fmla="*/ 778215 h 982498"/>
              <a:gd name="connsiteX35" fmla="*/ 238632 w 477264"/>
              <a:gd name="connsiteY35" fmla="*/ 778215 h 982498"/>
              <a:gd name="connsiteX36" fmla="*/ 262952 w 477264"/>
              <a:gd name="connsiteY36" fmla="*/ 802535 h 982498"/>
              <a:gd name="connsiteX37" fmla="*/ 238632 w 477264"/>
              <a:gd name="connsiteY37" fmla="*/ 826855 h 982498"/>
              <a:gd name="connsiteX38" fmla="*/ 214312 w 477264"/>
              <a:gd name="connsiteY38" fmla="*/ 802535 h 982498"/>
              <a:gd name="connsiteX39" fmla="*/ 238632 w 477264"/>
              <a:gd name="connsiteY39" fmla="*/ 778215 h 982498"/>
              <a:gd name="connsiteX40" fmla="*/ 131476 w 477264"/>
              <a:gd name="connsiteY40" fmla="*/ 778215 h 982498"/>
              <a:gd name="connsiteX41" fmla="*/ 155796 w 477264"/>
              <a:gd name="connsiteY41" fmla="*/ 802535 h 982498"/>
              <a:gd name="connsiteX42" fmla="*/ 131476 w 477264"/>
              <a:gd name="connsiteY42" fmla="*/ 826855 h 982498"/>
              <a:gd name="connsiteX43" fmla="*/ 107156 w 477264"/>
              <a:gd name="connsiteY43" fmla="*/ 802535 h 982498"/>
              <a:gd name="connsiteX44" fmla="*/ 131476 w 477264"/>
              <a:gd name="connsiteY44" fmla="*/ 778215 h 982498"/>
              <a:gd name="connsiteX45" fmla="*/ 24320 w 477264"/>
              <a:gd name="connsiteY45" fmla="*/ 778215 h 982498"/>
              <a:gd name="connsiteX46" fmla="*/ 48640 w 477264"/>
              <a:gd name="connsiteY46" fmla="*/ 802535 h 982498"/>
              <a:gd name="connsiteX47" fmla="*/ 24320 w 477264"/>
              <a:gd name="connsiteY47" fmla="*/ 826855 h 982498"/>
              <a:gd name="connsiteX48" fmla="*/ 0 w 477264"/>
              <a:gd name="connsiteY48" fmla="*/ 802535 h 982498"/>
              <a:gd name="connsiteX49" fmla="*/ 24320 w 477264"/>
              <a:gd name="connsiteY49" fmla="*/ 778215 h 982498"/>
              <a:gd name="connsiteX50" fmla="*/ 452944 w 477264"/>
              <a:gd name="connsiteY50" fmla="*/ 622572 h 982498"/>
              <a:gd name="connsiteX51" fmla="*/ 477264 w 477264"/>
              <a:gd name="connsiteY51" fmla="*/ 646892 h 982498"/>
              <a:gd name="connsiteX52" fmla="*/ 452944 w 477264"/>
              <a:gd name="connsiteY52" fmla="*/ 671212 h 982498"/>
              <a:gd name="connsiteX53" fmla="*/ 428624 w 477264"/>
              <a:gd name="connsiteY53" fmla="*/ 646892 h 982498"/>
              <a:gd name="connsiteX54" fmla="*/ 452944 w 477264"/>
              <a:gd name="connsiteY54" fmla="*/ 622572 h 982498"/>
              <a:gd name="connsiteX55" fmla="*/ 345788 w 477264"/>
              <a:gd name="connsiteY55" fmla="*/ 622572 h 982498"/>
              <a:gd name="connsiteX56" fmla="*/ 370108 w 477264"/>
              <a:gd name="connsiteY56" fmla="*/ 646892 h 982498"/>
              <a:gd name="connsiteX57" fmla="*/ 345788 w 477264"/>
              <a:gd name="connsiteY57" fmla="*/ 671212 h 982498"/>
              <a:gd name="connsiteX58" fmla="*/ 321468 w 477264"/>
              <a:gd name="connsiteY58" fmla="*/ 646892 h 982498"/>
              <a:gd name="connsiteX59" fmla="*/ 345788 w 477264"/>
              <a:gd name="connsiteY59" fmla="*/ 622572 h 982498"/>
              <a:gd name="connsiteX60" fmla="*/ 238632 w 477264"/>
              <a:gd name="connsiteY60" fmla="*/ 622572 h 982498"/>
              <a:gd name="connsiteX61" fmla="*/ 262952 w 477264"/>
              <a:gd name="connsiteY61" fmla="*/ 646892 h 982498"/>
              <a:gd name="connsiteX62" fmla="*/ 238632 w 477264"/>
              <a:gd name="connsiteY62" fmla="*/ 671212 h 982498"/>
              <a:gd name="connsiteX63" fmla="*/ 214312 w 477264"/>
              <a:gd name="connsiteY63" fmla="*/ 646892 h 982498"/>
              <a:gd name="connsiteX64" fmla="*/ 238632 w 477264"/>
              <a:gd name="connsiteY64" fmla="*/ 622572 h 982498"/>
              <a:gd name="connsiteX65" fmla="*/ 131476 w 477264"/>
              <a:gd name="connsiteY65" fmla="*/ 622572 h 982498"/>
              <a:gd name="connsiteX66" fmla="*/ 155796 w 477264"/>
              <a:gd name="connsiteY66" fmla="*/ 646892 h 982498"/>
              <a:gd name="connsiteX67" fmla="*/ 131476 w 477264"/>
              <a:gd name="connsiteY67" fmla="*/ 671212 h 982498"/>
              <a:gd name="connsiteX68" fmla="*/ 107156 w 477264"/>
              <a:gd name="connsiteY68" fmla="*/ 646892 h 982498"/>
              <a:gd name="connsiteX69" fmla="*/ 131476 w 477264"/>
              <a:gd name="connsiteY69" fmla="*/ 622572 h 982498"/>
              <a:gd name="connsiteX70" fmla="*/ 24320 w 477264"/>
              <a:gd name="connsiteY70" fmla="*/ 622572 h 982498"/>
              <a:gd name="connsiteX71" fmla="*/ 48640 w 477264"/>
              <a:gd name="connsiteY71" fmla="*/ 646892 h 982498"/>
              <a:gd name="connsiteX72" fmla="*/ 24320 w 477264"/>
              <a:gd name="connsiteY72" fmla="*/ 671212 h 982498"/>
              <a:gd name="connsiteX73" fmla="*/ 0 w 477264"/>
              <a:gd name="connsiteY73" fmla="*/ 646892 h 982498"/>
              <a:gd name="connsiteX74" fmla="*/ 24320 w 477264"/>
              <a:gd name="connsiteY74" fmla="*/ 622572 h 982498"/>
              <a:gd name="connsiteX75" fmla="*/ 24320 w 477264"/>
              <a:gd name="connsiteY75" fmla="*/ 466929 h 982498"/>
              <a:gd name="connsiteX76" fmla="*/ 48640 w 477264"/>
              <a:gd name="connsiteY76" fmla="*/ 491249 h 982498"/>
              <a:gd name="connsiteX77" fmla="*/ 24320 w 477264"/>
              <a:gd name="connsiteY77" fmla="*/ 515569 h 982498"/>
              <a:gd name="connsiteX78" fmla="*/ 0 w 477264"/>
              <a:gd name="connsiteY78" fmla="*/ 491249 h 982498"/>
              <a:gd name="connsiteX79" fmla="*/ 24320 w 477264"/>
              <a:gd name="connsiteY79" fmla="*/ 466929 h 982498"/>
              <a:gd name="connsiteX80" fmla="*/ 131476 w 477264"/>
              <a:gd name="connsiteY80" fmla="*/ 466929 h 982498"/>
              <a:gd name="connsiteX81" fmla="*/ 155796 w 477264"/>
              <a:gd name="connsiteY81" fmla="*/ 491249 h 982498"/>
              <a:gd name="connsiteX82" fmla="*/ 131476 w 477264"/>
              <a:gd name="connsiteY82" fmla="*/ 515569 h 982498"/>
              <a:gd name="connsiteX83" fmla="*/ 107156 w 477264"/>
              <a:gd name="connsiteY83" fmla="*/ 491249 h 982498"/>
              <a:gd name="connsiteX84" fmla="*/ 131476 w 477264"/>
              <a:gd name="connsiteY84" fmla="*/ 466929 h 982498"/>
              <a:gd name="connsiteX85" fmla="*/ 238632 w 477264"/>
              <a:gd name="connsiteY85" fmla="*/ 466929 h 982498"/>
              <a:gd name="connsiteX86" fmla="*/ 262952 w 477264"/>
              <a:gd name="connsiteY86" fmla="*/ 491249 h 982498"/>
              <a:gd name="connsiteX87" fmla="*/ 238632 w 477264"/>
              <a:gd name="connsiteY87" fmla="*/ 515569 h 982498"/>
              <a:gd name="connsiteX88" fmla="*/ 214312 w 477264"/>
              <a:gd name="connsiteY88" fmla="*/ 491249 h 982498"/>
              <a:gd name="connsiteX89" fmla="*/ 238632 w 477264"/>
              <a:gd name="connsiteY89" fmla="*/ 466929 h 982498"/>
              <a:gd name="connsiteX90" fmla="*/ 345788 w 477264"/>
              <a:gd name="connsiteY90" fmla="*/ 466929 h 982498"/>
              <a:gd name="connsiteX91" fmla="*/ 370108 w 477264"/>
              <a:gd name="connsiteY91" fmla="*/ 491249 h 982498"/>
              <a:gd name="connsiteX92" fmla="*/ 345788 w 477264"/>
              <a:gd name="connsiteY92" fmla="*/ 515569 h 982498"/>
              <a:gd name="connsiteX93" fmla="*/ 321468 w 477264"/>
              <a:gd name="connsiteY93" fmla="*/ 491249 h 982498"/>
              <a:gd name="connsiteX94" fmla="*/ 345788 w 477264"/>
              <a:gd name="connsiteY94" fmla="*/ 466929 h 982498"/>
              <a:gd name="connsiteX95" fmla="*/ 452944 w 477264"/>
              <a:gd name="connsiteY95" fmla="*/ 466929 h 982498"/>
              <a:gd name="connsiteX96" fmla="*/ 477264 w 477264"/>
              <a:gd name="connsiteY96" fmla="*/ 491249 h 982498"/>
              <a:gd name="connsiteX97" fmla="*/ 452944 w 477264"/>
              <a:gd name="connsiteY97" fmla="*/ 515569 h 982498"/>
              <a:gd name="connsiteX98" fmla="*/ 428624 w 477264"/>
              <a:gd name="connsiteY98" fmla="*/ 491249 h 982498"/>
              <a:gd name="connsiteX99" fmla="*/ 452944 w 477264"/>
              <a:gd name="connsiteY99" fmla="*/ 466929 h 982498"/>
              <a:gd name="connsiteX100" fmla="*/ 24320 w 477264"/>
              <a:gd name="connsiteY100" fmla="*/ 311287 h 982498"/>
              <a:gd name="connsiteX101" fmla="*/ 48640 w 477264"/>
              <a:gd name="connsiteY101" fmla="*/ 335607 h 982498"/>
              <a:gd name="connsiteX102" fmla="*/ 24320 w 477264"/>
              <a:gd name="connsiteY102" fmla="*/ 359926 h 982498"/>
              <a:gd name="connsiteX103" fmla="*/ 0 w 477264"/>
              <a:gd name="connsiteY103" fmla="*/ 335607 h 982498"/>
              <a:gd name="connsiteX104" fmla="*/ 24320 w 477264"/>
              <a:gd name="connsiteY104" fmla="*/ 311287 h 982498"/>
              <a:gd name="connsiteX105" fmla="*/ 131476 w 477264"/>
              <a:gd name="connsiteY105" fmla="*/ 311286 h 982498"/>
              <a:gd name="connsiteX106" fmla="*/ 155796 w 477264"/>
              <a:gd name="connsiteY106" fmla="*/ 335606 h 982498"/>
              <a:gd name="connsiteX107" fmla="*/ 131476 w 477264"/>
              <a:gd name="connsiteY107" fmla="*/ 359926 h 982498"/>
              <a:gd name="connsiteX108" fmla="*/ 107156 w 477264"/>
              <a:gd name="connsiteY108" fmla="*/ 335606 h 982498"/>
              <a:gd name="connsiteX109" fmla="*/ 131476 w 477264"/>
              <a:gd name="connsiteY109" fmla="*/ 311286 h 982498"/>
              <a:gd name="connsiteX110" fmla="*/ 238632 w 477264"/>
              <a:gd name="connsiteY110" fmla="*/ 311286 h 982498"/>
              <a:gd name="connsiteX111" fmla="*/ 262952 w 477264"/>
              <a:gd name="connsiteY111" fmla="*/ 335606 h 982498"/>
              <a:gd name="connsiteX112" fmla="*/ 238632 w 477264"/>
              <a:gd name="connsiteY112" fmla="*/ 359926 h 982498"/>
              <a:gd name="connsiteX113" fmla="*/ 214312 w 477264"/>
              <a:gd name="connsiteY113" fmla="*/ 335606 h 982498"/>
              <a:gd name="connsiteX114" fmla="*/ 238632 w 477264"/>
              <a:gd name="connsiteY114" fmla="*/ 311286 h 982498"/>
              <a:gd name="connsiteX115" fmla="*/ 345788 w 477264"/>
              <a:gd name="connsiteY115" fmla="*/ 311286 h 982498"/>
              <a:gd name="connsiteX116" fmla="*/ 370108 w 477264"/>
              <a:gd name="connsiteY116" fmla="*/ 335606 h 982498"/>
              <a:gd name="connsiteX117" fmla="*/ 345788 w 477264"/>
              <a:gd name="connsiteY117" fmla="*/ 359926 h 982498"/>
              <a:gd name="connsiteX118" fmla="*/ 321468 w 477264"/>
              <a:gd name="connsiteY118" fmla="*/ 335606 h 982498"/>
              <a:gd name="connsiteX119" fmla="*/ 345788 w 477264"/>
              <a:gd name="connsiteY119" fmla="*/ 311286 h 982498"/>
              <a:gd name="connsiteX120" fmla="*/ 452944 w 477264"/>
              <a:gd name="connsiteY120" fmla="*/ 311286 h 982498"/>
              <a:gd name="connsiteX121" fmla="*/ 477264 w 477264"/>
              <a:gd name="connsiteY121" fmla="*/ 335606 h 982498"/>
              <a:gd name="connsiteX122" fmla="*/ 452944 w 477264"/>
              <a:gd name="connsiteY122" fmla="*/ 359926 h 982498"/>
              <a:gd name="connsiteX123" fmla="*/ 428624 w 477264"/>
              <a:gd name="connsiteY123" fmla="*/ 335606 h 982498"/>
              <a:gd name="connsiteX124" fmla="*/ 452944 w 477264"/>
              <a:gd name="connsiteY124" fmla="*/ 311286 h 982498"/>
              <a:gd name="connsiteX125" fmla="*/ 24320 w 477264"/>
              <a:gd name="connsiteY125" fmla="*/ 155643 h 982498"/>
              <a:gd name="connsiteX126" fmla="*/ 48640 w 477264"/>
              <a:gd name="connsiteY126" fmla="*/ 179963 h 982498"/>
              <a:gd name="connsiteX127" fmla="*/ 24320 w 477264"/>
              <a:gd name="connsiteY127" fmla="*/ 204283 h 982498"/>
              <a:gd name="connsiteX128" fmla="*/ 0 w 477264"/>
              <a:gd name="connsiteY128" fmla="*/ 179963 h 982498"/>
              <a:gd name="connsiteX129" fmla="*/ 24320 w 477264"/>
              <a:gd name="connsiteY129" fmla="*/ 155643 h 982498"/>
              <a:gd name="connsiteX130" fmla="*/ 131476 w 477264"/>
              <a:gd name="connsiteY130" fmla="*/ 155643 h 982498"/>
              <a:gd name="connsiteX131" fmla="*/ 155796 w 477264"/>
              <a:gd name="connsiteY131" fmla="*/ 179963 h 982498"/>
              <a:gd name="connsiteX132" fmla="*/ 131476 w 477264"/>
              <a:gd name="connsiteY132" fmla="*/ 204283 h 982498"/>
              <a:gd name="connsiteX133" fmla="*/ 107156 w 477264"/>
              <a:gd name="connsiteY133" fmla="*/ 179963 h 982498"/>
              <a:gd name="connsiteX134" fmla="*/ 131476 w 477264"/>
              <a:gd name="connsiteY134" fmla="*/ 155643 h 982498"/>
              <a:gd name="connsiteX135" fmla="*/ 238632 w 477264"/>
              <a:gd name="connsiteY135" fmla="*/ 155643 h 982498"/>
              <a:gd name="connsiteX136" fmla="*/ 262952 w 477264"/>
              <a:gd name="connsiteY136" fmla="*/ 179963 h 982498"/>
              <a:gd name="connsiteX137" fmla="*/ 238632 w 477264"/>
              <a:gd name="connsiteY137" fmla="*/ 204283 h 982498"/>
              <a:gd name="connsiteX138" fmla="*/ 214312 w 477264"/>
              <a:gd name="connsiteY138" fmla="*/ 179963 h 982498"/>
              <a:gd name="connsiteX139" fmla="*/ 238632 w 477264"/>
              <a:gd name="connsiteY139" fmla="*/ 155643 h 982498"/>
              <a:gd name="connsiteX140" fmla="*/ 345788 w 477264"/>
              <a:gd name="connsiteY140" fmla="*/ 155643 h 982498"/>
              <a:gd name="connsiteX141" fmla="*/ 370108 w 477264"/>
              <a:gd name="connsiteY141" fmla="*/ 179963 h 982498"/>
              <a:gd name="connsiteX142" fmla="*/ 345788 w 477264"/>
              <a:gd name="connsiteY142" fmla="*/ 204283 h 982498"/>
              <a:gd name="connsiteX143" fmla="*/ 321468 w 477264"/>
              <a:gd name="connsiteY143" fmla="*/ 179963 h 982498"/>
              <a:gd name="connsiteX144" fmla="*/ 345788 w 477264"/>
              <a:gd name="connsiteY144" fmla="*/ 155643 h 982498"/>
              <a:gd name="connsiteX145" fmla="*/ 452944 w 477264"/>
              <a:gd name="connsiteY145" fmla="*/ 155643 h 982498"/>
              <a:gd name="connsiteX146" fmla="*/ 477264 w 477264"/>
              <a:gd name="connsiteY146" fmla="*/ 179963 h 982498"/>
              <a:gd name="connsiteX147" fmla="*/ 452944 w 477264"/>
              <a:gd name="connsiteY147" fmla="*/ 204283 h 982498"/>
              <a:gd name="connsiteX148" fmla="*/ 428624 w 477264"/>
              <a:gd name="connsiteY148" fmla="*/ 179963 h 982498"/>
              <a:gd name="connsiteX149" fmla="*/ 452944 w 477264"/>
              <a:gd name="connsiteY149" fmla="*/ 155643 h 982498"/>
              <a:gd name="connsiteX150" fmla="*/ 452944 w 477264"/>
              <a:gd name="connsiteY150" fmla="*/ 0 h 982498"/>
              <a:gd name="connsiteX151" fmla="*/ 477264 w 477264"/>
              <a:gd name="connsiteY151" fmla="*/ 24320 h 982498"/>
              <a:gd name="connsiteX152" fmla="*/ 452944 w 477264"/>
              <a:gd name="connsiteY152" fmla="*/ 48640 h 982498"/>
              <a:gd name="connsiteX153" fmla="*/ 428624 w 477264"/>
              <a:gd name="connsiteY153" fmla="*/ 24320 h 982498"/>
              <a:gd name="connsiteX154" fmla="*/ 452944 w 477264"/>
              <a:gd name="connsiteY154" fmla="*/ 0 h 982498"/>
              <a:gd name="connsiteX155" fmla="*/ 345788 w 477264"/>
              <a:gd name="connsiteY155" fmla="*/ 0 h 982498"/>
              <a:gd name="connsiteX156" fmla="*/ 370108 w 477264"/>
              <a:gd name="connsiteY156" fmla="*/ 24320 h 982498"/>
              <a:gd name="connsiteX157" fmla="*/ 345788 w 477264"/>
              <a:gd name="connsiteY157" fmla="*/ 48640 h 982498"/>
              <a:gd name="connsiteX158" fmla="*/ 321468 w 477264"/>
              <a:gd name="connsiteY158" fmla="*/ 24320 h 982498"/>
              <a:gd name="connsiteX159" fmla="*/ 345788 w 477264"/>
              <a:gd name="connsiteY159" fmla="*/ 0 h 982498"/>
              <a:gd name="connsiteX160" fmla="*/ 238632 w 477264"/>
              <a:gd name="connsiteY160" fmla="*/ 0 h 982498"/>
              <a:gd name="connsiteX161" fmla="*/ 262952 w 477264"/>
              <a:gd name="connsiteY161" fmla="*/ 24320 h 982498"/>
              <a:gd name="connsiteX162" fmla="*/ 238632 w 477264"/>
              <a:gd name="connsiteY162" fmla="*/ 48640 h 982498"/>
              <a:gd name="connsiteX163" fmla="*/ 214312 w 477264"/>
              <a:gd name="connsiteY163" fmla="*/ 24320 h 982498"/>
              <a:gd name="connsiteX164" fmla="*/ 238632 w 477264"/>
              <a:gd name="connsiteY164" fmla="*/ 0 h 982498"/>
              <a:gd name="connsiteX165" fmla="*/ 131476 w 477264"/>
              <a:gd name="connsiteY165" fmla="*/ 0 h 982498"/>
              <a:gd name="connsiteX166" fmla="*/ 155796 w 477264"/>
              <a:gd name="connsiteY166" fmla="*/ 24320 h 982498"/>
              <a:gd name="connsiteX167" fmla="*/ 131476 w 477264"/>
              <a:gd name="connsiteY167" fmla="*/ 48640 h 982498"/>
              <a:gd name="connsiteX168" fmla="*/ 107156 w 477264"/>
              <a:gd name="connsiteY168" fmla="*/ 24320 h 982498"/>
              <a:gd name="connsiteX169" fmla="*/ 131476 w 477264"/>
              <a:gd name="connsiteY169" fmla="*/ 0 h 982498"/>
              <a:gd name="connsiteX170" fmla="*/ 24320 w 477264"/>
              <a:gd name="connsiteY170" fmla="*/ 0 h 982498"/>
              <a:gd name="connsiteX171" fmla="*/ 48640 w 477264"/>
              <a:gd name="connsiteY171" fmla="*/ 24320 h 982498"/>
              <a:gd name="connsiteX172" fmla="*/ 24320 w 477264"/>
              <a:gd name="connsiteY172" fmla="*/ 48640 h 982498"/>
              <a:gd name="connsiteX173" fmla="*/ 0 w 477264"/>
              <a:gd name="connsiteY173" fmla="*/ 24320 h 982498"/>
              <a:gd name="connsiteX174" fmla="*/ 24320 w 477264"/>
              <a:gd name="connsiteY174" fmla="*/ 0 h 982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</a:cxnLst>
            <a:rect l="l" t="t" r="r" b="b"/>
            <a:pathLst>
              <a:path w="477264" h="982498">
                <a:moveTo>
                  <a:pt x="452944" y="933858"/>
                </a:moveTo>
                <a:cubicBezTo>
                  <a:pt x="466376" y="933858"/>
                  <a:pt x="477264" y="944746"/>
                  <a:pt x="477264" y="958178"/>
                </a:cubicBezTo>
                <a:cubicBezTo>
                  <a:pt x="477264" y="971610"/>
                  <a:pt x="466376" y="982498"/>
                  <a:pt x="452944" y="982498"/>
                </a:cubicBezTo>
                <a:cubicBezTo>
                  <a:pt x="439512" y="982498"/>
                  <a:pt x="428624" y="971610"/>
                  <a:pt x="428624" y="958178"/>
                </a:cubicBezTo>
                <a:cubicBezTo>
                  <a:pt x="428624" y="944746"/>
                  <a:pt x="439512" y="933858"/>
                  <a:pt x="452944" y="933858"/>
                </a:cubicBezTo>
                <a:close/>
                <a:moveTo>
                  <a:pt x="345788" y="933858"/>
                </a:moveTo>
                <a:cubicBezTo>
                  <a:pt x="359220" y="933858"/>
                  <a:pt x="370108" y="944746"/>
                  <a:pt x="370108" y="958178"/>
                </a:cubicBezTo>
                <a:cubicBezTo>
                  <a:pt x="370108" y="971610"/>
                  <a:pt x="359220" y="982498"/>
                  <a:pt x="345788" y="982498"/>
                </a:cubicBezTo>
                <a:cubicBezTo>
                  <a:pt x="332356" y="982498"/>
                  <a:pt x="321468" y="971610"/>
                  <a:pt x="321468" y="958178"/>
                </a:cubicBezTo>
                <a:cubicBezTo>
                  <a:pt x="321468" y="944746"/>
                  <a:pt x="332356" y="933858"/>
                  <a:pt x="345788" y="933858"/>
                </a:cubicBezTo>
                <a:close/>
                <a:moveTo>
                  <a:pt x="238632" y="933858"/>
                </a:moveTo>
                <a:cubicBezTo>
                  <a:pt x="252064" y="933858"/>
                  <a:pt x="262952" y="944746"/>
                  <a:pt x="262952" y="958178"/>
                </a:cubicBezTo>
                <a:cubicBezTo>
                  <a:pt x="262952" y="971610"/>
                  <a:pt x="252064" y="982498"/>
                  <a:pt x="238632" y="982498"/>
                </a:cubicBezTo>
                <a:cubicBezTo>
                  <a:pt x="225200" y="982498"/>
                  <a:pt x="214312" y="971610"/>
                  <a:pt x="214312" y="958178"/>
                </a:cubicBezTo>
                <a:cubicBezTo>
                  <a:pt x="214312" y="944746"/>
                  <a:pt x="225200" y="933858"/>
                  <a:pt x="238632" y="933858"/>
                </a:cubicBezTo>
                <a:close/>
                <a:moveTo>
                  <a:pt x="131476" y="933858"/>
                </a:moveTo>
                <a:cubicBezTo>
                  <a:pt x="144908" y="933858"/>
                  <a:pt x="155796" y="944746"/>
                  <a:pt x="155796" y="958178"/>
                </a:cubicBezTo>
                <a:cubicBezTo>
                  <a:pt x="155796" y="971610"/>
                  <a:pt x="144908" y="982498"/>
                  <a:pt x="131476" y="982498"/>
                </a:cubicBezTo>
                <a:cubicBezTo>
                  <a:pt x="118044" y="982498"/>
                  <a:pt x="107156" y="971610"/>
                  <a:pt x="107156" y="958178"/>
                </a:cubicBezTo>
                <a:cubicBezTo>
                  <a:pt x="107156" y="944746"/>
                  <a:pt x="118044" y="933858"/>
                  <a:pt x="131476" y="933858"/>
                </a:cubicBezTo>
                <a:close/>
                <a:moveTo>
                  <a:pt x="24320" y="933858"/>
                </a:moveTo>
                <a:cubicBezTo>
                  <a:pt x="37752" y="933858"/>
                  <a:pt x="48640" y="944746"/>
                  <a:pt x="48640" y="958178"/>
                </a:cubicBezTo>
                <a:cubicBezTo>
                  <a:pt x="48640" y="971610"/>
                  <a:pt x="37752" y="982498"/>
                  <a:pt x="24320" y="982498"/>
                </a:cubicBezTo>
                <a:cubicBezTo>
                  <a:pt x="10888" y="982498"/>
                  <a:pt x="0" y="971610"/>
                  <a:pt x="0" y="958178"/>
                </a:cubicBezTo>
                <a:cubicBezTo>
                  <a:pt x="0" y="944746"/>
                  <a:pt x="10888" y="933858"/>
                  <a:pt x="24320" y="933858"/>
                </a:cubicBezTo>
                <a:close/>
                <a:moveTo>
                  <a:pt x="452944" y="778215"/>
                </a:moveTo>
                <a:cubicBezTo>
                  <a:pt x="466376" y="778215"/>
                  <a:pt x="477264" y="789103"/>
                  <a:pt x="477264" y="802535"/>
                </a:cubicBezTo>
                <a:cubicBezTo>
                  <a:pt x="477264" y="815967"/>
                  <a:pt x="466376" y="826855"/>
                  <a:pt x="452944" y="826855"/>
                </a:cubicBezTo>
                <a:cubicBezTo>
                  <a:pt x="439512" y="826855"/>
                  <a:pt x="428624" y="815967"/>
                  <a:pt x="428624" y="802535"/>
                </a:cubicBezTo>
                <a:cubicBezTo>
                  <a:pt x="428624" y="789103"/>
                  <a:pt x="439512" y="778215"/>
                  <a:pt x="452944" y="778215"/>
                </a:cubicBezTo>
                <a:close/>
                <a:moveTo>
                  <a:pt x="345788" y="778215"/>
                </a:moveTo>
                <a:cubicBezTo>
                  <a:pt x="359220" y="778215"/>
                  <a:pt x="370108" y="789103"/>
                  <a:pt x="370108" y="802535"/>
                </a:cubicBezTo>
                <a:cubicBezTo>
                  <a:pt x="370108" y="815967"/>
                  <a:pt x="359220" y="826855"/>
                  <a:pt x="345788" y="826855"/>
                </a:cubicBezTo>
                <a:cubicBezTo>
                  <a:pt x="332356" y="826855"/>
                  <a:pt x="321468" y="815967"/>
                  <a:pt x="321468" y="802535"/>
                </a:cubicBezTo>
                <a:cubicBezTo>
                  <a:pt x="321468" y="789103"/>
                  <a:pt x="332356" y="778215"/>
                  <a:pt x="345788" y="778215"/>
                </a:cubicBezTo>
                <a:close/>
                <a:moveTo>
                  <a:pt x="238632" y="778215"/>
                </a:moveTo>
                <a:cubicBezTo>
                  <a:pt x="252064" y="778215"/>
                  <a:pt x="262952" y="789103"/>
                  <a:pt x="262952" y="802535"/>
                </a:cubicBezTo>
                <a:cubicBezTo>
                  <a:pt x="262952" y="815967"/>
                  <a:pt x="252064" y="826855"/>
                  <a:pt x="238632" y="826855"/>
                </a:cubicBezTo>
                <a:cubicBezTo>
                  <a:pt x="225200" y="826855"/>
                  <a:pt x="214312" y="815967"/>
                  <a:pt x="214312" y="802535"/>
                </a:cubicBezTo>
                <a:cubicBezTo>
                  <a:pt x="214312" y="789103"/>
                  <a:pt x="225200" y="778215"/>
                  <a:pt x="238632" y="778215"/>
                </a:cubicBezTo>
                <a:close/>
                <a:moveTo>
                  <a:pt x="131476" y="778215"/>
                </a:moveTo>
                <a:cubicBezTo>
                  <a:pt x="144908" y="778215"/>
                  <a:pt x="155796" y="789103"/>
                  <a:pt x="155796" y="802535"/>
                </a:cubicBezTo>
                <a:cubicBezTo>
                  <a:pt x="155796" y="815967"/>
                  <a:pt x="144908" y="826855"/>
                  <a:pt x="131476" y="826855"/>
                </a:cubicBezTo>
                <a:cubicBezTo>
                  <a:pt x="118044" y="826855"/>
                  <a:pt x="107156" y="815967"/>
                  <a:pt x="107156" y="802535"/>
                </a:cubicBezTo>
                <a:cubicBezTo>
                  <a:pt x="107156" y="789103"/>
                  <a:pt x="118044" y="778215"/>
                  <a:pt x="131476" y="778215"/>
                </a:cubicBezTo>
                <a:close/>
                <a:moveTo>
                  <a:pt x="24320" y="778215"/>
                </a:moveTo>
                <a:cubicBezTo>
                  <a:pt x="37752" y="778215"/>
                  <a:pt x="48640" y="789103"/>
                  <a:pt x="48640" y="802535"/>
                </a:cubicBezTo>
                <a:cubicBezTo>
                  <a:pt x="48640" y="815967"/>
                  <a:pt x="37752" y="826855"/>
                  <a:pt x="24320" y="826855"/>
                </a:cubicBezTo>
                <a:cubicBezTo>
                  <a:pt x="10888" y="826855"/>
                  <a:pt x="0" y="815967"/>
                  <a:pt x="0" y="802535"/>
                </a:cubicBezTo>
                <a:cubicBezTo>
                  <a:pt x="0" y="789103"/>
                  <a:pt x="10888" y="778215"/>
                  <a:pt x="24320" y="778215"/>
                </a:cubicBezTo>
                <a:close/>
                <a:moveTo>
                  <a:pt x="452944" y="622572"/>
                </a:moveTo>
                <a:cubicBezTo>
                  <a:pt x="466376" y="622572"/>
                  <a:pt x="477264" y="633460"/>
                  <a:pt x="477264" y="646892"/>
                </a:cubicBezTo>
                <a:cubicBezTo>
                  <a:pt x="477264" y="660324"/>
                  <a:pt x="466376" y="671212"/>
                  <a:pt x="452944" y="671212"/>
                </a:cubicBezTo>
                <a:cubicBezTo>
                  <a:pt x="439512" y="671212"/>
                  <a:pt x="428624" y="660324"/>
                  <a:pt x="428624" y="646892"/>
                </a:cubicBezTo>
                <a:cubicBezTo>
                  <a:pt x="428624" y="633460"/>
                  <a:pt x="439512" y="622572"/>
                  <a:pt x="452944" y="622572"/>
                </a:cubicBezTo>
                <a:close/>
                <a:moveTo>
                  <a:pt x="345788" y="622572"/>
                </a:moveTo>
                <a:cubicBezTo>
                  <a:pt x="359220" y="622572"/>
                  <a:pt x="370108" y="633460"/>
                  <a:pt x="370108" y="646892"/>
                </a:cubicBezTo>
                <a:cubicBezTo>
                  <a:pt x="370108" y="660324"/>
                  <a:pt x="359220" y="671212"/>
                  <a:pt x="345788" y="671212"/>
                </a:cubicBezTo>
                <a:cubicBezTo>
                  <a:pt x="332356" y="671212"/>
                  <a:pt x="321468" y="660324"/>
                  <a:pt x="321468" y="646892"/>
                </a:cubicBezTo>
                <a:cubicBezTo>
                  <a:pt x="321468" y="633460"/>
                  <a:pt x="332356" y="622572"/>
                  <a:pt x="345788" y="622572"/>
                </a:cubicBezTo>
                <a:close/>
                <a:moveTo>
                  <a:pt x="238632" y="622572"/>
                </a:moveTo>
                <a:cubicBezTo>
                  <a:pt x="252064" y="622572"/>
                  <a:pt x="262952" y="633460"/>
                  <a:pt x="262952" y="646892"/>
                </a:cubicBezTo>
                <a:cubicBezTo>
                  <a:pt x="262952" y="660324"/>
                  <a:pt x="252064" y="671212"/>
                  <a:pt x="238632" y="671212"/>
                </a:cubicBezTo>
                <a:cubicBezTo>
                  <a:pt x="225200" y="671212"/>
                  <a:pt x="214312" y="660324"/>
                  <a:pt x="214312" y="646892"/>
                </a:cubicBezTo>
                <a:cubicBezTo>
                  <a:pt x="214312" y="633460"/>
                  <a:pt x="225200" y="622572"/>
                  <a:pt x="238632" y="622572"/>
                </a:cubicBezTo>
                <a:close/>
                <a:moveTo>
                  <a:pt x="131476" y="622572"/>
                </a:moveTo>
                <a:cubicBezTo>
                  <a:pt x="144908" y="622572"/>
                  <a:pt x="155796" y="633460"/>
                  <a:pt x="155796" y="646892"/>
                </a:cubicBezTo>
                <a:cubicBezTo>
                  <a:pt x="155796" y="660324"/>
                  <a:pt x="144908" y="671212"/>
                  <a:pt x="131476" y="671212"/>
                </a:cubicBezTo>
                <a:cubicBezTo>
                  <a:pt x="118044" y="671212"/>
                  <a:pt x="107156" y="660324"/>
                  <a:pt x="107156" y="646892"/>
                </a:cubicBezTo>
                <a:cubicBezTo>
                  <a:pt x="107156" y="633460"/>
                  <a:pt x="118044" y="622572"/>
                  <a:pt x="131476" y="622572"/>
                </a:cubicBezTo>
                <a:close/>
                <a:moveTo>
                  <a:pt x="24320" y="622572"/>
                </a:moveTo>
                <a:cubicBezTo>
                  <a:pt x="37752" y="622572"/>
                  <a:pt x="48640" y="633460"/>
                  <a:pt x="48640" y="646892"/>
                </a:cubicBezTo>
                <a:cubicBezTo>
                  <a:pt x="48640" y="660324"/>
                  <a:pt x="37752" y="671212"/>
                  <a:pt x="24320" y="671212"/>
                </a:cubicBezTo>
                <a:cubicBezTo>
                  <a:pt x="10888" y="671212"/>
                  <a:pt x="0" y="660324"/>
                  <a:pt x="0" y="646892"/>
                </a:cubicBezTo>
                <a:cubicBezTo>
                  <a:pt x="0" y="633460"/>
                  <a:pt x="10888" y="622572"/>
                  <a:pt x="24320" y="622572"/>
                </a:cubicBezTo>
                <a:close/>
                <a:moveTo>
                  <a:pt x="24320" y="466929"/>
                </a:moveTo>
                <a:cubicBezTo>
                  <a:pt x="37752" y="466929"/>
                  <a:pt x="48640" y="477817"/>
                  <a:pt x="48640" y="491249"/>
                </a:cubicBezTo>
                <a:cubicBezTo>
                  <a:pt x="48640" y="504681"/>
                  <a:pt x="37752" y="515569"/>
                  <a:pt x="24320" y="515569"/>
                </a:cubicBezTo>
                <a:cubicBezTo>
                  <a:pt x="10888" y="515569"/>
                  <a:pt x="0" y="504681"/>
                  <a:pt x="0" y="491249"/>
                </a:cubicBezTo>
                <a:cubicBezTo>
                  <a:pt x="0" y="477817"/>
                  <a:pt x="10888" y="466929"/>
                  <a:pt x="24320" y="466929"/>
                </a:cubicBezTo>
                <a:close/>
                <a:moveTo>
                  <a:pt x="131476" y="466929"/>
                </a:moveTo>
                <a:cubicBezTo>
                  <a:pt x="144908" y="466929"/>
                  <a:pt x="155796" y="477817"/>
                  <a:pt x="155796" y="491249"/>
                </a:cubicBezTo>
                <a:cubicBezTo>
                  <a:pt x="155796" y="504681"/>
                  <a:pt x="144908" y="515569"/>
                  <a:pt x="131476" y="515569"/>
                </a:cubicBezTo>
                <a:cubicBezTo>
                  <a:pt x="118044" y="515569"/>
                  <a:pt x="107156" y="504681"/>
                  <a:pt x="107156" y="491249"/>
                </a:cubicBezTo>
                <a:cubicBezTo>
                  <a:pt x="107156" y="477817"/>
                  <a:pt x="118044" y="466929"/>
                  <a:pt x="131476" y="466929"/>
                </a:cubicBezTo>
                <a:close/>
                <a:moveTo>
                  <a:pt x="238632" y="466929"/>
                </a:moveTo>
                <a:cubicBezTo>
                  <a:pt x="252064" y="466929"/>
                  <a:pt x="262952" y="477817"/>
                  <a:pt x="262952" y="491249"/>
                </a:cubicBezTo>
                <a:cubicBezTo>
                  <a:pt x="262952" y="504681"/>
                  <a:pt x="252064" y="515569"/>
                  <a:pt x="238632" y="515569"/>
                </a:cubicBezTo>
                <a:cubicBezTo>
                  <a:pt x="225200" y="515569"/>
                  <a:pt x="214312" y="504681"/>
                  <a:pt x="214312" y="491249"/>
                </a:cubicBezTo>
                <a:cubicBezTo>
                  <a:pt x="214312" y="477817"/>
                  <a:pt x="225200" y="466929"/>
                  <a:pt x="238632" y="466929"/>
                </a:cubicBezTo>
                <a:close/>
                <a:moveTo>
                  <a:pt x="345788" y="466929"/>
                </a:moveTo>
                <a:cubicBezTo>
                  <a:pt x="359220" y="466929"/>
                  <a:pt x="370108" y="477817"/>
                  <a:pt x="370108" y="491249"/>
                </a:cubicBezTo>
                <a:cubicBezTo>
                  <a:pt x="370108" y="504681"/>
                  <a:pt x="359220" y="515569"/>
                  <a:pt x="345788" y="515569"/>
                </a:cubicBezTo>
                <a:cubicBezTo>
                  <a:pt x="332356" y="515569"/>
                  <a:pt x="321468" y="504681"/>
                  <a:pt x="321468" y="491249"/>
                </a:cubicBezTo>
                <a:cubicBezTo>
                  <a:pt x="321468" y="477817"/>
                  <a:pt x="332356" y="466929"/>
                  <a:pt x="345788" y="466929"/>
                </a:cubicBezTo>
                <a:close/>
                <a:moveTo>
                  <a:pt x="452944" y="466929"/>
                </a:moveTo>
                <a:cubicBezTo>
                  <a:pt x="466376" y="466929"/>
                  <a:pt x="477264" y="477817"/>
                  <a:pt x="477264" y="491249"/>
                </a:cubicBezTo>
                <a:cubicBezTo>
                  <a:pt x="477264" y="504681"/>
                  <a:pt x="466376" y="515569"/>
                  <a:pt x="452944" y="515569"/>
                </a:cubicBezTo>
                <a:cubicBezTo>
                  <a:pt x="439512" y="515569"/>
                  <a:pt x="428624" y="504681"/>
                  <a:pt x="428624" y="491249"/>
                </a:cubicBezTo>
                <a:cubicBezTo>
                  <a:pt x="428624" y="477817"/>
                  <a:pt x="439512" y="466929"/>
                  <a:pt x="452944" y="466929"/>
                </a:cubicBezTo>
                <a:close/>
                <a:moveTo>
                  <a:pt x="24320" y="311287"/>
                </a:moveTo>
                <a:cubicBezTo>
                  <a:pt x="37752" y="311287"/>
                  <a:pt x="48640" y="322175"/>
                  <a:pt x="48640" y="335607"/>
                </a:cubicBezTo>
                <a:cubicBezTo>
                  <a:pt x="48640" y="349038"/>
                  <a:pt x="37752" y="359926"/>
                  <a:pt x="24320" y="359926"/>
                </a:cubicBezTo>
                <a:cubicBezTo>
                  <a:pt x="10888" y="359926"/>
                  <a:pt x="0" y="349038"/>
                  <a:pt x="0" y="335607"/>
                </a:cubicBezTo>
                <a:cubicBezTo>
                  <a:pt x="0" y="322175"/>
                  <a:pt x="10888" y="311287"/>
                  <a:pt x="24320" y="311287"/>
                </a:cubicBezTo>
                <a:close/>
                <a:moveTo>
                  <a:pt x="131476" y="311286"/>
                </a:moveTo>
                <a:cubicBezTo>
                  <a:pt x="144908" y="311286"/>
                  <a:pt x="155796" y="322174"/>
                  <a:pt x="155796" y="335606"/>
                </a:cubicBezTo>
                <a:cubicBezTo>
                  <a:pt x="155796" y="349038"/>
                  <a:pt x="144908" y="359926"/>
                  <a:pt x="131476" y="359926"/>
                </a:cubicBezTo>
                <a:cubicBezTo>
                  <a:pt x="118044" y="359926"/>
                  <a:pt x="107156" y="349038"/>
                  <a:pt x="107156" y="335606"/>
                </a:cubicBezTo>
                <a:cubicBezTo>
                  <a:pt x="107156" y="322174"/>
                  <a:pt x="118044" y="311286"/>
                  <a:pt x="131476" y="311286"/>
                </a:cubicBezTo>
                <a:close/>
                <a:moveTo>
                  <a:pt x="238632" y="311286"/>
                </a:moveTo>
                <a:cubicBezTo>
                  <a:pt x="252064" y="311286"/>
                  <a:pt x="262952" y="322174"/>
                  <a:pt x="262952" y="335606"/>
                </a:cubicBezTo>
                <a:cubicBezTo>
                  <a:pt x="262952" y="349038"/>
                  <a:pt x="252064" y="359926"/>
                  <a:pt x="238632" y="359926"/>
                </a:cubicBezTo>
                <a:cubicBezTo>
                  <a:pt x="225200" y="359926"/>
                  <a:pt x="214312" y="349038"/>
                  <a:pt x="214312" y="335606"/>
                </a:cubicBezTo>
                <a:cubicBezTo>
                  <a:pt x="214312" y="322174"/>
                  <a:pt x="225200" y="311286"/>
                  <a:pt x="238632" y="311286"/>
                </a:cubicBezTo>
                <a:close/>
                <a:moveTo>
                  <a:pt x="345788" y="311286"/>
                </a:moveTo>
                <a:cubicBezTo>
                  <a:pt x="359220" y="311286"/>
                  <a:pt x="370108" y="322174"/>
                  <a:pt x="370108" y="335606"/>
                </a:cubicBezTo>
                <a:cubicBezTo>
                  <a:pt x="370108" y="349038"/>
                  <a:pt x="359220" y="359926"/>
                  <a:pt x="345788" y="359926"/>
                </a:cubicBezTo>
                <a:cubicBezTo>
                  <a:pt x="332356" y="359926"/>
                  <a:pt x="321468" y="349038"/>
                  <a:pt x="321468" y="335606"/>
                </a:cubicBezTo>
                <a:cubicBezTo>
                  <a:pt x="321468" y="322174"/>
                  <a:pt x="332356" y="311286"/>
                  <a:pt x="345788" y="311286"/>
                </a:cubicBezTo>
                <a:close/>
                <a:moveTo>
                  <a:pt x="452944" y="311286"/>
                </a:moveTo>
                <a:cubicBezTo>
                  <a:pt x="466376" y="311286"/>
                  <a:pt x="477264" y="322174"/>
                  <a:pt x="477264" y="335606"/>
                </a:cubicBezTo>
                <a:cubicBezTo>
                  <a:pt x="477264" y="349038"/>
                  <a:pt x="466376" y="359926"/>
                  <a:pt x="452944" y="359926"/>
                </a:cubicBezTo>
                <a:cubicBezTo>
                  <a:pt x="439512" y="359926"/>
                  <a:pt x="428624" y="349038"/>
                  <a:pt x="428624" y="335606"/>
                </a:cubicBezTo>
                <a:cubicBezTo>
                  <a:pt x="428624" y="322174"/>
                  <a:pt x="439512" y="311286"/>
                  <a:pt x="452944" y="311286"/>
                </a:cubicBezTo>
                <a:close/>
                <a:moveTo>
                  <a:pt x="24320" y="155643"/>
                </a:moveTo>
                <a:cubicBezTo>
                  <a:pt x="37752" y="155643"/>
                  <a:pt x="48640" y="166531"/>
                  <a:pt x="48640" y="179963"/>
                </a:cubicBezTo>
                <a:cubicBezTo>
                  <a:pt x="48640" y="193395"/>
                  <a:pt x="37752" y="204283"/>
                  <a:pt x="24320" y="204283"/>
                </a:cubicBezTo>
                <a:cubicBezTo>
                  <a:pt x="10888" y="204283"/>
                  <a:pt x="0" y="193395"/>
                  <a:pt x="0" y="179963"/>
                </a:cubicBezTo>
                <a:cubicBezTo>
                  <a:pt x="0" y="166531"/>
                  <a:pt x="10888" y="155643"/>
                  <a:pt x="24320" y="155643"/>
                </a:cubicBezTo>
                <a:close/>
                <a:moveTo>
                  <a:pt x="131476" y="155643"/>
                </a:moveTo>
                <a:cubicBezTo>
                  <a:pt x="144908" y="155643"/>
                  <a:pt x="155796" y="166531"/>
                  <a:pt x="155796" y="179963"/>
                </a:cubicBezTo>
                <a:cubicBezTo>
                  <a:pt x="155796" y="193395"/>
                  <a:pt x="144908" y="204283"/>
                  <a:pt x="131476" y="204283"/>
                </a:cubicBezTo>
                <a:cubicBezTo>
                  <a:pt x="118044" y="204283"/>
                  <a:pt x="107156" y="193395"/>
                  <a:pt x="107156" y="179963"/>
                </a:cubicBezTo>
                <a:cubicBezTo>
                  <a:pt x="107156" y="166531"/>
                  <a:pt x="118044" y="155643"/>
                  <a:pt x="131476" y="155643"/>
                </a:cubicBezTo>
                <a:close/>
                <a:moveTo>
                  <a:pt x="238632" y="155643"/>
                </a:moveTo>
                <a:cubicBezTo>
                  <a:pt x="252064" y="155643"/>
                  <a:pt x="262952" y="166531"/>
                  <a:pt x="262952" y="179963"/>
                </a:cubicBezTo>
                <a:cubicBezTo>
                  <a:pt x="262952" y="193395"/>
                  <a:pt x="252064" y="204283"/>
                  <a:pt x="238632" y="204283"/>
                </a:cubicBezTo>
                <a:cubicBezTo>
                  <a:pt x="225200" y="204283"/>
                  <a:pt x="214312" y="193395"/>
                  <a:pt x="214312" y="179963"/>
                </a:cubicBezTo>
                <a:cubicBezTo>
                  <a:pt x="214312" y="166531"/>
                  <a:pt x="225200" y="155643"/>
                  <a:pt x="238632" y="155643"/>
                </a:cubicBezTo>
                <a:close/>
                <a:moveTo>
                  <a:pt x="345788" y="155643"/>
                </a:moveTo>
                <a:cubicBezTo>
                  <a:pt x="359220" y="155643"/>
                  <a:pt x="370108" y="166531"/>
                  <a:pt x="370108" y="179963"/>
                </a:cubicBezTo>
                <a:cubicBezTo>
                  <a:pt x="370108" y="193395"/>
                  <a:pt x="359220" y="204283"/>
                  <a:pt x="345788" y="204283"/>
                </a:cubicBezTo>
                <a:cubicBezTo>
                  <a:pt x="332356" y="204283"/>
                  <a:pt x="321468" y="193395"/>
                  <a:pt x="321468" y="179963"/>
                </a:cubicBezTo>
                <a:cubicBezTo>
                  <a:pt x="321468" y="166531"/>
                  <a:pt x="332356" y="155643"/>
                  <a:pt x="345788" y="155643"/>
                </a:cubicBezTo>
                <a:close/>
                <a:moveTo>
                  <a:pt x="452944" y="155643"/>
                </a:moveTo>
                <a:cubicBezTo>
                  <a:pt x="466376" y="155643"/>
                  <a:pt x="477264" y="166531"/>
                  <a:pt x="477264" y="179963"/>
                </a:cubicBezTo>
                <a:cubicBezTo>
                  <a:pt x="477264" y="193395"/>
                  <a:pt x="466376" y="204283"/>
                  <a:pt x="452944" y="204283"/>
                </a:cubicBezTo>
                <a:cubicBezTo>
                  <a:pt x="439512" y="204283"/>
                  <a:pt x="428624" y="193395"/>
                  <a:pt x="428624" y="179963"/>
                </a:cubicBezTo>
                <a:cubicBezTo>
                  <a:pt x="428624" y="166531"/>
                  <a:pt x="439512" y="155643"/>
                  <a:pt x="452944" y="155643"/>
                </a:cubicBezTo>
                <a:close/>
                <a:moveTo>
                  <a:pt x="452944" y="0"/>
                </a:moveTo>
                <a:cubicBezTo>
                  <a:pt x="466376" y="0"/>
                  <a:pt x="477264" y="10888"/>
                  <a:pt x="477264" y="24320"/>
                </a:cubicBezTo>
                <a:cubicBezTo>
                  <a:pt x="477264" y="37752"/>
                  <a:pt x="466376" y="48640"/>
                  <a:pt x="452944" y="48640"/>
                </a:cubicBezTo>
                <a:cubicBezTo>
                  <a:pt x="439512" y="48640"/>
                  <a:pt x="428624" y="37752"/>
                  <a:pt x="428624" y="24320"/>
                </a:cubicBezTo>
                <a:cubicBezTo>
                  <a:pt x="428624" y="10888"/>
                  <a:pt x="439512" y="0"/>
                  <a:pt x="452944" y="0"/>
                </a:cubicBezTo>
                <a:close/>
                <a:moveTo>
                  <a:pt x="345788" y="0"/>
                </a:moveTo>
                <a:cubicBezTo>
                  <a:pt x="359220" y="0"/>
                  <a:pt x="370108" y="10888"/>
                  <a:pt x="370108" y="24320"/>
                </a:cubicBezTo>
                <a:cubicBezTo>
                  <a:pt x="370108" y="37752"/>
                  <a:pt x="359220" y="48640"/>
                  <a:pt x="345788" y="48640"/>
                </a:cubicBezTo>
                <a:cubicBezTo>
                  <a:pt x="332356" y="48640"/>
                  <a:pt x="321468" y="37752"/>
                  <a:pt x="321468" y="24320"/>
                </a:cubicBezTo>
                <a:cubicBezTo>
                  <a:pt x="321468" y="10888"/>
                  <a:pt x="332356" y="0"/>
                  <a:pt x="345788" y="0"/>
                </a:cubicBezTo>
                <a:close/>
                <a:moveTo>
                  <a:pt x="238632" y="0"/>
                </a:moveTo>
                <a:cubicBezTo>
                  <a:pt x="252064" y="0"/>
                  <a:pt x="262952" y="10888"/>
                  <a:pt x="262952" y="24320"/>
                </a:cubicBezTo>
                <a:cubicBezTo>
                  <a:pt x="262952" y="37752"/>
                  <a:pt x="252064" y="48640"/>
                  <a:pt x="238632" y="48640"/>
                </a:cubicBezTo>
                <a:cubicBezTo>
                  <a:pt x="225200" y="48640"/>
                  <a:pt x="214312" y="37752"/>
                  <a:pt x="214312" y="24320"/>
                </a:cubicBezTo>
                <a:cubicBezTo>
                  <a:pt x="214312" y="10888"/>
                  <a:pt x="225200" y="0"/>
                  <a:pt x="238632" y="0"/>
                </a:cubicBezTo>
                <a:close/>
                <a:moveTo>
                  <a:pt x="131476" y="0"/>
                </a:moveTo>
                <a:cubicBezTo>
                  <a:pt x="144908" y="0"/>
                  <a:pt x="155796" y="10888"/>
                  <a:pt x="155796" y="24320"/>
                </a:cubicBezTo>
                <a:cubicBezTo>
                  <a:pt x="155796" y="37752"/>
                  <a:pt x="144908" y="48640"/>
                  <a:pt x="131476" y="48640"/>
                </a:cubicBezTo>
                <a:cubicBezTo>
                  <a:pt x="118044" y="48640"/>
                  <a:pt x="107156" y="37752"/>
                  <a:pt x="107156" y="24320"/>
                </a:cubicBezTo>
                <a:cubicBezTo>
                  <a:pt x="107156" y="10888"/>
                  <a:pt x="118044" y="0"/>
                  <a:pt x="131476" y="0"/>
                </a:cubicBezTo>
                <a:close/>
                <a:moveTo>
                  <a:pt x="24320" y="0"/>
                </a:moveTo>
                <a:cubicBezTo>
                  <a:pt x="37752" y="0"/>
                  <a:pt x="48640" y="10888"/>
                  <a:pt x="48640" y="24320"/>
                </a:cubicBezTo>
                <a:cubicBezTo>
                  <a:pt x="48640" y="37752"/>
                  <a:pt x="37752" y="48640"/>
                  <a:pt x="24320" y="48640"/>
                </a:cubicBezTo>
                <a:cubicBezTo>
                  <a:pt x="10888" y="48640"/>
                  <a:pt x="0" y="37752"/>
                  <a:pt x="0" y="24320"/>
                </a:cubicBezTo>
                <a:cubicBezTo>
                  <a:pt x="0" y="10888"/>
                  <a:pt x="10888" y="0"/>
                  <a:pt x="2432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sym typeface="思源黑体 CN Normal" panose="020B0400000000000000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100459" y="445492"/>
            <a:ext cx="2878594" cy="2098892"/>
            <a:chOff x="1733325" y="30734"/>
            <a:chExt cx="4056056" cy="2957425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3325" y="30734"/>
              <a:ext cx="2957425" cy="2957425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055339" flipH="1">
              <a:off x="2969981" y="133942"/>
              <a:ext cx="2819400" cy="2819400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58" grpId="0"/>
      <p:bldP spid="59" grpId="0"/>
      <p:bldP spid="60" grpId="0"/>
      <p:bldP spid="61" grpId="0"/>
      <p:bldP spid="53" grpId="0" animBg="1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559479" y="1993720"/>
            <a:ext cx="3149066" cy="955124"/>
            <a:chOff x="5756124" y="1993720"/>
            <a:chExt cx="3149066" cy="955124"/>
          </a:xfrm>
        </p:grpSpPr>
        <p:sp>
          <p:nvSpPr>
            <p:cNvPr id="7" name="文本框矩形8435759"/>
            <p:cNvSpPr txBox="1"/>
            <p:nvPr/>
          </p:nvSpPr>
          <p:spPr>
            <a:xfrm>
              <a:off x="7740465" y="1993720"/>
              <a:ext cx="1164725" cy="900000"/>
            </a:xfrm>
            <a:prstGeom prst="rect">
              <a:avLst/>
            </a:prstGeom>
            <a:noFill/>
            <a:ln w="117475">
              <a:noFill/>
            </a:ln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pc="100" dirty="0">
                  <a:solidFill>
                    <a:schemeClr val="bg1"/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01</a:t>
              </a:r>
              <a:endParaRPr lang="zh-CN" altLang="en-US" spc="100" dirty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91" name="矩形8435759"/>
            <p:cNvSpPr/>
            <p:nvPr/>
          </p:nvSpPr>
          <p:spPr>
            <a:xfrm>
              <a:off x="5756124" y="2179403"/>
              <a:ext cx="1929169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sym typeface="+mn-lt"/>
                </a:rPr>
                <a:t>PART</a:t>
              </a:r>
              <a:endParaRPr lang="zh-CN" altLang="en-US" sz="4400" b="1" dirty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419017" y="3066134"/>
            <a:ext cx="6183139" cy="853440"/>
            <a:chOff x="2730500" y="2514600"/>
            <a:chExt cx="4469236" cy="1130300"/>
          </a:xfrm>
        </p:grpSpPr>
        <p:sp>
          <p:nvSpPr>
            <p:cNvPr id="9" name="矩形: 圆角 8"/>
            <p:cNvSpPr/>
            <p:nvPr/>
          </p:nvSpPr>
          <p:spPr>
            <a:xfrm>
              <a:off x="2730500" y="2740025"/>
              <a:ext cx="88900" cy="67945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100000">
                  <a:schemeClr val="accent1">
                    <a:lumMod val="97000"/>
                    <a:lumOff val="3000"/>
                  </a:schemeClr>
                </a:gs>
              </a:gsLst>
              <a:lin ang="1620000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/>
              <a:endParaRPr lang="zh-CN" altLang="en-US" sz="1400" kern="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阿里巴巴普惠体 R" panose="00020600040101010101" pitchFamily="18" charset="-122"/>
                <a:sym typeface="思源黑体 CN Normal" panose="020B0400000000000000" pitchFamily="34" charset="-122"/>
              </a:endParaRPr>
            </a:p>
          </p:txBody>
        </p:sp>
        <p:sp>
          <p:nvSpPr>
            <p:cNvPr id="11" name="矩形: 圆角 10"/>
            <p:cNvSpPr/>
            <p:nvPr/>
          </p:nvSpPr>
          <p:spPr>
            <a:xfrm>
              <a:off x="2871912" y="2514600"/>
              <a:ext cx="4327824" cy="11303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>
              <a:outerShdw blurRad="749300" dist="38100" dir="2700000" algn="tl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zh-CN" altLang="en-US" sz="1400" kern="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阿里巴巴普惠体 R" panose="00020600040101010101" pitchFamily="18" charset="-122"/>
                <a:sym typeface="思源黑体 CN Normal" panose="020B0400000000000000" pitchFamily="34" charset="-122"/>
              </a:endParaRPr>
            </a:p>
          </p:txBody>
        </p:sp>
      </p:grpSp>
      <p:sp>
        <p:nvSpPr>
          <p:cNvPr id="10" name="矩形8435759"/>
          <p:cNvSpPr/>
          <p:nvPr/>
        </p:nvSpPr>
        <p:spPr>
          <a:xfrm>
            <a:off x="5559479" y="3052849"/>
            <a:ext cx="3662196" cy="76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400" b="1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前言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前言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70000" y="1412240"/>
            <a:ext cx="9589135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无论是未成交的准主顾，还是已成交的客户，都需要分类经营。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毕竟每位客户的情况不一样，我们的精力与时间又有限的，无法做到一碗水端平。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所以就得进行各种分类，有偏有向的分类经营才能做到高效率。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前言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349500" y="462915"/>
            <a:ext cx="9589135" cy="1091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为了让大家更方便理解，我们把客户资源分成种类：</a:t>
            </a:r>
          </a:p>
        </p:txBody>
      </p:sp>
      <p:sp>
        <p:nvSpPr>
          <p:cNvPr id="32" name="椭圆 31"/>
          <p:cNvSpPr/>
          <p:nvPr>
            <p:custDataLst>
              <p:tags r:id="rId1"/>
            </p:custDataLst>
          </p:nvPr>
        </p:nvSpPr>
        <p:spPr>
          <a:xfrm>
            <a:off x="1492217" y="2230555"/>
            <a:ext cx="3456384" cy="3456384"/>
          </a:xfrm>
          <a:prstGeom prst="ellipse">
            <a:avLst/>
          </a:prstGeom>
          <a:noFill/>
          <a:ln cmpd="sng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  <p:cxnSp>
        <p:nvCxnSpPr>
          <p:cNvPr id="33" name="直接连接符 32"/>
          <p:cNvCxnSpPr>
            <a:stCxn id="32" idx="0"/>
            <a:endCxn id="50" idx="1"/>
          </p:cNvCxnSpPr>
          <p:nvPr>
            <p:custDataLst>
              <p:tags r:id="rId2"/>
            </p:custDataLst>
          </p:nvPr>
        </p:nvCxnSpPr>
        <p:spPr>
          <a:xfrm flipV="1">
            <a:off x="3220409" y="2214680"/>
            <a:ext cx="2799715" cy="15875"/>
          </a:xfrm>
          <a:prstGeom prst="line">
            <a:avLst/>
          </a:prstGeom>
          <a:ln>
            <a:solidFill>
              <a:srgbClr val="200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>
            <a:stCxn id="32" idx="6"/>
            <a:endCxn id="68" idx="2"/>
          </p:cNvCxnSpPr>
          <p:nvPr>
            <p:custDataLst>
              <p:tags r:id="rId3"/>
            </p:custDataLst>
          </p:nvPr>
        </p:nvCxnSpPr>
        <p:spPr>
          <a:xfrm flipV="1">
            <a:off x="4948602" y="3952151"/>
            <a:ext cx="1056117" cy="6596"/>
          </a:xfrm>
          <a:prstGeom prst="line">
            <a:avLst/>
          </a:prstGeom>
          <a:ln>
            <a:solidFill>
              <a:srgbClr val="200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>
            <a:stCxn id="32" idx="4"/>
            <a:endCxn id="71" idx="2"/>
          </p:cNvCxnSpPr>
          <p:nvPr>
            <p:custDataLst>
              <p:tags r:id="rId4"/>
            </p:custDataLst>
          </p:nvPr>
        </p:nvCxnSpPr>
        <p:spPr>
          <a:xfrm>
            <a:off x="3220410" y="5686939"/>
            <a:ext cx="2784309" cy="0"/>
          </a:xfrm>
          <a:prstGeom prst="line">
            <a:avLst/>
          </a:prstGeom>
          <a:ln>
            <a:solidFill>
              <a:srgbClr val="200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组合 47"/>
          <p:cNvGrpSpPr/>
          <p:nvPr/>
        </p:nvGrpSpPr>
        <p:grpSpPr>
          <a:xfrm>
            <a:off x="6004719" y="1750501"/>
            <a:ext cx="960107" cy="960106"/>
            <a:chOff x="3995936" y="1495374"/>
            <a:chExt cx="720080" cy="720080"/>
          </a:xfrm>
        </p:grpSpPr>
        <p:sp>
          <p:nvSpPr>
            <p:cNvPr id="49" name="椭圆 48"/>
            <p:cNvSpPr/>
            <p:nvPr>
              <p:custDataLst>
                <p:tags r:id="rId13"/>
              </p:custDataLst>
            </p:nvPr>
          </p:nvSpPr>
          <p:spPr>
            <a:xfrm>
              <a:off x="3995936" y="1495374"/>
              <a:ext cx="720080" cy="7200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50" name="TextBox 49"/>
            <p:cNvSpPr txBox="1"/>
            <p:nvPr>
              <p:custDataLst>
                <p:tags r:id="rId14"/>
              </p:custDataLst>
            </p:nvPr>
          </p:nvSpPr>
          <p:spPr>
            <a:xfrm>
              <a:off x="4007811" y="1532248"/>
              <a:ext cx="232410" cy="6224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480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6004719" y="3472098"/>
            <a:ext cx="960107" cy="960107"/>
            <a:chOff x="3995936" y="2786571"/>
            <a:chExt cx="720080" cy="720080"/>
          </a:xfrm>
        </p:grpSpPr>
        <p:sp>
          <p:nvSpPr>
            <p:cNvPr id="68" name="椭圆 67"/>
            <p:cNvSpPr/>
            <p:nvPr>
              <p:custDataLst>
                <p:tags r:id="rId11"/>
              </p:custDataLst>
            </p:nvPr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solidFill>
                  <a:schemeClr val="bg1">
                    <a:lumMod val="9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69" name="TextBox 68"/>
            <p:cNvSpPr txBox="1"/>
            <p:nvPr>
              <p:custDataLst>
                <p:tags r:id="rId12"/>
              </p:custDataLst>
            </p:nvPr>
          </p:nvSpPr>
          <p:spPr>
            <a:xfrm>
              <a:off x="4007811" y="2860320"/>
              <a:ext cx="232410" cy="6224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4800" dirty="0">
                <a:solidFill>
                  <a:schemeClr val="bg1">
                    <a:lumMod val="9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6004718" y="5206884"/>
            <a:ext cx="960106" cy="960106"/>
            <a:chOff x="3995936" y="4087662"/>
            <a:chExt cx="720080" cy="720080"/>
          </a:xfrm>
        </p:grpSpPr>
        <p:sp>
          <p:nvSpPr>
            <p:cNvPr id="71" name="椭圆 70"/>
            <p:cNvSpPr/>
            <p:nvPr>
              <p:custDataLst>
                <p:tags r:id="rId9"/>
              </p:custDataLst>
            </p:nvPr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72" name="TextBox 71"/>
            <p:cNvSpPr txBox="1"/>
            <p:nvPr>
              <p:custDataLst>
                <p:tags r:id="rId10"/>
              </p:custDataLst>
            </p:nvPr>
          </p:nvSpPr>
          <p:spPr>
            <a:xfrm>
              <a:off x="3995936" y="4124536"/>
              <a:ext cx="232410" cy="6224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480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4" name="矩形 73"/>
          <p:cNvSpPr/>
          <p:nvPr>
            <p:custDataLst>
              <p:tags r:id="rId5"/>
            </p:custDataLst>
          </p:nvPr>
        </p:nvSpPr>
        <p:spPr bwMode="auto">
          <a:xfrm>
            <a:off x="7228297" y="1904266"/>
            <a:ext cx="2694516" cy="5835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0638C6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名单客户筛选</a:t>
            </a:r>
          </a:p>
        </p:txBody>
      </p:sp>
      <p:sp>
        <p:nvSpPr>
          <p:cNvPr id="76" name="矩形 75"/>
          <p:cNvSpPr/>
          <p:nvPr>
            <p:custDataLst>
              <p:tags r:id="rId6"/>
            </p:custDataLst>
          </p:nvPr>
        </p:nvSpPr>
        <p:spPr bwMode="auto">
          <a:xfrm>
            <a:off x="7250315" y="3642907"/>
            <a:ext cx="2694516" cy="5835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92A3E8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准主顾的经营</a:t>
            </a:r>
          </a:p>
        </p:txBody>
      </p:sp>
      <p:sp>
        <p:nvSpPr>
          <p:cNvPr id="78" name="矩形 77"/>
          <p:cNvSpPr/>
          <p:nvPr>
            <p:custDataLst>
              <p:tags r:id="rId7"/>
            </p:custDataLst>
          </p:nvPr>
        </p:nvSpPr>
        <p:spPr bwMode="auto">
          <a:xfrm>
            <a:off x="7250421" y="5381894"/>
            <a:ext cx="2694516" cy="5835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2489F9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成交客户服务</a:t>
            </a:r>
          </a:p>
        </p:txBody>
      </p:sp>
      <p:pic>
        <p:nvPicPr>
          <p:cNvPr id="5" name="图片占位符 4"/>
          <p:cNvPicPr>
            <a:picLocks noGrp="1" noChangeAspect="1"/>
          </p:cNvPicPr>
          <p:nvPr>
            <p:custDataLst>
              <p:tags r:id="rId8"/>
            </p:custDataLst>
          </p:nvPr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42" r="16742"/>
          <a:stretch>
            <a:fillRect/>
          </a:stretch>
        </p:blipFill>
        <p:spPr>
          <a:xfrm>
            <a:off x="1644951" y="2383289"/>
            <a:ext cx="3150920" cy="3150920"/>
          </a:xfrm>
          <a:custGeom>
            <a:avLst/>
            <a:gdLst>
              <a:gd name="connsiteX0" fmla="*/ 1575460 w 3150920"/>
              <a:gd name="connsiteY0" fmla="*/ 0 h 3150920"/>
              <a:gd name="connsiteX1" fmla="*/ 3150920 w 3150920"/>
              <a:gd name="connsiteY1" fmla="*/ 1575460 h 3150920"/>
              <a:gd name="connsiteX2" fmla="*/ 1575460 w 3150920"/>
              <a:gd name="connsiteY2" fmla="*/ 3150920 h 3150920"/>
              <a:gd name="connsiteX3" fmla="*/ 0 w 3150920"/>
              <a:gd name="connsiteY3" fmla="*/ 1575460 h 3150920"/>
              <a:gd name="connsiteX4" fmla="*/ 1575460 w 3150920"/>
              <a:gd name="connsiteY4" fmla="*/ 0 h 3150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50920" h="3150920">
                <a:moveTo>
                  <a:pt x="1575460" y="0"/>
                </a:moveTo>
                <a:cubicBezTo>
                  <a:pt x="2445563" y="0"/>
                  <a:pt x="3150920" y="705357"/>
                  <a:pt x="3150920" y="1575460"/>
                </a:cubicBezTo>
                <a:cubicBezTo>
                  <a:pt x="3150920" y="2445563"/>
                  <a:pt x="2445563" y="3150920"/>
                  <a:pt x="1575460" y="3150920"/>
                </a:cubicBezTo>
                <a:cubicBezTo>
                  <a:pt x="705357" y="3150920"/>
                  <a:pt x="0" y="2445563"/>
                  <a:pt x="0" y="1575460"/>
                </a:cubicBezTo>
                <a:cubicBezTo>
                  <a:pt x="0" y="705357"/>
                  <a:pt x="705357" y="0"/>
                  <a:pt x="1575460" y="0"/>
                </a:cubicBezTo>
                <a:close/>
              </a:path>
            </a:pathLst>
          </a:cu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ldLvl="0" animBg="1"/>
      <p:bldP spid="74" grpId="0"/>
      <p:bldP spid="76" grpId="0"/>
      <p:bldP spid="7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559479" y="1993720"/>
            <a:ext cx="3149066" cy="955124"/>
            <a:chOff x="5756124" y="1993720"/>
            <a:chExt cx="3149066" cy="955124"/>
          </a:xfrm>
        </p:grpSpPr>
        <p:sp>
          <p:nvSpPr>
            <p:cNvPr id="7" name="文本框矩形8435759"/>
            <p:cNvSpPr txBox="1"/>
            <p:nvPr/>
          </p:nvSpPr>
          <p:spPr>
            <a:xfrm>
              <a:off x="7740465" y="1993720"/>
              <a:ext cx="1164725" cy="900000"/>
            </a:xfrm>
            <a:prstGeom prst="rect">
              <a:avLst/>
            </a:prstGeom>
            <a:noFill/>
            <a:ln w="117475">
              <a:noFill/>
            </a:ln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pc="100" dirty="0">
                  <a:solidFill>
                    <a:schemeClr val="bg1"/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02</a:t>
              </a:r>
              <a:endParaRPr lang="zh-CN" altLang="en-US" spc="100" dirty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91" name="矩形8435759"/>
            <p:cNvSpPr/>
            <p:nvPr/>
          </p:nvSpPr>
          <p:spPr>
            <a:xfrm>
              <a:off x="5756124" y="2179403"/>
              <a:ext cx="1929169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sym typeface="+mn-lt"/>
                </a:rPr>
                <a:t>PART</a:t>
              </a:r>
              <a:endParaRPr lang="zh-CN" altLang="en-US" sz="4400" b="1" dirty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419017" y="3066134"/>
            <a:ext cx="6183139" cy="853440"/>
            <a:chOff x="2730500" y="2514600"/>
            <a:chExt cx="4469236" cy="1130300"/>
          </a:xfrm>
        </p:grpSpPr>
        <p:sp>
          <p:nvSpPr>
            <p:cNvPr id="9" name="矩形: 圆角 8"/>
            <p:cNvSpPr/>
            <p:nvPr/>
          </p:nvSpPr>
          <p:spPr>
            <a:xfrm>
              <a:off x="2730500" y="2740025"/>
              <a:ext cx="88900" cy="67945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100000">
                  <a:schemeClr val="accent1">
                    <a:lumMod val="97000"/>
                    <a:lumOff val="3000"/>
                  </a:schemeClr>
                </a:gs>
              </a:gsLst>
              <a:lin ang="1620000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/>
              <a:endParaRPr lang="zh-CN" altLang="en-US" sz="1400" kern="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阿里巴巴普惠体 R" panose="00020600040101010101" pitchFamily="18" charset="-122"/>
                <a:sym typeface="思源黑体 CN Normal" panose="020B0400000000000000" pitchFamily="34" charset="-122"/>
              </a:endParaRPr>
            </a:p>
          </p:txBody>
        </p:sp>
        <p:sp>
          <p:nvSpPr>
            <p:cNvPr id="11" name="矩形: 圆角 10"/>
            <p:cNvSpPr/>
            <p:nvPr/>
          </p:nvSpPr>
          <p:spPr>
            <a:xfrm>
              <a:off x="2871912" y="2514600"/>
              <a:ext cx="4327824" cy="11303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>
              <a:outerShdw blurRad="749300" dist="38100" dir="2700000" algn="tl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zh-CN" altLang="en-US" sz="1400" kern="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阿里巴巴普惠体 R" panose="00020600040101010101" pitchFamily="18" charset="-122"/>
                <a:sym typeface="思源黑体 CN Normal" panose="020B0400000000000000" pitchFamily="34" charset="-122"/>
              </a:endParaRPr>
            </a:p>
          </p:txBody>
        </p:sp>
      </p:grpSp>
      <p:sp>
        <p:nvSpPr>
          <p:cNvPr id="10" name="矩形8435759"/>
          <p:cNvSpPr/>
          <p:nvPr/>
        </p:nvSpPr>
        <p:spPr>
          <a:xfrm>
            <a:off x="5559479" y="3052849"/>
            <a:ext cx="3662196" cy="76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400" b="1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名单客户筛选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名单客户筛选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70585" y="1882775"/>
            <a:ext cx="9589135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保险销售的源头，就是“列名单”。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团队的新人入司，第一件事就是教他们如何“列名单”。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就是把自己入司之前的人际脉络，重新再梳理一遍。</a:t>
            </a:r>
          </a:p>
        </p:txBody>
      </p:sp>
      <p:pic>
        <p:nvPicPr>
          <p:cNvPr id="44" name="图片占位符 43"/>
          <p:cNvPicPr>
            <a:picLocks noGrp="1" noChangeAspect="1"/>
          </p:cNvPicPr>
          <p:nvPr>
            <p:custDataLst>
              <p:tags r:id="rId1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41" r="28441"/>
          <a:stretch>
            <a:fillRect/>
          </a:stretch>
        </p:blipFill>
        <p:spPr>
          <a:xfrm>
            <a:off x="9082032" y="1647478"/>
            <a:ext cx="2306362" cy="3564316"/>
          </a:xfrm>
          <a:custGeom>
            <a:avLst/>
            <a:gdLst>
              <a:gd name="connsiteX0" fmla="*/ 0 w 2306362"/>
              <a:gd name="connsiteY0" fmla="*/ 0 h 3564316"/>
              <a:gd name="connsiteX1" fmla="*/ 2279148 w 2306362"/>
              <a:gd name="connsiteY1" fmla="*/ 0 h 3564316"/>
              <a:gd name="connsiteX2" fmla="*/ 2306362 w 2306362"/>
              <a:gd name="connsiteY2" fmla="*/ 27215 h 3564316"/>
              <a:gd name="connsiteX3" fmla="*/ 2306362 w 2306362"/>
              <a:gd name="connsiteY3" fmla="*/ 3537101 h 3564316"/>
              <a:gd name="connsiteX4" fmla="*/ 2279148 w 2306362"/>
              <a:gd name="connsiteY4" fmla="*/ 3564316 h 3564316"/>
              <a:gd name="connsiteX5" fmla="*/ 0 w 2306362"/>
              <a:gd name="connsiteY5" fmla="*/ 3564316 h 3564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6362" h="3564316">
                <a:moveTo>
                  <a:pt x="0" y="0"/>
                </a:moveTo>
                <a:lnTo>
                  <a:pt x="2279148" y="0"/>
                </a:lnTo>
                <a:cubicBezTo>
                  <a:pt x="2294178" y="0"/>
                  <a:pt x="2306362" y="12185"/>
                  <a:pt x="2306362" y="27215"/>
                </a:cubicBezTo>
                <a:lnTo>
                  <a:pt x="2306362" y="3537101"/>
                </a:lnTo>
                <a:cubicBezTo>
                  <a:pt x="2306362" y="3552131"/>
                  <a:pt x="2294178" y="3564316"/>
                  <a:pt x="2279148" y="3564316"/>
                </a:cubicBezTo>
                <a:lnTo>
                  <a:pt x="0" y="3564316"/>
                </a:lnTo>
                <a:close/>
              </a:path>
            </a:pathLst>
          </a:cu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名单客户筛选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45465" y="1383030"/>
            <a:ext cx="680974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这里会用到一个工具《六度人脉图》，通过六个维度，帮保险新人梳理出自己的社交关系名单。先不去考虑这些人会不会买保险，不经筛选的全部写出来。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5205" y="2280285"/>
            <a:ext cx="4438650" cy="3124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名单客户筛选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822575" y="429260"/>
            <a:ext cx="6809740" cy="1091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大概率会买保险的人，一般符合以下几个特质</a:t>
            </a:r>
          </a:p>
        </p:txBody>
      </p:sp>
      <p:sp>
        <p:nvSpPr>
          <p:cNvPr id="25" name="Freeform 104"/>
          <p:cNvSpPr/>
          <p:nvPr>
            <p:custDataLst>
              <p:tags r:id="rId1"/>
            </p:custDataLst>
          </p:nvPr>
        </p:nvSpPr>
        <p:spPr bwMode="auto">
          <a:xfrm>
            <a:off x="6094430" y="4643622"/>
            <a:ext cx="1151134" cy="1250590"/>
          </a:xfrm>
          <a:custGeom>
            <a:avLst/>
            <a:gdLst>
              <a:gd name="T0" fmla="*/ 0 w 876"/>
              <a:gd name="T1" fmla="*/ 2147483647 h 952"/>
              <a:gd name="T2" fmla="*/ 0 w 876"/>
              <a:gd name="T3" fmla="*/ 2147483647 h 952"/>
              <a:gd name="T4" fmla="*/ 2147483647 w 876"/>
              <a:gd name="T5" fmla="*/ 2147483647 h 952"/>
              <a:gd name="T6" fmla="*/ 2147483647 w 876"/>
              <a:gd name="T7" fmla="*/ 0 h 952"/>
              <a:gd name="T8" fmla="*/ 2147483647 w 876"/>
              <a:gd name="T9" fmla="*/ 0 h 952"/>
              <a:gd name="T10" fmla="*/ 2147483647 w 876"/>
              <a:gd name="T11" fmla="*/ 2147483647 h 952"/>
              <a:gd name="T12" fmla="*/ 0 w 876"/>
              <a:gd name="T13" fmla="*/ 2147483647 h 95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876" h="952">
                <a:moveTo>
                  <a:pt x="0" y="30"/>
                </a:moveTo>
                <a:lnTo>
                  <a:pt x="0" y="492"/>
                </a:lnTo>
                <a:lnTo>
                  <a:pt x="876" y="952"/>
                </a:lnTo>
                <a:lnTo>
                  <a:pt x="712" y="0"/>
                </a:lnTo>
                <a:lnTo>
                  <a:pt x="378" y="0"/>
                </a:lnTo>
                <a:lnTo>
                  <a:pt x="422" y="252"/>
                </a:lnTo>
                <a:lnTo>
                  <a:pt x="0" y="3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279400" dist="279400" dir="5400000" algn="ctr" rotWithShape="0">
              <a:srgbClr val="000000">
                <a:alpha val="43137"/>
              </a:srgbClr>
            </a:outerShdw>
          </a:effectLst>
        </p:spPr>
        <p:txBody>
          <a:bodyPr lIns="91405" tIns="45703" rIns="91405" bIns="4570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26" name="Freeform 105"/>
          <p:cNvSpPr/>
          <p:nvPr>
            <p:custDataLst>
              <p:tags r:id="rId2"/>
            </p:custDataLst>
          </p:nvPr>
        </p:nvSpPr>
        <p:spPr bwMode="auto">
          <a:xfrm>
            <a:off x="6221430" y="4770622"/>
            <a:ext cx="1151134" cy="1250590"/>
          </a:xfrm>
          <a:custGeom>
            <a:avLst/>
            <a:gdLst>
              <a:gd name="T0" fmla="*/ 0 w 876"/>
              <a:gd name="T1" fmla="*/ 2147483647 h 952"/>
              <a:gd name="T2" fmla="*/ 0 w 876"/>
              <a:gd name="T3" fmla="*/ 2147483647 h 952"/>
              <a:gd name="T4" fmla="*/ 2147483647 w 876"/>
              <a:gd name="T5" fmla="*/ 2147483647 h 952"/>
              <a:gd name="T6" fmla="*/ 2147483647 w 876"/>
              <a:gd name="T7" fmla="*/ 0 h 952"/>
              <a:gd name="T8" fmla="*/ 2147483647 w 876"/>
              <a:gd name="T9" fmla="*/ 0 h 952"/>
              <a:gd name="T10" fmla="*/ 2147483647 w 876"/>
              <a:gd name="T11" fmla="*/ 2147483647 h 952"/>
              <a:gd name="T12" fmla="*/ 0 w 876"/>
              <a:gd name="T13" fmla="*/ 2147483647 h 95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876" h="952">
                <a:moveTo>
                  <a:pt x="0" y="30"/>
                </a:moveTo>
                <a:lnTo>
                  <a:pt x="0" y="492"/>
                </a:lnTo>
                <a:lnTo>
                  <a:pt x="876" y="952"/>
                </a:lnTo>
                <a:lnTo>
                  <a:pt x="712" y="0"/>
                </a:lnTo>
                <a:lnTo>
                  <a:pt x="378" y="0"/>
                </a:lnTo>
                <a:lnTo>
                  <a:pt x="422" y="252"/>
                </a:lnTo>
                <a:lnTo>
                  <a:pt x="0" y="30"/>
                </a:lnTo>
              </a:path>
            </a:pathLst>
          </a:custGeom>
          <a:noFill/>
          <a:ln>
            <a:noFill/>
          </a:ln>
          <a:effectLst>
            <a:outerShdw blurRad="279400" dist="279400" dir="5400000" algn="ctr" rotWithShape="0">
              <a:srgbClr val="000000">
                <a:alpha val="43137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05" tIns="45703" rIns="91405" bIns="4570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27" name="Freeform 106"/>
          <p:cNvSpPr/>
          <p:nvPr>
            <p:custDataLst>
              <p:tags r:id="rId3"/>
            </p:custDataLst>
          </p:nvPr>
        </p:nvSpPr>
        <p:spPr bwMode="auto">
          <a:xfrm>
            <a:off x="4752852" y="4643622"/>
            <a:ext cx="1155366" cy="1250590"/>
          </a:xfrm>
          <a:custGeom>
            <a:avLst/>
            <a:gdLst>
              <a:gd name="T0" fmla="*/ 2147483647 w 878"/>
              <a:gd name="T1" fmla="*/ 2147483647 h 952"/>
              <a:gd name="T2" fmla="*/ 2147483647 w 878"/>
              <a:gd name="T3" fmla="*/ 2147483647 h 952"/>
              <a:gd name="T4" fmla="*/ 2147483647 w 878"/>
              <a:gd name="T5" fmla="*/ 0 h 952"/>
              <a:gd name="T6" fmla="*/ 2147483647 w 878"/>
              <a:gd name="T7" fmla="*/ 0 h 952"/>
              <a:gd name="T8" fmla="*/ 0 w 878"/>
              <a:gd name="T9" fmla="*/ 2147483647 h 952"/>
              <a:gd name="T10" fmla="*/ 2147483647 w 878"/>
              <a:gd name="T11" fmla="*/ 2147483647 h 952"/>
              <a:gd name="T12" fmla="*/ 2147483647 w 878"/>
              <a:gd name="T13" fmla="*/ 2147483647 h 95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878" h="952">
                <a:moveTo>
                  <a:pt x="878" y="30"/>
                </a:moveTo>
                <a:lnTo>
                  <a:pt x="456" y="252"/>
                </a:lnTo>
                <a:lnTo>
                  <a:pt x="498" y="0"/>
                </a:lnTo>
                <a:lnTo>
                  <a:pt x="164" y="0"/>
                </a:lnTo>
                <a:lnTo>
                  <a:pt x="0" y="952"/>
                </a:lnTo>
                <a:lnTo>
                  <a:pt x="878" y="492"/>
                </a:lnTo>
                <a:lnTo>
                  <a:pt x="878" y="3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79400" dist="279400" dir="5400000" algn="ctr" rotWithShape="0">
              <a:srgbClr val="000000">
                <a:alpha val="43137"/>
              </a:srgbClr>
            </a:outerShdw>
          </a:effectLst>
        </p:spPr>
        <p:txBody>
          <a:bodyPr lIns="91405" tIns="45703" rIns="91405" bIns="4570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28" name="Freeform 107"/>
          <p:cNvSpPr/>
          <p:nvPr>
            <p:custDataLst>
              <p:tags r:id="rId4"/>
            </p:custDataLst>
          </p:nvPr>
        </p:nvSpPr>
        <p:spPr bwMode="auto">
          <a:xfrm>
            <a:off x="4879852" y="4770622"/>
            <a:ext cx="1155366" cy="1250590"/>
          </a:xfrm>
          <a:custGeom>
            <a:avLst/>
            <a:gdLst>
              <a:gd name="T0" fmla="*/ 878 w 878"/>
              <a:gd name="T1" fmla="*/ 30 h 952"/>
              <a:gd name="T2" fmla="*/ 456 w 878"/>
              <a:gd name="T3" fmla="*/ 252 h 952"/>
              <a:gd name="T4" fmla="*/ 498 w 878"/>
              <a:gd name="T5" fmla="*/ 0 h 952"/>
              <a:gd name="T6" fmla="*/ 164 w 878"/>
              <a:gd name="T7" fmla="*/ 0 h 952"/>
              <a:gd name="T8" fmla="*/ 0 w 878"/>
              <a:gd name="T9" fmla="*/ 952 h 952"/>
              <a:gd name="T10" fmla="*/ 878 w 878"/>
              <a:gd name="T11" fmla="*/ 492 h 952"/>
              <a:gd name="T12" fmla="*/ 878 w 878"/>
              <a:gd name="T13" fmla="*/ 30 h 9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78" h="952">
                <a:moveTo>
                  <a:pt x="878" y="30"/>
                </a:moveTo>
                <a:lnTo>
                  <a:pt x="456" y="252"/>
                </a:lnTo>
                <a:lnTo>
                  <a:pt x="498" y="0"/>
                </a:lnTo>
                <a:lnTo>
                  <a:pt x="164" y="0"/>
                </a:lnTo>
                <a:lnTo>
                  <a:pt x="0" y="952"/>
                </a:lnTo>
                <a:lnTo>
                  <a:pt x="878" y="492"/>
                </a:lnTo>
                <a:lnTo>
                  <a:pt x="878" y="30"/>
                </a:lnTo>
              </a:path>
            </a:pathLst>
          </a:custGeom>
          <a:noFill/>
          <a:ln>
            <a:noFill/>
          </a:ln>
          <a:effectLst>
            <a:outerShdw blurRad="279400" dist="279400" dir="5400000" algn="ctr" rotWithShape="0">
              <a:srgbClr val="000000">
                <a:alpha val="43137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05" tIns="45703" rIns="91405" bIns="45703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29" name="Freeform 108"/>
          <p:cNvSpPr/>
          <p:nvPr>
            <p:custDataLst>
              <p:tags r:id="rId5"/>
            </p:custDataLst>
          </p:nvPr>
        </p:nvSpPr>
        <p:spPr bwMode="auto">
          <a:xfrm>
            <a:off x="5999210" y="2062030"/>
            <a:ext cx="2014484" cy="2369982"/>
          </a:xfrm>
          <a:custGeom>
            <a:avLst/>
            <a:gdLst>
              <a:gd name="T0" fmla="*/ 2147483647 w 1534"/>
              <a:gd name="T1" fmla="*/ 2147483647 h 1804"/>
              <a:gd name="T2" fmla="*/ 0 w 1534"/>
              <a:gd name="T3" fmla="*/ 0 h 1804"/>
              <a:gd name="T4" fmla="*/ 0 w 1534"/>
              <a:gd name="T5" fmla="*/ 2147483647 h 1804"/>
              <a:gd name="T6" fmla="*/ 2147483647 w 1534"/>
              <a:gd name="T7" fmla="*/ 2147483647 h 1804"/>
              <a:gd name="T8" fmla="*/ 2147483647 w 1534"/>
              <a:gd name="T9" fmla="*/ 2147483647 h 1804"/>
              <a:gd name="T10" fmla="*/ 2147483647 w 1534"/>
              <a:gd name="T11" fmla="*/ 2147483647 h 1804"/>
              <a:gd name="T12" fmla="*/ 2147483647 w 1534"/>
              <a:gd name="T13" fmla="*/ 2147483647 h 1804"/>
              <a:gd name="T14" fmla="*/ 2147483647 w 1534"/>
              <a:gd name="T15" fmla="*/ 2147483647 h 1804"/>
              <a:gd name="T16" fmla="*/ 2147483647 w 1534"/>
              <a:gd name="T17" fmla="*/ 2147483647 h 1804"/>
              <a:gd name="T18" fmla="*/ 2147483647 w 1534"/>
              <a:gd name="T19" fmla="*/ 2147483647 h 180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534" h="1804">
                <a:moveTo>
                  <a:pt x="474" y="962"/>
                </a:moveTo>
                <a:lnTo>
                  <a:pt x="0" y="0"/>
                </a:lnTo>
                <a:lnTo>
                  <a:pt x="0" y="700"/>
                </a:lnTo>
                <a:lnTo>
                  <a:pt x="246" y="1200"/>
                </a:lnTo>
                <a:lnTo>
                  <a:pt x="798" y="1280"/>
                </a:lnTo>
                <a:lnTo>
                  <a:pt x="400" y="1670"/>
                </a:lnTo>
                <a:lnTo>
                  <a:pt x="422" y="1804"/>
                </a:lnTo>
                <a:lnTo>
                  <a:pt x="826" y="1804"/>
                </a:lnTo>
                <a:lnTo>
                  <a:pt x="1534" y="1116"/>
                </a:lnTo>
                <a:lnTo>
                  <a:pt x="474" y="96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279400" dist="279400" dir="5400000" algn="ctr" rotWithShape="0">
              <a:srgbClr val="000000">
                <a:alpha val="43137"/>
              </a:srgbClr>
            </a:outerShdw>
          </a:effectLst>
        </p:spPr>
        <p:txBody>
          <a:bodyPr lIns="91405" tIns="45703" rIns="91405" bIns="4570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30" name="Freeform 109"/>
          <p:cNvSpPr/>
          <p:nvPr>
            <p:custDataLst>
              <p:tags r:id="rId6"/>
            </p:custDataLst>
          </p:nvPr>
        </p:nvSpPr>
        <p:spPr bwMode="auto">
          <a:xfrm>
            <a:off x="3984725" y="2062030"/>
            <a:ext cx="2014484" cy="2369982"/>
          </a:xfrm>
          <a:custGeom>
            <a:avLst/>
            <a:gdLst>
              <a:gd name="T0" fmla="*/ 2147483647 w 1534"/>
              <a:gd name="T1" fmla="*/ 2147483647 h 1804"/>
              <a:gd name="T2" fmla="*/ 0 w 1534"/>
              <a:gd name="T3" fmla="*/ 2147483647 h 1804"/>
              <a:gd name="T4" fmla="*/ 2147483647 w 1534"/>
              <a:gd name="T5" fmla="*/ 2147483647 h 1804"/>
              <a:gd name="T6" fmla="*/ 2147483647 w 1534"/>
              <a:gd name="T7" fmla="*/ 2147483647 h 1804"/>
              <a:gd name="T8" fmla="*/ 2147483647 w 1534"/>
              <a:gd name="T9" fmla="*/ 2147483647 h 1804"/>
              <a:gd name="T10" fmla="*/ 2147483647 w 1534"/>
              <a:gd name="T11" fmla="*/ 2147483647 h 1804"/>
              <a:gd name="T12" fmla="*/ 2147483647 w 1534"/>
              <a:gd name="T13" fmla="*/ 2147483647 h 1804"/>
              <a:gd name="T14" fmla="*/ 2147483647 w 1534"/>
              <a:gd name="T15" fmla="*/ 2147483647 h 1804"/>
              <a:gd name="T16" fmla="*/ 2147483647 w 1534"/>
              <a:gd name="T17" fmla="*/ 0 h 1804"/>
              <a:gd name="T18" fmla="*/ 2147483647 w 1534"/>
              <a:gd name="T19" fmla="*/ 2147483647 h 180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534" h="1804">
                <a:moveTo>
                  <a:pt x="1060" y="962"/>
                </a:moveTo>
                <a:lnTo>
                  <a:pt x="0" y="1116"/>
                </a:lnTo>
                <a:lnTo>
                  <a:pt x="708" y="1804"/>
                </a:lnTo>
                <a:lnTo>
                  <a:pt x="1112" y="1804"/>
                </a:lnTo>
                <a:lnTo>
                  <a:pt x="1136" y="1670"/>
                </a:lnTo>
                <a:lnTo>
                  <a:pt x="736" y="1280"/>
                </a:lnTo>
                <a:lnTo>
                  <a:pt x="1288" y="1200"/>
                </a:lnTo>
                <a:lnTo>
                  <a:pt x="1534" y="700"/>
                </a:lnTo>
                <a:lnTo>
                  <a:pt x="1534" y="0"/>
                </a:lnTo>
                <a:lnTo>
                  <a:pt x="1060" y="96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279400" dist="279400" dir="5400000" algn="ctr" rotWithShape="0">
              <a:srgbClr val="000000">
                <a:alpha val="43137"/>
              </a:srgbClr>
            </a:outerShdw>
          </a:effectLst>
        </p:spPr>
        <p:txBody>
          <a:bodyPr lIns="91405" tIns="45703" rIns="91405" bIns="4570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31" name="Freeform 121"/>
          <p:cNvSpPr/>
          <p:nvPr>
            <p:custDataLst>
              <p:tags r:id="rId7"/>
            </p:custDataLst>
          </p:nvPr>
        </p:nvSpPr>
        <p:spPr bwMode="auto">
          <a:xfrm>
            <a:off x="5698726" y="3898768"/>
            <a:ext cx="253927" cy="251811"/>
          </a:xfrm>
          <a:custGeom>
            <a:avLst/>
            <a:gdLst>
              <a:gd name="T0" fmla="*/ 2147483647 w 192"/>
              <a:gd name="T1" fmla="*/ 2147483647 h 192"/>
              <a:gd name="T2" fmla="*/ 2147483647 w 192"/>
              <a:gd name="T3" fmla="*/ 2147483647 h 192"/>
              <a:gd name="T4" fmla="*/ 2147483647 w 192"/>
              <a:gd name="T5" fmla="*/ 2147483647 h 192"/>
              <a:gd name="T6" fmla="*/ 2147483647 w 192"/>
              <a:gd name="T7" fmla="*/ 2147483647 h 192"/>
              <a:gd name="T8" fmla="*/ 2147483647 w 192"/>
              <a:gd name="T9" fmla="*/ 2147483647 h 192"/>
              <a:gd name="T10" fmla="*/ 2147483647 w 192"/>
              <a:gd name="T11" fmla="*/ 2147483647 h 192"/>
              <a:gd name="T12" fmla="*/ 2147483647 w 192"/>
              <a:gd name="T13" fmla="*/ 2147483647 h 192"/>
              <a:gd name="T14" fmla="*/ 2147483647 w 192"/>
              <a:gd name="T15" fmla="*/ 2147483647 h 192"/>
              <a:gd name="T16" fmla="*/ 2147483647 w 192"/>
              <a:gd name="T17" fmla="*/ 2147483647 h 192"/>
              <a:gd name="T18" fmla="*/ 2147483647 w 192"/>
              <a:gd name="T19" fmla="*/ 2147483647 h 192"/>
              <a:gd name="T20" fmla="*/ 2147483647 w 192"/>
              <a:gd name="T21" fmla="*/ 2147483647 h 192"/>
              <a:gd name="T22" fmla="*/ 2147483647 w 192"/>
              <a:gd name="T23" fmla="*/ 2147483647 h 192"/>
              <a:gd name="T24" fmla="*/ 2147483647 w 192"/>
              <a:gd name="T25" fmla="*/ 2147483647 h 192"/>
              <a:gd name="T26" fmla="*/ 2147483647 w 192"/>
              <a:gd name="T27" fmla="*/ 2147483647 h 192"/>
              <a:gd name="T28" fmla="*/ 2147483647 w 192"/>
              <a:gd name="T29" fmla="*/ 2147483647 h 192"/>
              <a:gd name="T30" fmla="*/ 2147483647 w 192"/>
              <a:gd name="T31" fmla="*/ 2147483647 h 192"/>
              <a:gd name="T32" fmla="*/ 2147483647 w 192"/>
              <a:gd name="T33" fmla="*/ 2147483647 h 192"/>
              <a:gd name="T34" fmla="*/ 2147483647 w 192"/>
              <a:gd name="T35" fmla="*/ 2147483647 h 192"/>
              <a:gd name="T36" fmla="*/ 0 w 192"/>
              <a:gd name="T37" fmla="*/ 2147483647 h 192"/>
              <a:gd name="T38" fmla="*/ 0 w 192"/>
              <a:gd name="T39" fmla="*/ 2147483647 h 192"/>
              <a:gd name="T40" fmla="*/ 2147483647 w 192"/>
              <a:gd name="T41" fmla="*/ 2147483647 h 192"/>
              <a:gd name="T42" fmla="*/ 2147483647 w 192"/>
              <a:gd name="T43" fmla="*/ 2147483647 h 192"/>
              <a:gd name="T44" fmla="*/ 2147483647 w 192"/>
              <a:gd name="T45" fmla="*/ 2147483647 h 192"/>
              <a:gd name="T46" fmla="*/ 2147483647 w 192"/>
              <a:gd name="T47" fmla="*/ 2147483647 h 192"/>
              <a:gd name="T48" fmla="*/ 2147483647 w 192"/>
              <a:gd name="T49" fmla="*/ 2147483647 h 192"/>
              <a:gd name="T50" fmla="*/ 2147483647 w 192"/>
              <a:gd name="T51" fmla="*/ 2147483647 h 192"/>
              <a:gd name="T52" fmla="*/ 2147483647 w 192"/>
              <a:gd name="T53" fmla="*/ 2147483647 h 192"/>
              <a:gd name="T54" fmla="*/ 2147483647 w 192"/>
              <a:gd name="T55" fmla="*/ 0 h 192"/>
              <a:gd name="T56" fmla="*/ 2147483647 w 192"/>
              <a:gd name="T57" fmla="*/ 0 h 192"/>
              <a:gd name="T58" fmla="*/ 2147483647 w 192"/>
              <a:gd name="T59" fmla="*/ 2147483647 h 192"/>
              <a:gd name="T60" fmla="*/ 2147483647 w 192"/>
              <a:gd name="T61" fmla="*/ 2147483647 h 192"/>
              <a:gd name="T62" fmla="*/ 2147483647 w 192"/>
              <a:gd name="T63" fmla="*/ 2147483647 h 192"/>
              <a:gd name="T64" fmla="*/ 2147483647 w 192"/>
              <a:gd name="T65" fmla="*/ 2147483647 h 192"/>
              <a:gd name="T66" fmla="*/ 2147483647 w 192"/>
              <a:gd name="T67" fmla="*/ 2147483647 h 192"/>
              <a:gd name="T68" fmla="*/ 2147483647 w 192"/>
              <a:gd name="T69" fmla="*/ 2147483647 h 192"/>
              <a:gd name="T70" fmla="*/ 2147483647 w 192"/>
              <a:gd name="T71" fmla="*/ 2147483647 h 192"/>
              <a:gd name="T72" fmla="*/ 2147483647 w 192"/>
              <a:gd name="T73" fmla="*/ 2147483647 h 192"/>
              <a:gd name="T74" fmla="*/ 2147483647 w 192"/>
              <a:gd name="T75" fmla="*/ 2147483647 h 19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92" h="192">
                <a:moveTo>
                  <a:pt x="192" y="96"/>
                </a:moveTo>
                <a:lnTo>
                  <a:pt x="192" y="96"/>
                </a:lnTo>
                <a:lnTo>
                  <a:pt x="190" y="116"/>
                </a:lnTo>
                <a:lnTo>
                  <a:pt x="184" y="134"/>
                </a:lnTo>
                <a:lnTo>
                  <a:pt x="174" y="150"/>
                </a:lnTo>
                <a:lnTo>
                  <a:pt x="164" y="164"/>
                </a:lnTo>
                <a:lnTo>
                  <a:pt x="150" y="176"/>
                </a:lnTo>
                <a:lnTo>
                  <a:pt x="132" y="184"/>
                </a:lnTo>
                <a:lnTo>
                  <a:pt x="116" y="190"/>
                </a:lnTo>
                <a:lnTo>
                  <a:pt x="96" y="192"/>
                </a:lnTo>
                <a:lnTo>
                  <a:pt x="76" y="190"/>
                </a:lnTo>
                <a:lnTo>
                  <a:pt x="58" y="184"/>
                </a:lnTo>
                <a:lnTo>
                  <a:pt x="42" y="176"/>
                </a:lnTo>
                <a:lnTo>
                  <a:pt x="28" y="164"/>
                </a:lnTo>
                <a:lnTo>
                  <a:pt x="16" y="150"/>
                </a:lnTo>
                <a:lnTo>
                  <a:pt x="8" y="134"/>
                </a:lnTo>
                <a:lnTo>
                  <a:pt x="2" y="116"/>
                </a:lnTo>
                <a:lnTo>
                  <a:pt x="0" y="96"/>
                </a:lnTo>
                <a:lnTo>
                  <a:pt x="2" y="76"/>
                </a:lnTo>
                <a:lnTo>
                  <a:pt x="8" y="58"/>
                </a:lnTo>
                <a:lnTo>
                  <a:pt x="16" y="42"/>
                </a:lnTo>
                <a:lnTo>
                  <a:pt x="28" y="28"/>
                </a:lnTo>
                <a:lnTo>
                  <a:pt x="42" y="18"/>
                </a:lnTo>
                <a:lnTo>
                  <a:pt x="58" y="8"/>
                </a:lnTo>
                <a:lnTo>
                  <a:pt x="76" y="2"/>
                </a:lnTo>
                <a:lnTo>
                  <a:pt x="96" y="0"/>
                </a:lnTo>
                <a:lnTo>
                  <a:pt x="116" y="2"/>
                </a:lnTo>
                <a:lnTo>
                  <a:pt x="132" y="8"/>
                </a:lnTo>
                <a:lnTo>
                  <a:pt x="150" y="18"/>
                </a:lnTo>
                <a:lnTo>
                  <a:pt x="164" y="28"/>
                </a:lnTo>
                <a:lnTo>
                  <a:pt x="174" y="42"/>
                </a:lnTo>
                <a:lnTo>
                  <a:pt x="184" y="58"/>
                </a:lnTo>
                <a:lnTo>
                  <a:pt x="190" y="76"/>
                </a:lnTo>
                <a:lnTo>
                  <a:pt x="192" y="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79400" dist="279400" dir="5400000" algn="ctr" rotWithShape="0">
              <a:srgbClr val="000000">
                <a:alpha val="43137"/>
              </a:srgbClr>
            </a:outerShdw>
          </a:effectLst>
        </p:spPr>
        <p:txBody>
          <a:bodyPr lIns="91405" tIns="45703" rIns="91405" bIns="4570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32" name="Freeform 122"/>
          <p:cNvSpPr/>
          <p:nvPr>
            <p:custDataLst>
              <p:tags r:id="rId8"/>
            </p:custDataLst>
          </p:nvPr>
        </p:nvSpPr>
        <p:spPr bwMode="auto">
          <a:xfrm>
            <a:off x="6001329" y="3835283"/>
            <a:ext cx="315292" cy="315293"/>
          </a:xfrm>
          <a:custGeom>
            <a:avLst/>
            <a:gdLst>
              <a:gd name="T0" fmla="*/ 2147483647 w 240"/>
              <a:gd name="T1" fmla="*/ 2147483647 h 240"/>
              <a:gd name="T2" fmla="*/ 2147483647 w 240"/>
              <a:gd name="T3" fmla="*/ 2147483647 h 240"/>
              <a:gd name="T4" fmla="*/ 2147483647 w 240"/>
              <a:gd name="T5" fmla="*/ 2147483647 h 240"/>
              <a:gd name="T6" fmla="*/ 2147483647 w 240"/>
              <a:gd name="T7" fmla="*/ 2147483647 h 240"/>
              <a:gd name="T8" fmla="*/ 2147483647 w 240"/>
              <a:gd name="T9" fmla="*/ 2147483647 h 240"/>
              <a:gd name="T10" fmla="*/ 2147483647 w 240"/>
              <a:gd name="T11" fmla="*/ 2147483647 h 240"/>
              <a:gd name="T12" fmla="*/ 2147483647 w 240"/>
              <a:gd name="T13" fmla="*/ 2147483647 h 240"/>
              <a:gd name="T14" fmla="*/ 2147483647 w 240"/>
              <a:gd name="T15" fmla="*/ 2147483647 h 240"/>
              <a:gd name="T16" fmla="*/ 2147483647 w 240"/>
              <a:gd name="T17" fmla="*/ 2147483647 h 240"/>
              <a:gd name="T18" fmla="*/ 2147483647 w 240"/>
              <a:gd name="T19" fmla="*/ 2147483647 h 240"/>
              <a:gd name="T20" fmla="*/ 2147483647 w 240"/>
              <a:gd name="T21" fmla="*/ 2147483647 h 240"/>
              <a:gd name="T22" fmla="*/ 2147483647 w 240"/>
              <a:gd name="T23" fmla="*/ 2147483647 h 240"/>
              <a:gd name="T24" fmla="*/ 2147483647 w 240"/>
              <a:gd name="T25" fmla="*/ 2147483647 h 240"/>
              <a:gd name="T26" fmla="*/ 2147483647 w 240"/>
              <a:gd name="T27" fmla="*/ 2147483647 h 240"/>
              <a:gd name="T28" fmla="*/ 2147483647 w 240"/>
              <a:gd name="T29" fmla="*/ 2147483647 h 240"/>
              <a:gd name="T30" fmla="*/ 2147483647 w 240"/>
              <a:gd name="T31" fmla="*/ 2147483647 h 240"/>
              <a:gd name="T32" fmla="*/ 2147483647 w 240"/>
              <a:gd name="T33" fmla="*/ 2147483647 h 240"/>
              <a:gd name="T34" fmla="*/ 2147483647 w 240"/>
              <a:gd name="T35" fmla="*/ 2147483647 h 240"/>
              <a:gd name="T36" fmla="*/ 2147483647 w 240"/>
              <a:gd name="T37" fmla="*/ 2147483647 h 240"/>
              <a:gd name="T38" fmla="*/ 2147483647 w 240"/>
              <a:gd name="T39" fmla="*/ 2147483647 h 240"/>
              <a:gd name="T40" fmla="*/ 2147483647 w 240"/>
              <a:gd name="T41" fmla="*/ 2147483647 h 240"/>
              <a:gd name="T42" fmla="*/ 0 w 240"/>
              <a:gd name="T43" fmla="*/ 2147483647 h 240"/>
              <a:gd name="T44" fmla="*/ 0 w 240"/>
              <a:gd name="T45" fmla="*/ 2147483647 h 240"/>
              <a:gd name="T46" fmla="*/ 0 w 240"/>
              <a:gd name="T47" fmla="*/ 2147483647 h 240"/>
              <a:gd name="T48" fmla="*/ 0 w 240"/>
              <a:gd name="T49" fmla="*/ 2147483647 h 240"/>
              <a:gd name="T50" fmla="*/ 2147483647 w 240"/>
              <a:gd name="T51" fmla="*/ 2147483647 h 240"/>
              <a:gd name="T52" fmla="*/ 2147483647 w 240"/>
              <a:gd name="T53" fmla="*/ 2147483647 h 240"/>
              <a:gd name="T54" fmla="*/ 2147483647 w 240"/>
              <a:gd name="T55" fmla="*/ 2147483647 h 240"/>
              <a:gd name="T56" fmla="*/ 2147483647 w 240"/>
              <a:gd name="T57" fmla="*/ 2147483647 h 240"/>
              <a:gd name="T58" fmla="*/ 2147483647 w 240"/>
              <a:gd name="T59" fmla="*/ 2147483647 h 240"/>
              <a:gd name="T60" fmla="*/ 2147483647 w 240"/>
              <a:gd name="T61" fmla="*/ 2147483647 h 240"/>
              <a:gd name="T62" fmla="*/ 2147483647 w 240"/>
              <a:gd name="T63" fmla="*/ 2147483647 h 240"/>
              <a:gd name="T64" fmla="*/ 2147483647 w 240"/>
              <a:gd name="T65" fmla="*/ 0 h 240"/>
              <a:gd name="T66" fmla="*/ 2147483647 w 240"/>
              <a:gd name="T67" fmla="*/ 0 h 240"/>
              <a:gd name="T68" fmla="*/ 2147483647 w 240"/>
              <a:gd name="T69" fmla="*/ 0 h 240"/>
              <a:gd name="T70" fmla="*/ 2147483647 w 240"/>
              <a:gd name="T71" fmla="*/ 0 h 240"/>
              <a:gd name="T72" fmla="*/ 2147483647 w 240"/>
              <a:gd name="T73" fmla="*/ 2147483647 h 240"/>
              <a:gd name="T74" fmla="*/ 2147483647 w 240"/>
              <a:gd name="T75" fmla="*/ 2147483647 h 240"/>
              <a:gd name="T76" fmla="*/ 2147483647 w 240"/>
              <a:gd name="T77" fmla="*/ 2147483647 h 240"/>
              <a:gd name="T78" fmla="*/ 2147483647 w 240"/>
              <a:gd name="T79" fmla="*/ 2147483647 h 240"/>
              <a:gd name="T80" fmla="*/ 2147483647 w 240"/>
              <a:gd name="T81" fmla="*/ 2147483647 h 240"/>
              <a:gd name="T82" fmla="*/ 2147483647 w 240"/>
              <a:gd name="T83" fmla="*/ 2147483647 h 240"/>
              <a:gd name="T84" fmla="*/ 2147483647 w 240"/>
              <a:gd name="T85" fmla="*/ 2147483647 h 240"/>
              <a:gd name="T86" fmla="*/ 2147483647 w 240"/>
              <a:gd name="T87" fmla="*/ 2147483647 h 240"/>
              <a:gd name="T88" fmla="*/ 2147483647 w 240"/>
              <a:gd name="T89" fmla="*/ 2147483647 h 240"/>
              <a:gd name="T90" fmla="*/ 2147483647 w 240"/>
              <a:gd name="T91" fmla="*/ 2147483647 h 24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0" h="240">
                <a:moveTo>
                  <a:pt x="240" y="120"/>
                </a:moveTo>
                <a:lnTo>
                  <a:pt x="240" y="120"/>
                </a:lnTo>
                <a:lnTo>
                  <a:pt x="238" y="132"/>
                </a:lnTo>
                <a:lnTo>
                  <a:pt x="238" y="144"/>
                </a:lnTo>
                <a:lnTo>
                  <a:pt x="230" y="166"/>
                </a:lnTo>
                <a:lnTo>
                  <a:pt x="218" y="186"/>
                </a:lnTo>
                <a:lnTo>
                  <a:pt x="204" y="204"/>
                </a:lnTo>
                <a:lnTo>
                  <a:pt x="186" y="218"/>
                </a:lnTo>
                <a:lnTo>
                  <a:pt x="166" y="230"/>
                </a:lnTo>
                <a:lnTo>
                  <a:pt x="144" y="236"/>
                </a:lnTo>
                <a:lnTo>
                  <a:pt x="132" y="238"/>
                </a:lnTo>
                <a:lnTo>
                  <a:pt x="120" y="240"/>
                </a:lnTo>
                <a:lnTo>
                  <a:pt x="108" y="238"/>
                </a:lnTo>
                <a:lnTo>
                  <a:pt x="96" y="236"/>
                </a:lnTo>
                <a:lnTo>
                  <a:pt x="72" y="230"/>
                </a:lnTo>
                <a:lnTo>
                  <a:pt x="52" y="218"/>
                </a:lnTo>
                <a:lnTo>
                  <a:pt x="34" y="204"/>
                </a:lnTo>
                <a:lnTo>
                  <a:pt x="20" y="186"/>
                </a:lnTo>
                <a:lnTo>
                  <a:pt x="8" y="166"/>
                </a:lnTo>
                <a:lnTo>
                  <a:pt x="2" y="144"/>
                </a:lnTo>
                <a:lnTo>
                  <a:pt x="0" y="132"/>
                </a:lnTo>
                <a:lnTo>
                  <a:pt x="0" y="120"/>
                </a:lnTo>
                <a:lnTo>
                  <a:pt x="0" y="108"/>
                </a:lnTo>
                <a:lnTo>
                  <a:pt x="2" y="96"/>
                </a:lnTo>
                <a:lnTo>
                  <a:pt x="8" y="72"/>
                </a:lnTo>
                <a:lnTo>
                  <a:pt x="20" y="52"/>
                </a:lnTo>
                <a:lnTo>
                  <a:pt x="34" y="34"/>
                </a:lnTo>
                <a:lnTo>
                  <a:pt x="52" y="20"/>
                </a:lnTo>
                <a:lnTo>
                  <a:pt x="72" y="8"/>
                </a:lnTo>
                <a:lnTo>
                  <a:pt x="96" y="2"/>
                </a:lnTo>
                <a:lnTo>
                  <a:pt x="108" y="0"/>
                </a:lnTo>
                <a:lnTo>
                  <a:pt x="120" y="0"/>
                </a:lnTo>
                <a:lnTo>
                  <a:pt x="132" y="0"/>
                </a:lnTo>
                <a:lnTo>
                  <a:pt x="144" y="2"/>
                </a:lnTo>
                <a:lnTo>
                  <a:pt x="166" y="8"/>
                </a:lnTo>
                <a:lnTo>
                  <a:pt x="186" y="20"/>
                </a:lnTo>
                <a:lnTo>
                  <a:pt x="204" y="34"/>
                </a:lnTo>
                <a:lnTo>
                  <a:pt x="218" y="52"/>
                </a:lnTo>
                <a:lnTo>
                  <a:pt x="230" y="72"/>
                </a:lnTo>
                <a:lnTo>
                  <a:pt x="238" y="96"/>
                </a:lnTo>
                <a:lnTo>
                  <a:pt x="238" y="108"/>
                </a:lnTo>
                <a:lnTo>
                  <a:pt x="240" y="12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79400" dist="279400" dir="5400000" algn="ctr" rotWithShape="0">
              <a:srgbClr val="000000">
                <a:alpha val="43137"/>
              </a:srgbClr>
            </a:outerShdw>
          </a:effectLst>
        </p:spPr>
        <p:txBody>
          <a:bodyPr lIns="91405" tIns="45703" rIns="91405" bIns="4570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33" name="Freeform 123"/>
          <p:cNvSpPr/>
          <p:nvPr>
            <p:custDataLst>
              <p:tags r:id="rId9"/>
            </p:custDataLst>
          </p:nvPr>
        </p:nvSpPr>
        <p:spPr bwMode="auto">
          <a:xfrm>
            <a:off x="5698726" y="4203479"/>
            <a:ext cx="253927" cy="247579"/>
          </a:xfrm>
          <a:custGeom>
            <a:avLst/>
            <a:gdLst>
              <a:gd name="T0" fmla="*/ 2147483647 w 192"/>
              <a:gd name="T1" fmla="*/ 2147483647 h 190"/>
              <a:gd name="T2" fmla="*/ 2147483647 w 192"/>
              <a:gd name="T3" fmla="*/ 2147483647 h 190"/>
              <a:gd name="T4" fmla="*/ 2147483647 w 192"/>
              <a:gd name="T5" fmla="*/ 2147483647 h 190"/>
              <a:gd name="T6" fmla="*/ 2147483647 w 192"/>
              <a:gd name="T7" fmla="*/ 2147483647 h 190"/>
              <a:gd name="T8" fmla="*/ 2147483647 w 192"/>
              <a:gd name="T9" fmla="*/ 2147483647 h 190"/>
              <a:gd name="T10" fmla="*/ 2147483647 w 192"/>
              <a:gd name="T11" fmla="*/ 2147483647 h 190"/>
              <a:gd name="T12" fmla="*/ 2147483647 w 192"/>
              <a:gd name="T13" fmla="*/ 2147483647 h 190"/>
              <a:gd name="T14" fmla="*/ 2147483647 w 192"/>
              <a:gd name="T15" fmla="*/ 2147483647 h 190"/>
              <a:gd name="T16" fmla="*/ 2147483647 w 192"/>
              <a:gd name="T17" fmla="*/ 2147483647 h 190"/>
              <a:gd name="T18" fmla="*/ 2147483647 w 192"/>
              <a:gd name="T19" fmla="*/ 2147483647 h 190"/>
              <a:gd name="T20" fmla="*/ 2147483647 w 192"/>
              <a:gd name="T21" fmla="*/ 2147483647 h 190"/>
              <a:gd name="T22" fmla="*/ 2147483647 w 192"/>
              <a:gd name="T23" fmla="*/ 2147483647 h 190"/>
              <a:gd name="T24" fmla="*/ 2147483647 w 192"/>
              <a:gd name="T25" fmla="*/ 2147483647 h 190"/>
              <a:gd name="T26" fmla="*/ 2147483647 w 192"/>
              <a:gd name="T27" fmla="*/ 2147483647 h 190"/>
              <a:gd name="T28" fmla="*/ 2147483647 w 192"/>
              <a:gd name="T29" fmla="*/ 2147483647 h 190"/>
              <a:gd name="T30" fmla="*/ 2147483647 w 192"/>
              <a:gd name="T31" fmla="*/ 2147483647 h 190"/>
              <a:gd name="T32" fmla="*/ 2147483647 w 192"/>
              <a:gd name="T33" fmla="*/ 2147483647 h 190"/>
              <a:gd name="T34" fmla="*/ 2147483647 w 192"/>
              <a:gd name="T35" fmla="*/ 2147483647 h 190"/>
              <a:gd name="T36" fmla="*/ 0 w 192"/>
              <a:gd name="T37" fmla="*/ 2147483647 h 190"/>
              <a:gd name="T38" fmla="*/ 0 w 192"/>
              <a:gd name="T39" fmla="*/ 2147483647 h 190"/>
              <a:gd name="T40" fmla="*/ 2147483647 w 192"/>
              <a:gd name="T41" fmla="*/ 2147483647 h 190"/>
              <a:gd name="T42" fmla="*/ 2147483647 w 192"/>
              <a:gd name="T43" fmla="*/ 2147483647 h 190"/>
              <a:gd name="T44" fmla="*/ 2147483647 w 192"/>
              <a:gd name="T45" fmla="*/ 2147483647 h 190"/>
              <a:gd name="T46" fmla="*/ 2147483647 w 192"/>
              <a:gd name="T47" fmla="*/ 2147483647 h 190"/>
              <a:gd name="T48" fmla="*/ 2147483647 w 192"/>
              <a:gd name="T49" fmla="*/ 2147483647 h 190"/>
              <a:gd name="T50" fmla="*/ 2147483647 w 192"/>
              <a:gd name="T51" fmla="*/ 2147483647 h 190"/>
              <a:gd name="T52" fmla="*/ 2147483647 w 192"/>
              <a:gd name="T53" fmla="*/ 2147483647 h 190"/>
              <a:gd name="T54" fmla="*/ 2147483647 w 192"/>
              <a:gd name="T55" fmla="*/ 0 h 190"/>
              <a:gd name="T56" fmla="*/ 2147483647 w 192"/>
              <a:gd name="T57" fmla="*/ 0 h 190"/>
              <a:gd name="T58" fmla="*/ 2147483647 w 192"/>
              <a:gd name="T59" fmla="*/ 2147483647 h 190"/>
              <a:gd name="T60" fmla="*/ 2147483647 w 192"/>
              <a:gd name="T61" fmla="*/ 2147483647 h 190"/>
              <a:gd name="T62" fmla="*/ 2147483647 w 192"/>
              <a:gd name="T63" fmla="*/ 2147483647 h 190"/>
              <a:gd name="T64" fmla="*/ 2147483647 w 192"/>
              <a:gd name="T65" fmla="*/ 2147483647 h 190"/>
              <a:gd name="T66" fmla="*/ 2147483647 w 192"/>
              <a:gd name="T67" fmla="*/ 2147483647 h 190"/>
              <a:gd name="T68" fmla="*/ 2147483647 w 192"/>
              <a:gd name="T69" fmla="*/ 2147483647 h 190"/>
              <a:gd name="T70" fmla="*/ 2147483647 w 192"/>
              <a:gd name="T71" fmla="*/ 2147483647 h 190"/>
              <a:gd name="T72" fmla="*/ 2147483647 w 192"/>
              <a:gd name="T73" fmla="*/ 2147483647 h 190"/>
              <a:gd name="T74" fmla="*/ 2147483647 w 192"/>
              <a:gd name="T75" fmla="*/ 2147483647 h 190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92" h="190">
                <a:moveTo>
                  <a:pt x="192" y="94"/>
                </a:moveTo>
                <a:lnTo>
                  <a:pt x="192" y="94"/>
                </a:lnTo>
                <a:lnTo>
                  <a:pt x="190" y="114"/>
                </a:lnTo>
                <a:lnTo>
                  <a:pt x="184" y="132"/>
                </a:lnTo>
                <a:lnTo>
                  <a:pt x="174" y="148"/>
                </a:lnTo>
                <a:lnTo>
                  <a:pt x="164" y="162"/>
                </a:lnTo>
                <a:lnTo>
                  <a:pt x="150" y="174"/>
                </a:lnTo>
                <a:lnTo>
                  <a:pt x="132" y="182"/>
                </a:lnTo>
                <a:lnTo>
                  <a:pt x="116" y="188"/>
                </a:lnTo>
                <a:lnTo>
                  <a:pt x="96" y="190"/>
                </a:lnTo>
                <a:lnTo>
                  <a:pt x="76" y="188"/>
                </a:lnTo>
                <a:lnTo>
                  <a:pt x="58" y="182"/>
                </a:lnTo>
                <a:lnTo>
                  <a:pt x="42" y="174"/>
                </a:lnTo>
                <a:lnTo>
                  <a:pt x="28" y="162"/>
                </a:lnTo>
                <a:lnTo>
                  <a:pt x="16" y="148"/>
                </a:lnTo>
                <a:lnTo>
                  <a:pt x="8" y="132"/>
                </a:lnTo>
                <a:lnTo>
                  <a:pt x="2" y="114"/>
                </a:lnTo>
                <a:lnTo>
                  <a:pt x="0" y="94"/>
                </a:lnTo>
                <a:lnTo>
                  <a:pt x="2" y="76"/>
                </a:lnTo>
                <a:lnTo>
                  <a:pt x="8" y="58"/>
                </a:lnTo>
                <a:lnTo>
                  <a:pt x="16" y="42"/>
                </a:lnTo>
                <a:lnTo>
                  <a:pt x="28" y="28"/>
                </a:lnTo>
                <a:lnTo>
                  <a:pt x="42" y="16"/>
                </a:lnTo>
                <a:lnTo>
                  <a:pt x="58" y="8"/>
                </a:lnTo>
                <a:lnTo>
                  <a:pt x="76" y="2"/>
                </a:lnTo>
                <a:lnTo>
                  <a:pt x="96" y="0"/>
                </a:lnTo>
                <a:lnTo>
                  <a:pt x="116" y="2"/>
                </a:lnTo>
                <a:lnTo>
                  <a:pt x="132" y="8"/>
                </a:lnTo>
                <a:lnTo>
                  <a:pt x="150" y="16"/>
                </a:lnTo>
                <a:lnTo>
                  <a:pt x="164" y="28"/>
                </a:lnTo>
                <a:lnTo>
                  <a:pt x="174" y="42"/>
                </a:lnTo>
                <a:lnTo>
                  <a:pt x="184" y="58"/>
                </a:lnTo>
                <a:lnTo>
                  <a:pt x="190" y="76"/>
                </a:lnTo>
                <a:lnTo>
                  <a:pt x="192" y="9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79400" dist="279400" dir="5400000" algn="ctr" rotWithShape="0">
              <a:srgbClr val="000000">
                <a:alpha val="43137"/>
              </a:srgbClr>
            </a:outerShdw>
          </a:effectLst>
        </p:spPr>
        <p:txBody>
          <a:bodyPr lIns="91405" tIns="45703" rIns="91405" bIns="4570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34" name="Freeform 124"/>
          <p:cNvSpPr/>
          <p:nvPr>
            <p:custDataLst>
              <p:tags r:id="rId10"/>
            </p:custDataLst>
          </p:nvPr>
        </p:nvSpPr>
        <p:spPr bwMode="auto">
          <a:xfrm>
            <a:off x="6001329" y="4203479"/>
            <a:ext cx="249695" cy="247579"/>
          </a:xfrm>
          <a:custGeom>
            <a:avLst/>
            <a:gdLst>
              <a:gd name="T0" fmla="*/ 2147483647 w 190"/>
              <a:gd name="T1" fmla="*/ 2147483647 h 190"/>
              <a:gd name="T2" fmla="*/ 2147483647 w 190"/>
              <a:gd name="T3" fmla="*/ 2147483647 h 190"/>
              <a:gd name="T4" fmla="*/ 2147483647 w 190"/>
              <a:gd name="T5" fmla="*/ 2147483647 h 190"/>
              <a:gd name="T6" fmla="*/ 2147483647 w 190"/>
              <a:gd name="T7" fmla="*/ 2147483647 h 190"/>
              <a:gd name="T8" fmla="*/ 2147483647 w 190"/>
              <a:gd name="T9" fmla="*/ 2147483647 h 190"/>
              <a:gd name="T10" fmla="*/ 2147483647 w 190"/>
              <a:gd name="T11" fmla="*/ 2147483647 h 190"/>
              <a:gd name="T12" fmla="*/ 2147483647 w 190"/>
              <a:gd name="T13" fmla="*/ 2147483647 h 190"/>
              <a:gd name="T14" fmla="*/ 2147483647 w 190"/>
              <a:gd name="T15" fmla="*/ 2147483647 h 190"/>
              <a:gd name="T16" fmla="*/ 2147483647 w 190"/>
              <a:gd name="T17" fmla="*/ 2147483647 h 190"/>
              <a:gd name="T18" fmla="*/ 2147483647 w 190"/>
              <a:gd name="T19" fmla="*/ 2147483647 h 190"/>
              <a:gd name="T20" fmla="*/ 2147483647 w 190"/>
              <a:gd name="T21" fmla="*/ 2147483647 h 190"/>
              <a:gd name="T22" fmla="*/ 2147483647 w 190"/>
              <a:gd name="T23" fmla="*/ 2147483647 h 190"/>
              <a:gd name="T24" fmla="*/ 2147483647 w 190"/>
              <a:gd name="T25" fmla="*/ 2147483647 h 190"/>
              <a:gd name="T26" fmla="*/ 2147483647 w 190"/>
              <a:gd name="T27" fmla="*/ 2147483647 h 190"/>
              <a:gd name="T28" fmla="*/ 2147483647 w 190"/>
              <a:gd name="T29" fmla="*/ 2147483647 h 190"/>
              <a:gd name="T30" fmla="*/ 2147483647 w 190"/>
              <a:gd name="T31" fmla="*/ 2147483647 h 190"/>
              <a:gd name="T32" fmla="*/ 2147483647 w 190"/>
              <a:gd name="T33" fmla="*/ 2147483647 h 190"/>
              <a:gd name="T34" fmla="*/ 2147483647 w 190"/>
              <a:gd name="T35" fmla="*/ 2147483647 h 190"/>
              <a:gd name="T36" fmla="*/ 0 w 190"/>
              <a:gd name="T37" fmla="*/ 2147483647 h 190"/>
              <a:gd name="T38" fmla="*/ 0 w 190"/>
              <a:gd name="T39" fmla="*/ 2147483647 h 190"/>
              <a:gd name="T40" fmla="*/ 2147483647 w 190"/>
              <a:gd name="T41" fmla="*/ 2147483647 h 190"/>
              <a:gd name="T42" fmla="*/ 2147483647 w 190"/>
              <a:gd name="T43" fmla="*/ 2147483647 h 190"/>
              <a:gd name="T44" fmla="*/ 2147483647 w 190"/>
              <a:gd name="T45" fmla="*/ 2147483647 h 190"/>
              <a:gd name="T46" fmla="*/ 2147483647 w 190"/>
              <a:gd name="T47" fmla="*/ 2147483647 h 190"/>
              <a:gd name="T48" fmla="*/ 2147483647 w 190"/>
              <a:gd name="T49" fmla="*/ 2147483647 h 190"/>
              <a:gd name="T50" fmla="*/ 2147483647 w 190"/>
              <a:gd name="T51" fmla="*/ 2147483647 h 190"/>
              <a:gd name="T52" fmla="*/ 2147483647 w 190"/>
              <a:gd name="T53" fmla="*/ 2147483647 h 190"/>
              <a:gd name="T54" fmla="*/ 2147483647 w 190"/>
              <a:gd name="T55" fmla="*/ 0 h 190"/>
              <a:gd name="T56" fmla="*/ 2147483647 w 190"/>
              <a:gd name="T57" fmla="*/ 0 h 190"/>
              <a:gd name="T58" fmla="*/ 2147483647 w 190"/>
              <a:gd name="T59" fmla="*/ 2147483647 h 190"/>
              <a:gd name="T60" fmla="*/ 2147483647 w 190"/>
              <a:gd name="T61" fmla="*/ 2147483647 h 190"/>
              <a:gd name="T62" fmla="*/ 2147483647 w 190"/>
              <a:gd name="T63" fmla="*/ 2147483647 h 190"/>
              <a:gd name="T64" fmla="*/ 2147483647 w 190"/>
              <a:gd name="T65" fmla="*/ 2147483647 h 190"/>
              <a:gd name="T66" fmla="*/ 2147483647 w 190"/>
              <a:gd name="T67" fmla="*/ 2147483647 h 190"/>
              <a:gd name="T68" fmla="*/ 2147483647 w 190"/>
              <a:gd name="T69" fmla="*/ 2147483647 h 190"/>
              <a:gd name="T70" fmla="*/ 2147483647 w 190"/>
              <a:gd name="T71" fmla="*/ 2147483647 h 190"/>
              <a:gd name="T72" fmla="*/ 2147483647 w 190"/>
              <a:gd name="T73" fmla="*/ 2147483647 h 190"/>
              <a:gd name="T74" fmla="*/ 2147483647 w 190"/>
              <a:gd name="T75" fmla="*/ 2147483647 h 190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90" h="190">
                <a:moveTo>
                  <a:pt x="190" y="94"/>
                </a:moveTo>
                <a:lnTo>
                  <a:pt x="190" y="94"/>
                </a:lnTo>
                <a:lnTo>
                  <a:pt x="188" y="114"/>
                </a:lnTo>
                <a:lnTo>
                  <a:pt x="182" y="132"/>
                </a:lnTo>
                <a:lnTo>
                  <a:pt x="174" y="148"/>
                </a:lnTo>
                <a:lnTo>
                  <a:pt x="162" y="162"/>
                </a:lnTo>
                <a:lnTo>
                  <a:pt x="148" y="174"/>
                </a:lnTo>
                <a:lnTo>
                  <a:pt x="132" y="182"/>
                </a:lnTo>
                <a:lnTo>
                  <a:pt x="114" y="188"/>
                </a:lnTo>
                <a:lnTo>
                  <a:pt x="94" y="190"/>
                </a:lnTo>
                <a:lnTo>
                  <a:pt x="76" y="188"/>
                </a:lnTo>
                <a:lnTo>
                  <a:pt x="58" y="182"/>
                </a:lnTo>
                <a:lnTo>
                  <a:pt x="42" y="174"/>
                </a:lnTo>
                <a:lnTo>
                  <a:pt x="28" y="162"/>
                </a:lnTo>
                <a:lnTo>
                  <a:pt x="16" y="148"/>
                </a:lnTo>
                <a:lnTo>
                  <a:pt x="8" y="132"/>
                </a:lnTo>
                <a:lnTo>
                  <a:pt x="2" y="114"/>
                </a:lnTo>
                <a:lnTo>
                  <a:pt x="0" y="94"/>
                </a:lnTo>
                <a:lnTo>
                  <a:pt x="2" y="76"/>
                </a:lnTo>
                <a:lnTo>
                  <a:pt x="8" y="58"/>
                </a:lnTo>
                <a:lnTo>
                  <a:pt x="16" y="42"/>
                </a:lnTo>
                <a:lnTo>
                  <a:pt x="28" y="28"/>
                </a:lnTo>
                <a:lnTo>
                  <a:pt x="42" y="16"/>
                </a:lnTo>
                <a:lnTo>
                  <a:pt x="58" y="8"/>
                </a:lnTo>
                <a:lnTo>
                  <a:pt x="76" y="2"/>
                </a:lnTo>
                <a:lnTo>
                  <a:pt x="94" y="0"/>
                </a:lnTo>
                <a:lnTo>
                  <a:pt x="114" y="2"/>
                </a:lnTo>
                <a:lnTo>
                  <a:pt x="132" y="8"/>
                </a:lnTo>
                <a:lnTo>
                  <a:pt x="148" y="16"/>
                </a:lnTo>
                <a:lnTo>
                  <a:pt x="162" y="28"/>
                </a:lnTo>
                <a:lnTo>
                  <a:pt x="174" y="42"/>
                </a:lnTo>
                <a:lnTo>
                  <a:pt x="182" y="58"/>
                </a:lnTo>
                <a:lnTo>
                  <a:pt x="188" y="76"/>
                </a:lnTo>
                <a:lnTo>
                  <a:pt x="190" y="9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79400" dist="279400" dir="5400000" algn="ctr" rotWithShape="0">
              <a:srgbClr val="000000">
                <a:alpha val="43137"/>
              </a:srgbClr>
            </a:outerShdw>
          </a:effectLst>
        </p:spPr>
        <p:txBody>
          <a:bodyPr lIns="91405" tIns="45703" rIns="91405" bIns="4570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35" name="矩形 1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8472170" y="1974215"/>
            <a:ext cx="3007995" cy="1197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5" tIns="45703" rIns="91405" bIns="4570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ju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2、健康状况：</a:t>
            </a:r>
          </a:p>
          <a:p>
            <a:pPr algn="ju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身体健康无患病史</a:t>
            </a:r>
          </a:p>
        </p:txBody>
      </p:sp>
      <p:sp>
        <p:nvSpPr>
          <p:cNvPr id="36" name="任意多边形 35"/>
          <p:cNvSpPr/>
          <p:nvPr>
            <p:custDataLst>
              <p:tags r:id="rId12"/>
            </p:custDataLst>
          </p:nvPr>
        </p:nvSpPr>
        <p:spPr>
          <a:xfrm flipH="1">
            <a:off x="1731127" y="2601627"/>
            <a:ext cx="3648078" cy="821029"/>
          </a:xfrm>
          <a:custGeom>
            <a:avLst/>
            <a:gdLst>
              <a:gd name="connsiteX0" fmla="*/ 0 w 1495425"/>
              <a:gd name="connsiteY0" fmla="*/ 581025 h 581025"/>
              <a:gd name="connsiteX1" fmla="*/ 333375 w 1495425"/>
              <a:gd name="connsiteY1" fmla="*/ 0 h 581025"/>
              <a:gd name="connsiteX2" fmla="*/ 1238250 w 1495425"/>
              <a:gd name="connsiteY2" fmla="*/ 0 h 581025"/>
              <a:gd name="connsiteX3" fmla="*/ 1495425 w 1495425"/>
              <a:gd name="connsiteY3" fmla="*/ 0 h 581025"/>
              <a:gd name="connsiteX0-1" fmla="*/ 0 w 1238249"/>
              <a:gd name="connsiteY0-2" fmla="*/ 581025 h 581025"/>
              <a:gd name="connsiteX1-3" fmla="*/ 333375 w 1238249"/>
              <a:gd name="connsiteY1-4" fmla="*/ 0 h 581025"/>
              <a:gd name="connsiteX2-5" fmla="*/ 1238250 w 1238249"/>
              <a:gd name="connsiteY2-6" fmla="*/ 0 h 581025"/>
              <a:gd name="connsiteX0-7" fmla="*/ 0 w 2896333"/>
              <a:gd name="connsiteY0-8" fmla="*/ 581025 h 581025"/>
              <a:gd name="connsiteX1-9" fmla="*/ 333375 w 2896333"/>
              <a:gd name="connsiteY1-10" fmla="*/ 0 h 581025"/>
              <a:gd name="connsiteX2-11" fmla="*/ 2896333 w 2896333"/>
              <a:gd name="connsiteY2-12" fmla="*/ 0 h 5810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896333" h="581025">
                <a:moveTo>
                  <a:pt x="0" y="581025"/>
                </a:moveTo>
                <a:lnTo>
                  <a:pt x="333375" y="0"/>
                </a:lnTo>
                <a:lnTo>
                  <a:pt x="2896333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dash"/>
            <a:head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5" tIns="45703" rIns="91405" bIns="45703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37" name="矩形 1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2085975" y="1931670"/>
            <a:ext cx="2709545" cy="1197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5" tIns="45703" rIns="91405" bIns="4570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ju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1、经济能力：</a:t>
            </a:r>
          </a:p>
          <a:p>
            <a:pPr algn="ju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收入稳定且有盈余</a:t>
            </a:r>
          </a:p>
        </p:txBody>
      </p:sp>
      <p:sp>
        <p:nvSpPr>
          <p:cNvPr id="38" name="任意多边形 37"/>
          <p:cNvSpPr/>
          <p:nvPr>
            <p:custDataLst>
              <p:tags r:id="rId14"/>
            </p:custDataLst>
          </p:nvPr>
        </p:nvSpPr>
        <p:spPr>
          <a:xfrm flipH="1">
            <a:off x="1743828" y="4635157"/>
            <a:ext cx="3243910" cy="827378"/>
          </a:xfrm>
          <a:custGeom>
            <a:avLst/>
            <a:gdLst>
              <a:gd name="connsiteX0" fmla="*/ 0 w 1495425"/>
              <a:gd name="connsiteY0" fmla="*/ 581025 h 581025"/>
              <a:gd name="connsiteX1" fmla="*/ 333375 w 1495425"/>
              <a:gd name="connsiteY1" fmla="*/ 0 h 581025"/>
              <a:gd name="connsiteX2" fmla="*/ 1238250 w 1495425"/>
              <a:gd name="connsiteY2" fmla="*/ 0 h 581025"/>
              <a:gd name="connsiteX3" fmla="*/ 1495425 w 1495425"/>
              <a:gd name="connsiteY3" fmla="*/ 0 h 581025"/>
              <a:gd name="connsiteX0-1" fmla="*/ 0 w 1238249"/>
              <a:gd name="connsiteY0-2" fmla="*/ 581025 h 581025"/>
              <a:gd name="connsiteX1-3" fmla="*/ 333375 w 1238249"/>
              <a:gd name="connsiteY1-4" fmla="*/ 0 h 581025"/>
              <a:gd name="connsiteX2-5" fmla="*/ 1238250 w 1238249"/>
              <a:gd name="connsiteY2-6" fmla="*/ 0 h 581025"/>
              <a:gd name="connsiteX0-7" fmla="*/ 0 w 2528430"/>
              <a:gd name="connsiteY0-8" fmla="*/ 587027 h 587027"/>
              <a:gd name="connsiteX1-9" fmla="*/ 333375 w 2528430"/>
              <a:gd name="connsiteY1-10" fmla="*/ 6002 h 587027"/>
              <a:gd name="connsiteX2-11" fmla="*/ 2528430 w 2528430"/>
              <a:gd name="connsiteY2-12" fmla="*/ 0 h 58702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528430" h="587027">
                <a:moveTo>
                  <a:pt x="0" y="587027"/>
                </a:moveTo>
                <a:lnTo>
                  <a:pt x="333375" y="6002"/>
                </a:lnTo>
                <a:lnTo>
                  <a:pt x="2528430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dash"/>
            <a:head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5" tIns="45703" rIns="91405" bIns="45703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39" name="矩形 1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2145030" y="4015740"/>
            <a:ext cx="2709545" cy="1197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5" tIns="45703" rIns="91405" bIns="4570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ju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3、认同保险：</a:t>
            </a:r>
          </a:p>
          <a:p>
            <a:pPr algn="ju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有显性或隐性需求</a:t>
            </a:r>
          </a:p>
        </p:txBody>
      </p:sp>
      <p:sp>
        <p:nvSpPr>
          <p:cNvPr id="40" name="矩形 1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8472170" y="4028440"/>
            <a:ext cx="2666365" cy="1197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5" tIns="45703" rIns="91405" bIns="4570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ju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4、有决策权：</a:t>
            </a:r>
          </a:p>
          <a:p>
            <a:pPr algn="ju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在家里说话能当家</a:t>
            </a:r>
          </a:p>
        </p:txBody>
      </p:sp>
      <p:sp>
        <p:nvSpPr>
          <p:cNvPr id="41" name="Freeform 11"/>
          <p:cNvSpPr/>
          <p:nvPr>
            <p:custDataLst>
              <p:tags r:id="rId17"/>
            </p:custDataLst>
          </p:nvPr>
        </p:nvSpPr>
        <p:spPr bwMode="auto">
          <a:xfrm>
            <a:off x="8174511" y="2224966"/>
            <a:ext cx="357614" cy="313177"/>
          </a:xfrm>
          <a:custGeom>
            <a:avLst/>
            <a:gdLst>
              <a:gd name="T0" fmla="*/ 2147483647 w 478"/>
              <a:gd name="T1" fmla="*/ 2147483647 h 420"/>
              <a:gd name="T2" fmla="*/ 2147483647 w 478"/>
              <a:gd name="T3" fmla="*/ 2147483647 h 420"/>
              <a:gd name="T4" fmla="*/ 2147483647 w 478"/>
              <a:gd name="T5" fmla="*/ 2147483647 h 420"/>
              <a:gd name="T6" fmla="*/ 2147483647 w 478"/>
              <a:gd name="T7" fmla="*/ 2147483647 h 420"/>
              <a:gd name="T8" fmla="*/ 2147483647 w 478"/>
              <a:gd name="T9" fmla="*/ 0 h 420"/>
              <a:gd name="T10" fmla="*/ 2147483647 w 478"/>
              <a:gd name="T11" fmla="*/ 0 h 420"/>
              <a:gd name="T12" fmla="*/ 2147483647 w 478"/>
              <a:gd name="T13" fmla="*/ 2147483647 h 420"/>
              <a:gd name="T14" fmla="*/ 2147483647 w 478"/>
              <a:gd name="T15" fmla="*/ 2147483647 h 420"/>
              <a:gd name="T16" fmla="*/ 2147483647 w 478"/>
              <a:gd name="T17" fmla="*/ 2147483647 h 420"/>
              <a:gd name="T18" fmla="*/ 2147483647 w 478"/>
              <a:gd name="T19" fmla="*/ 2147483647 h 420"/>
              <a:gd name="T20" fmla="*/ 2147483647 w 478"/>
              <a:gd name="T21" fmla="*/ 2147483647 h 420"/>
              <a:gd name="T22" fmla="*/ 2147483647 w 478"/>
              <a:gd name="T23" fmla="*/ 2147483647 h 420"/>
              <a:gd name="T24" fmla="*/ 2147483647 w 478"/>
              <a:gd name="T25" fmla="*/ 2147483647 h 420"/>
              <a:gd name="T26" fmla="*/ 2147483647 w 478"/>
              <a:gd name="T27" fmla="*/ 2147483647 h 420"/>
              <a:gd name="T28" fmla="*/ 2147483647 w 478"/>
              <a:gd name="T29" fmla="*/ 2147483647 h 420"/>
              <a:gd name="T30" fmla="*/ 2147483647 w 478"/>
              <a:gd name="T31" fmla="*/ 2147483647 h 420"/>
              <a:gd name="T32" fmla="*/ 2147483647 w 478"/>
              <a:gd name="T33" fmla="*/ 2147483647 h 420"/>
              <a:gd name="T34" fmla="*/ 2147483647 w 478"/>
              <a:gd name="T35" fmla="*/ 2147483647 h 420"/>
              <a:gd name="T36" fmla="*/ 2147483647 w 478"/>
              <a:gd name="T37" fmla="*/ 2147483647 h 420"/>
              <a:gd name="T38" fmla="*/ 0 w 478"/>
              <a:gd name="T39" fmla="*/ 2147483647 h 420"/>
              <a:gd name="T40" fmla="*/ 2147483647 w 478"/>
              <a:gd name="T41" fmla="*/ 2147483647 h 420"/>
              <a:gd name="T42" fmla="*/ 2147483647 w 478"/>
              <a:gd name="T43" fmla="*/ 2147483647 h 420"/>
              <a:gd name="T44" fmla="*/ 2147483647 w 478"/>
              <a:gd name="T45" fmla="*/ 2147483647 h 420"/>
              <a:gd name="T46" fmla="*/ 2147483647 w 478"/>
              <a:gd name="T47" fmla="*/ 2147483647 h 420"/>
              <a:gd name="T48" fmla="*/ 2147483647 w 478"/>
              <a:gd name="T49" fmla="*/ 2147483647 h 420"/>
              <a:gd name="T50" fmla="*/ 2147483647 w 478"/>
              <a:gd name="T51" fmla="*/ 2147483647 h 420"/>
              <a:gd name="T52" fmla="*/ 2147483647 w 478"/>
              <a:gd name="T53" fmla="*/ 2147483647 h 420"/>
              <a:gd name="T54" fmla="*/ 2147483647 w 478"/>
              <a:gd name="T55" fmla="*/ 2147483647 h 420"/>
              <a:gd name="T56" fmla="*/ 2147483647 w 478"/>
              <a:gd name="T57" fmla="*/ 2147483647 h 420"/>
              <a:gd name="T58" fmla="*/ 2147483647 w 478"/>
              <a:gd name="T59" fmla="*/ 2147483647 h 420"/>
              <a:gd name="T60" fmla="*/ 2147483647 w 478"/>
              <a:gd name="T61" fmla="*/ 2147483647 h 420"/>
              <a:gd name="T62" fmla="*/ 2147483647 w 478"/>
              <a:gd name="T63" fmla="*/ 2147483647 h 420"/>
              <a:gd name="T64" fmla="*/ 2147483647 w 478"/>
              <a:gd name="T65" fmla="*/ 2147483647 h 420"/>
              <a:gd name="T66" fmla="*/ 2147483647 w 478"/>
              <a:gd name="T67" fmla="*/ 2147483647 h 420"/>
              <a:gd name="T68" fmla="*/ 2147483647 w 478"/>
              <a:gd name="T69" fmla="*/ 2147483647 h 420"/>
              <a:gd name="T70" fmla="*/ 2147483647 w 478"/>
              <a:gd name="T71" fmla="*/ 2147483647 h 420"/>
              <a:gd name="T72" fmla="*/ 2147483647 w 478"/>
              <a:gd name="T73" fmla="*/ 2147483647 h 42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478" h="420">
                <a:moveTo>
                  <a:pt x="478" y="72"/>
                </a:moveTo>
                <a:lnTo>
                  <a:pt x="478" y="72"/>
                </a:lnTo>
                <a:lnTo>
                  <a:pt x="478" y="56"/>
                </a:lnTo>
                <a:lnTo>
                  <a:pt x="474" y="44"/>
                </a:lnTo>
                <a:lnTo>
                  <a:pt x="466" y="30"/>
                </a:lnTo>
                <a:lnTo>
                  <a:pt x="458" y="20"/>
                </a:lnTo>
                <a:lnTo>
                  <a:pt x="448" y="12"/>
                </a:lnTo>
                <a:lnTo>
                  <a:pt x="434" y="4"/>
                </a:lnTo>
                <a:lnTo>
                  <a:pt x="422" y="0"/>
                </a:lnTo>
                <a:lnTo>
                  <a:pt x="406" y="0"/>
                </a:lnTo>
                <a:lnTo>
                  <a:pt x="392" y="0"/>
                </a:lnTo>
                <a:lnTo>
                  <a:pt x="378" y="4"/>
                </a:lnTo>
                <a:lnTo>
                  <a:pt x="366" y="12"/>
                </a:lnTo>
                <a:lnTo>
                  <a:pt x="356" y="20"/>
                </a:lnTo>
                <a:lnTo>
                  <a:pt x="348" y="30"/>
                </a:lnTo>
                <a:lnTo>
                  <a:pt x="340" y="44"/>
                </a:lnTo>
                <a:lnTo>
                  <a:pt x="336" y="56"/>
                </a:lnTo>
                <a:lnTo>
                  <a:pt x="336" y="72"/>
                </a:lnTo>
                <a:lnTo>
                  <a:pt x="336" y="86"/>
                </a:lnTo>
                <a:lnTo>
                  <a:pt x="342" y="100"/>
                </a:lnTo>
                <a:lnTo>
                  <a:pt x="348" y="112"/>
                </a:lnTo>
                <a:lnTo>
                  <a:pt x="358" y="124"/>
                </a:lnTo>
                <a:lnTo>
                  <a:pt x="276" y="318"/>
                </a:lnTo>
                <a:lnTo>
                  <a:pt x="208" y="168"/>
                </a:lnTo>
                <a:lnTo>
                  <a:pt x="148" y="160"/>
                </a:lnTo>
                <a:lnTo>
                  <a:pt x="96" y="226"/>
                </a:lnTo>
                <a:lnTo>
                  <a:pt x="84" y="222"/>
                </a:lnTo>
                <a:lnTo>
                  <a:pt x="72" y="222"/>
                </a:lnTo>
                <a:lnTo>
                  <a:pt x="58" y="222"/>
                </a:lnTo>
                <a:lnTo>
                  <a:pt x="44" y="226"/>
                </a:lnTo>
                <a:lnTo>
                  <a:pt x="32" y="234"/>
                </a:lnTo>
                <a:lnTo>
                  <a:pt x="22" y="242"/>
                </a:lnTo>
                <a:lnTo>
                  <a:pt x="14" y="252"/>
                </a:lnTo>
                <a:lnTo>
                  <a:pt x="6" y="264"/>
                </a:lnTo>
                <a:lnTo>
                  <a:pt x="2" y="278"/>
                </a:lnTo>
                <a:lnTo>
                  <a:pt x="0" y="292"/>
                </a:lnTo>
                <a:lnTo>
                  <a:pt x="2" y="308"/>
                </a:lnTo>
                <a:lnTo>
                  <a:pt x="6" y="320"/>
                </a:lnTo>
                <a:lnTo>
                  <a:pt x="14" y="334"/>
                </a:lnTo>
                <a:lnTo>
                  <a:pt x="22" y="344"/>
                </a:lnTo>
                <a:lnTo>
                  <a:pt x="32" y="352"/>
                </a:lnTo>
                <a:lnTo>
                  <a:pt x="44" y="360"/>
                </a:lnTo>
                <a:lnTo>
                  <a:pt x="58" y="364"/>
                </a:lnTo>
                <a:lnTo>
                  <a:pt x="72" y="364"/>
                </a:lnTo>
                <a:lnTo>
                  <a:pt x="88" y="364"/>
                </a:lnTo>
                <a:lnTo>
                  <a:pt x="100" y="360"/>
                </a:lnTo>
                <a:lnTo>
                  <a:pt x="112" y="352"/>
                </a:lnTo>
                <a:lnTo>
                  <a:pt x="124" y="344"/>
                </a:lnTo>
                <a:lnTo>
                  <a:pt x="132" y="334"/>
                </a:lnTo>
                <a:lnTo>
                  <a:pt x="138" y="320"/>
                </a:lnTo>
                <a:lnTo>
                  <a:pt x="144" y="308"/>
                </a:lnTo>
                <a:lnTo>
                  <a:pt x="144" y="292"/>
                </a:lnTo>
                <a:lnTo>
                  <a:pt x="144" y="278"/>
                </a:lnTo>
                <a:lnTo>
                  <a:pt x="168" y="248"/>
                </a:lnTo>
                <a:lnTo>
                  <a:pt x="244" y="420"/>
                </a:lnTo>
                <a:lnTo>
                  <a:pt x="308" y="418"/>
                </a:lnTo>
                <a:lnTo>
                  <a:pt x="426" y="140"/>
                </a:lnTo>
                <a:lnTo>
                  <a:pt x="436" y="136"/>
                </a:lnTo>
                <a:lnTo>
                  <a:pt x="448" y="130"/>
                </a:lnTo>
                <a:lnTo>
                  <a:pt x="456" y="124"/>
                </a:lnTo>
                <a:lnTo>
                  <a:pt x="464" y="114"/>
                </a:lnTo>
                <a:lnTo>
                  <a:pt x="470" y="106"/>
                </a:lnTo>
                <a:lnTo>
                  <a:pt x="474" y="94"/>
                </a:lnTo>
                <a:lnTo>
                  <a:pt x="478" y="84"/>
                </a:lnTo>
                <a:lnTo>
                  <a:pt x="478" y="72"/>
                </a:lnTo>
                <a:close/>
              </a:path>
            </a:pathLst>
          </a:custGeom>
          <a:solidFill>
            <a:srgbClr val="7977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05" tIns="45703" rIns="91405" bIns="4570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  <p:grpSp>
        <p:nvGrpSpPr>
          <p:cNvPr id="42" name="组合 122"/>
          <p:cNvGrpSpPr/>
          <p:nvPr/>
        </p:nvGrpSpPr>
        <p:grpSpPr bwMode="auto">
          <a:xfrm>
            <a:off x="1807304" y="2239783"/>
            <a:ext cx="256042" cy="258159"/>
            <a:chOff x="3889445" y="2973091"/>
            <a:chExt cx="319708" cy="324921"/>
          </a:xfrm>
        </p:grpSpPr>
        <p:sp>
          <p:nvSpPr>
            <p:cNvPr id="43" name="Rectangle 12"/>
            <p:cNvSpPr>
              <a:spLocks noChangeArrowheads="1"/>
            </p:cNvSpPr>
            <p:nvPr>
              <p:custDataLst>
                <p:tags r:id="rId26"/>
              </p:custDataLst>
            </p:nvPr>
          </p:nvSpPr>
          <p:spPr bwMode="auto">
            <a:xfrm>
              <a:off x="3889445" y="3006104"/>
              <a:ext cx="128578" cy="126841"/>
            </a:xfrm>
            <a:prstGeom prst="rect">
              <a:avLst/>
            </a:prstGeom>
            <a:solidFill>
              <a:srgbClr val="7977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4" name="Rectangle 13"/>
            <p:cNvSpPr>
              <a:spLocks noChangeArrowheads="1"/>
            </p:cNvSpPr>
            <p:nvPr>
              <p:custDataLst>
                <p:tags r:id="rId27"/>
              </p:custDataLst>
            </p:nvPr>
          </p:nvSpPr>
          <p:spPr bwMode="auto">
            <a:xfrm>
              <a:off x="4049299" y="2973091"/>
              <a:ext cx="159854" cy="159854"/>
            </a:xfrm>
            <a:prstGeom prst="rect">
              <a:avLst/>
            </a:prstGeom>
            <a:solidFill>
              <a:srgbClr val="7977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5" name="Rectangle 14"/>
            <p:cNvSpPr>
              <a:spLocks noChangeArrowheads="1"/>
            </p:cNvSpPr>
            <p:nvPr>
              <p:custDataLst>
                <p:tags r:id="rId28"/>
              </p:custDataLst>
            </p:nvPr>
          </p:nvSpPr>
          <p:spPr bwMode="auto">
            <a:xfrm>
              <a:off x="3889445" y="3171171"/>
              <a:ext cx="128578" cy="126841"/>
            </a:xfrm>
            <a:prstGeom prst="rect">
              <a:avLst/>
            </a:prstGeom>
            <a:solidFill>
              <a:srgbClr val="7977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6" name="Rectangle 15"/>
            <p:cNvSpPr>
              <a:spLocks noChangeArrowheads="1"/>
            </p:cNvSpPr>
            <p:nvPr>
              <p:custDataLst>
                <p:tags r:id="rId29"/>
              </p:custDataLst>
            </p:nvPr>
          </p:nvSpPr>
          <p:spPr bwMode="auto">
            <a:xfrm>
              <a:off x="4049299" y="3171171"/>
              <a:ext cx="126841" cy="126841"/>
            </a:xfrm>
            <a:prstGeom prst="rect">
              <a:avLst/>
            </a:prstGeom>
            <a:solidFill>
              <a:srgbClr val="7977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7" name="组合 13321"/>
          <p:cNvGrpSpPr/>
          <p:nvPr/>
        </p:nvGrpSpPr>
        <p:grpSpPr bwMode="auto">
          <a:xfrm>
            <a:off x="8212601" y="4294467"/>
            <a:ext cx="281435" cy="279320"/>
            <a:chOff x="1057275" y="3008313"/>
            <a:chExt cx="368300" cy="368300"/>
          </a:xfrm>
        </p:grpSpPr>
        <p:sp>
          <p:nvSpPr>
            <p:cNvPr id="48" name="Freeform 11"/>
            <p:cNvSpPr/>
            <p:nvPr>
              <p:custDataLst>
                <p:tags r:id="rId24"/>
              </p:custDataLst>
            </p:nvPr>
          </p:nvSpPr>
          <p:spPr bwMode="auto">
            <a:xfrm>
              <a:off x="1057275" y="3033713"/>
              <a:ext cx="342900" cy="342900"/>
            </a:xfrm>
            <a:custGeom>
              <a:avLst/>
              <a:gdLst>
                <a:gd name="T0" fmla="*/ 2147483647 w 216"/>
                <a:gd name="T1" fmla="*/ 0 h 216"/>
                <a:gd name="T2" fmla="*/ 2147483647 w 216"/>
                <a:gd name="T3" fmla="*/ 0 h 216"/>
                <a:gd name="T4" fmla="*/ 2147483647 w 216"/>
                <a:gd name="T5" fmla="*/ 2147483647 h 216"/>
                <a:gd name="T6" fmla="*/ 2147483647 w 216"/>
                <a:gd name="T7" fmla="*/ 2147483647 h 216"/>
                <a:gd name="T8" fmla="*/ 2147483647 w 216"/>
                <a:gd name="T9" fmla="*/ 2147483647 h 216"/>
                <a:gd name="T10" fmla="*/ 2147483647 w 216"/>
                <a:gd name="T11" fmla="*/ 2147483647 h 216"/>
                <a:gd name="T12" fmla="*/ 2147483647 w 216"/>
                <a:gd name="T13" fmla="*/ 2147483647 h 216"/>
                <a:gd name="T14" fmla="*/ 2147483647 w 216"/>
                <a:gd name="T15" fmla="*/ 2147483647 h 216"/>
                <a:gd name="T16" fmla="*/ 2147483647 w 216"/>
                <a:gd name="T17" fmla="*/ 2147483647 h 216"/>
                <a:gd name="T18" fmla="*/ 0 w 216"/>
                <a:gd name="T19" fmla="*/ 2147483647 h 216"/>
                <a:gd name="T20" fmla="*/ 0 w 216"/>
                <a:gd name="T21" fmla="*/ 2147483647 h 216"/>
                <a:gd name="T22" fmla="*/ 0 w 216"/>
                <a:gd name="T23" fmla="*/ 2147483647 h 216"/>
                <a:gd name="T24" fmla="*/ 2147483647 w 216"/>
                <a:gd name="T25" fmla="*/ 2147483647 h 216"/>
                <a:gd name="T26" fmla="*/ 2147483647 w 216"/>
                <a:gd name="T27" fmla="*/ 2147483647 h 216"/>
                <a:gd name="T28" fmla="*/ 2147483647 w 216"/>
                <a:gd name="T29" fmla="*/ 2147483647 h 216"/>
                <a:gd name="T30" fmla="*/ 2147483647 w 216"/>
                <a:gd name="T31" fmla="*/ 2147483647 h 216"/>
                <a:gd name="T32" fmla="*/ 2147483647 w 216"/>
                <a:gd name="T33" fmla="*/ 2147483647 h 216"/>
                <a:gd name="T34" fmla="*/ 2147483647 w 216"/>
                <a:gd name="T35" fmla="*/ 2147483647 h 216"/>
                <a:gd name="T36" fmla="*/ 2147483647 w 216"/>
                <a:gd name="T37" fmla="*/ 2147483647 h 216"/>
                <a:gd name="T38" fmla="*/ 2147483647 w 216"/>
                <a:gd name="T39" fmla="*/ 2147483647 h 216"/>
                <a:gd name="T40" fmla="*/ 2147483647 w 216"/>
                <a:gd name="T41" fmla="*/ 2147483647 h 216"/>
                <a:gd name="T42" fmla="*/ 2147483647 w 216"/>
                <a:gd name="T43" fmla="*/ 2147483647 h 216"/>
                <a:gd name="T44" fmla="*/ 2147483647 w 216"/>
                <a:gd name="T45" fmla="*/ 2147483647 h 216"/>
                <a:gd name="T46" fmla="*/ 2147483647 w 216"/>
                <a:gd name="T47" fmla="*/ 2147483647 h 216"/>
                <a:gd name="T48" fmla="*/ 2147483647 w 216"/>
                <a:gd name="T49" fmla="*/ 2147483647 h 216"/>
                <a:gd name="T50" fmla="*/ 2147483647 w 216"/>
                <a:gd name="T51" fmla="*/ 2147483647 h 216"/>
                <a:gd name="T52" fmla="*/ 2147483647 w 216"/>
                <a:gd name="T53" fmla="*/ 2147483647 h 216"/>
                <a:gd name="T54" fmla="*/ 2147483647 w 216"/>
                <a:gd name="T55" fmla="*/ 2147483647 h 216"/>
                <a:gd name="T56" fmla="*/ 2147483647 w 216"/>
                <a:gd name="T57" fmla="*/ 2147483647 h 216"/>
                <a:gd name="T58" fmla="*/ 2147483647 w 216"/>
                <a:gd name="T59" fmla="*/ 2147483647 h 216"/>
                <a:gd name="T60" fmla="*/ 2147483647 w 216"/>
                <a:gd name="T61" fmla="*/ 0 h 21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16" h="216">
                  <a:moveTo>
                    <a:pt x="100" y="0"/>
                  </a:moveTo>
                  <a:lnTo>
                    <a:pt x="100" y="0"/>
                  </a:lnTo>
                  <a:lnTo>
                    <a:pt x="80" y="2"/>
                  </a:lnTo>
                  <a:lnTo>
                    <a:pt x="62" y="10"/>
                  </a:lnTo>
                  <a:lnTo>
                    <a:pt x="46" y="18"/>
                  </a:lnTo>
                  <a:lnTo>
                    <a:pt x="30" y="32"/>
                  </a:lnTo>
                  <a:lnTo>
                    <a:pt x="16" y="48"/>
                  </a:lnTo>
                  <a:lnTo>
                    <a:pt x="6" y="68"/>
                  </a:lnTo>
                  <a:lnTo>
                    <a:pt x="0" y="88"/>
                  </a:lnTo>
                  <a:lnTo>
                    <a:pt x="0" y="108"/>
                  </a:lnTo>
                  <a:lnTo>
                    <a:pt x="0" y="128"/>
                  </a:lnTo>
                  <a:lnTo>
                    <a:pt x="6" y="148"/>
                  </a:lnTo>
                  <a:lnTo>
                    <a:pt x="16" y="168"/>
                  </a:lnTo>
                  <a:lnTo>
                    <a:pt x="30" y="184"/>
                  </a:lnTo>
                  <a:lnTo>
                    <a:pt x="48" y="198"/>
                  </a:lnTo>
                  <a:lnTo>
                    <a:pt x="66" y="208"/>
                  </a:lnTo>
                  <a:lnTo>
                    <a:pt x="86" y="214"/>
                  </a:lnTo>
                  <a:lnTo>
                    <a:pt x="108" y="216"/>
                  </a:lnTo>
                  <a:lnTo>
                    <a:pt x="128" y="214"/>
                  </a:lnTo>
                  <a:lnTo>
                    <a:pt x="148" y="208"/>
                  </a:lnTo>
                  <a:lnTo>
                    <a:pt x="168" y="198"/>
                  </a:lnTo>
                  <a:lnTo>
                    <a:pt x="184" y="184"/>
                  </a:lnTo>
                  <a:lnTo>
                    <a:pt x="198" y="170"/>
                  </a:lnTo>
                  <a:lnTo>
                    <a:pt x="206" y="152"/>
                  </a:lnTo>
                  <a:lnTo>
                    <a:pt x="212" y="134"/>
                  </a:lnTo>
                  <a:lnTo>
                    <a:pt x="216" y="116"/>
                  </a:lnTo>
                  <a:lnTo>
                    <a:pt x="100" y="116"/>
                  </a:lnTo>
                  <a:lnTo>
                    <a:pt x="100" y="0"/>
                  </a:lnTo>
                  <a:close/>
                </a:path>
              </a:pathLst>
            </a:custGeom>
            <a:solidFill>
              <a:srgbClr val="7977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9" name="Freeform 12"/>
            <p:cNvSpPr/>
            <p:nvPr>
              <p:custDataLst>
                <p:tags r:id="rId25"/>
              </p:custDataLst>
            </p:nvPr>
          </p:nvSpPr>
          <p:spPr bwMode="auto">
            <a:xfrm>
              <a:off x="1238250" y="3008313"/>
              <a:ext cx="187325" cy="184150"/>
            </a:xfrm>
            <a:custGeom>
              <a:avLst/>
              <a:gdLst>
                <a:gd name="T0" fmla="*/ 2147483647 w 118"/>
                <a:gd name="T1" fmla="*/ 2147483647 h 116"/>
                <a:gd name="T2" fmla="*/ 2147483647 w 118"/>
                <a:gd name="T3" fmla="*/ 2147483647 h 116"/>
                <a:gd name="T4" fmla="*/ 2147483647 w 118"/>
                <a:gd name="T5" fmla="*/ 2147483647 h 116"/>
                <a:gd name="T6" fmla="*/ 2147483647 w 118"/>
                <a:gd name="T7" fmla="*/ 2147483647 h 116"/>
                <a:gd name="T8" fmla="*/ 2147483647 w 118"/>
                <a:gd name="T9" fmla="*/ 2147483647 h 116"/>
                <a:gd name="T10" fmla="*/ 2147483647 w 118"/>
                <a:gd name="T11" fmla="*/ 2147483647 h 116"/>
                <a:gd name="T12" fmla="*/ 2147483647 w 118"/>
                <a:gd name="T13" fmla="*/ 2147483647 h 116"/>
                <a:gd name="T14" fmla="*/ 2147483647 w 118"/>
                <a:gd name="T15" fmla="*/ 0 h 116"/>
                <a:gd name="T16" fmla="*/ 2147483647 w 118"/>
                <a:gd name="T17" fmla="*/ 0 h 116"/>
                <a:gd name="T18" fmla="*/ 0 w 118"/>
                <a:gd name="T19" fmla="*/ 0 h 116"/>
                <a:gd name="T20" fmla="*/ 0 w 118"/>
                <a:gd name="T21" fmla="*/ 2147483647 h 116"/>
                <a:gd name="T22" fmla="*/ 2147483647 w 118"/>
                <a:gd name="T23" fmla="*/ 2147483647 h 116"/>
                <a:gd name="T24" fmla="*/ 2147483647 w 118"/>
                <a:gd name="T25" fmla="*/ 2147483647 h 116"/>
                <a:gd name="T26" fmla="*/ 2147483647 w 118"/>
                <a:gd name="T27" fmla="*/ 2147483647 h 116"/>
                <a:gd name="T28" fmla="*/ 2147483647 w 118"/>
                <a:gd name="T29" fmla="*/ 2147483647 h 116"/>
                <a:gd name="T30" fmla="*/ 2147483647 w 118"/>
                <a:gd name="T31" fmla="*/ 2147483647 h 116"/>
                <a:gd name="T32" fmla="*/ 2147483647 w 118"/>
                <a:gd name="T33" fmla="*/ 2147483647 h 116"/>
                <a:gd name="T34" fmla="*/ 2147483647 w 118"/>
                <a:gd name="T35" fmla="*/ 2147483647 h 116"/>
                <a:gd name="T36" fmla="*/ 2147483647 w 118"/>
                <a:gd name="T37" fmla="*/ 2147483647 h 116"/>
                <a:gd name="T38" fmla="*/ 2147483647 w 118"/>
                <a:gd name="T39" fmla="*/ 2147483647 h 116"/>
                <a:gd name="T40" fmla="*/ 2147483647 w 118"/>
                <a:gd name="T41" fmla="*/ 2147483647 h 116"/>
                <a:gd name="T42" fmla="*/ 2147483647 w 118"/>
                <a:gd name="T43" fmla="*/ 2147483647 h 11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18" h="116">
                  <a:moveTo>
                    <a:pt x="86" y="32"/>
                  </a:moveTo>
                  <a:lnTo>
                    <a:pt x="86" y="32"/>
                  </a:lnTo>
                  <a:lnTo>
                    <a:pt x="78" y="24"/>
                  </a:lnTo>
                  <a:lnTo>
                    <a:pt x="68" y="16"/>
                  </a:lnTo>
                  <a:lnTo>
                    <a:pt x="56" y="10"/>
                  </a:lnTo>
                  <a:lnTo>
                    <a:pt x="46" y="6"/>
                  </a:lnTo>
                  <a:lnTo>
                    <a:pt x="36" y="2"/>
                  </a:lnTo>
                  <a:lnTo>
                    <a:pt x="24" y="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16"/>
                  </a:lnTo>
                  <a:lnTo>
                    <a:pt x="118" y="116"/>
                  </a:lnTo>
                  <a:lnTo>
                    <a:pt x="118" y="106"/>
                  </a:lnTo>
                  <a:lnTo>
                    <a:pt x="118" y="94"/>
                  </a:lnTo>
                  <a:lnTo>
                    <a:pt x="114" y="82"/>
                  </a:lnTo>
                  <a:lnTo>
                    <a:pt x="112" y="72"/>
                  </a:lnTo>
                  <a:lnTo>
                    <a:pt x="108" y="60"/>
                  </a:lnTo>
                  <a:lnTo>
                    <a:pt x="102" y="50"/>
                  </a:lnTo>
                  <a:lnTo>
                    <a:pt x="94" y="40"/>
                  </a:lnTo>
                  <a:lnTo>
                    <a:pt x="86" y="32"/>
                  </a:lnTo>
                  <a:close/>
                </a:path>
              </a:pathLst>
            </a:custGeom>
            <a:solidFill>
              <a:srgbClr val="7977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0" name="组合 13322"/>
          <p:cNvGrpSpPr/>
          <p:nvPr/>
        </p:nvGrpSpPr>
        <p:grpSpPr bwMode="auto">
          <a:xfrm>
            <a:off x="1853857" y="4245798"/>
            <a:ext cx="279320" cy="298365"/>
            <a:chOff x="1946500" y="2659080"/>
            <a:chExt cx="249236" cy="264850"/>
          </a:xfrm>
        </p:grpSpPr>
        <p:sp>
          <p:nvSpPr>
            <p:cNvPr id="51" name="Rectangle 13"/>
            <p:cNvSpPr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1946500" y="2712050"/>
              <a:ext cx="40474" cy="211880"/>
            </a:xfrm>
            <a:prstGeom prst="rect">
              <a:avLst/>
            </a:prstGeom>
            <a:solidFill>
              <a:srgbClr val="7977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52" name="Rectangle 14"/>
            <p:cNvSpPr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2016797" y="2679947"/>
              <a:ext cx="40474" cy="243983"/>
            </a:xfrm>
            <a:prstGeom prst="rect">
              <a:avLst/>
            </a:prstGeom>
            <a:solidFill>
              <a:srgbClr val="7977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" name="Rectangle 15"/>
            <p:cNvSpPr>
              <a:spLocks noChangeArrowheads="1"/>
            </p:cNvSpPr>
            <p:nvPr>
              <p:custDataLst>
                <p:tags r:id="rId22"/>
              </p:custDataLst>
            </p:nvPr>
          </p:nvSpPr>
          <p:spPr bwMode="auto">
            <a:xfrm>
              <a:off x="2084964" y="2659080"/>
              <a:ext cx="42604" cy="264850"/>
            </a:xfrm>
            <a:prstGeom prst="rect">
              <a:avLst/>
            </a:prstGeom>
            <a:solidFill>
              <a:srgbClr val="7977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54" name="Rectangle 1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2155262" y="2790702"/>
              <a:ext cx="40474" cy="133228"/>
            </a:xfrm>
            <a:prstGeom prst="rect">
              <a:avLst/>
            </a:prstGeom>
            <a:solidFill>
              <a:srgbClr val="7977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5" name="任意多边形 54"/>
          <p:cNvSpPr/>
          <p:nvPr>
            <p:custDataLst>
              <p:tags r:id="rId18"/>
            </p:custDataLst>
          </p:nvPr>
        </p:nvSpPr>
        <p:spPr>
          <a:xfrm>
            <a:off x="6862559" y="2614324"/>
            <a:ext cx="3648078" cy="821029"/>
          </a:xfrm>
          <a:custGeom>
            <a:avLst/>
            <a:gdLst>
              <a:gd name="connsiteX0" fmla="*/ 0 w 1495425"/>
              <a:gd name="connsiteY0" fmla="*/ 581025 h 581025"/>
              <a:gd name="connsiteX1" fmla="*/ 333375 w 1495425"/>
              <a:gd name="connsiteY1" fmla="*/ 0 h 581025"/>
              <a:gd name="connsiteX2" fmla="*/ 1238250 w 1495425"/>
              <a:gd name="connsiteY2" fmla="*/ 0 h 581025"/>
              <a:gd name="connsiteX3" fmla="*/ 1495425 w 1495425"/>
              <a:gd name="connsiteY3" fmla="*/ 0 h 581025"/>
              <a:gd name="connsiteX0-1" fmla="*/ 0 w 1238249"/>
              <a:gd name="connsiteY0-2" fmla="*/ 581025 h 581025"/>
              <a:gd name="connsiteX1-3" fmla="*/ 333375 w 1238249"/>
              <a:gd name="connsiteY1-4" fmla="*/ 0 h 581025"/>
              <a:gd name="connsiteX2-5" fmla="*/ 1238250 w 1238249"/>
              <a:gd name="connsiteY2-6" fmla="*/ 0 h 581025"/>
              <a:gd name="connsiteX0-7" fmla="*/ 0 w 2896333"/>
              <a:gd name="connsiteY0-8" fmla="*/ 581025 h 581025"/>
              <a:gd name="connsiteX1-9" fmla="*/ 333375 w 2896333"/>
              <a:gd name="connsiteY1-10" fmla="*/ 0 h 581025"/>
              <a:gd name="connsiteX2-11" fmla="*/ 2896333 w 2896333"/>
              <a:gd name="connsiteY2-12" fmla="*/ 0 h 5810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896333" h="581025">
                <a:moveTo>
                  <a:pt x="0" y="581025"/>
                </a:moveTo>
                <a:lnTo>
                  <a:pt x="333375" y="0"/>
                </a:lnTo>
                <a:lnTo>
                  <a:pt x="2896333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dash"/>
            <a:head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5" tIns="45703" rIns="91405" bIns="45703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56" name="任意多边形 55"/>
          <p:cNvSpPr/>
          <p:nvPr>
            <p:custDataLst>
              <p:tags r:id="rId19"/>
            </p:custDataLst>
          </p:nvPr>
        </p:nvSpPr>
        <p:spPr>
          <a:xfrm>
            <a:off x="6921807" y="4635157"/>
            <a:ext cx="3616337" cy="827378"/>
          </a:xfrm>
          <a:custGeom>
            <a:avLst/>
            <a:gdLst>
              <a:gd name="connsiteX0" fmla="*/ 0 w 1495425"/>
              <a:gd name="connsiteY0" fmla="*/ 581025 h 581025"/>
              <a:gd name="connsiteX1" fmla="*/ 333375 w 1495425"/>
              <a:gd name="connsiteY1" fmla="*/ 0 h 581025"/>
              <a:gd name="connsiteX2" fmla="*/ 1238250 w 1495425"/>
              <a:gd name="connsiteY2" fmla="*/ 0 h 581025"/>
              <a:gd name="connsiteX3" fmla="*/ 1495425 w 1495425"/>
              <a:gd name="connsiteY3" fmla="*/ 0 h 581025"/>
              <a:gd name="connsiteX0-1" fmla="*/ 0 w 1238249"/>
              <a:gd name="connsiteY0-2" fmla="*/ 581025 h 581025"/>
              <a:gd name="connsiteX1-3" fmla="*/ 333375 w 1238249"/>
              <a:gd name="connsiteY1-4" fmla="*/ 0 h 581025"/>
              <a:gd name="connsiteX2-5" fmla="*/ 1238250 w 1238249"/>
              <a:gd name="connsiteY2-6" fmla="*/ 0 h 581025"/>
              <a:gd name="connsiteX0-7" fmla="*/ 0 w 2528430"/>
              <a:gd name="connsiteY0-8" fmla="*/ 587027 h 587027"/>
              <a:gd name="connsiteX1-9" fmla="*/ 333375 w 2528430"/>
              <a:gd name="connsiteY1-10" fmla="*/ 6002 h 587027"/>
              <a:gd name="connsiteX2-11" fmla="*/ 2528430 w 2528430"/>
              <a:gd name="connsiteY2-12" fmla="*/ 0 h 58702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528430" h="587027">
                <a:moveTo>
                  <a:pt x="0" y="587027"/>
                </a:moveTo>
                <a:lnTo>
                  <a:pt x="333375" y="6002"/>
                </a:lnTo>
                <a:lnTo>
                  <a:pt x="2528430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dash"/>
            <a:head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5" tIns="45703" rIns="91405" bIns="45703" anchor="ctr"/>
          <a:lstStyle/>
          <a:p>
            <a:pPr algn="ju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zh-CN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ldLvl="0" animBg="1"/>
      <p:bldP spid="27" grpId="0" bldLvl="0" animBg="1"/>
      <p:bldP spid="29" grpId="0" bldLvl="0" animBg="1"/>
      <p:bldP spid="30" grpId="0" bldLvl="0" animBg="1"/>
      <p:bldP spid="31" grpId="0" bldLvl="0" animBg="1"/>
      <p:bldP spid="32" grpId="0" bldLvl="0" animBg="1"/>
      <p:bldP spid="33" grpId="0" bldLvl="0" animBg="1"/>
      <p:bldP spid="34" grpId="0" bldLvl="0" animBg="1"/>
      <p:bldP spid="35" grpId="0"/>
      <p:bldP spid="36" grpId="0" bldLvl="0" animBg="1"/>
      <p:bldP spid="37" grpId="0"/>
      <p:bldP spid="38" grpId="0" bldLvl="0" animBg="1"/>
      <p:bldP spid="39" grpId="0"/>
      <p:bldP spid="40" grpId="0"/>
      <p:bldP spid="41" grpId="0" bldLvl="0" animBg="1"/>
      <p:bldP spid="55" grpId="0" bldLvl="0" animBg="1"/>
      <p:bldP spid="56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名单客户筛选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33730" y="1781810"/>
            <a:ext cx="7607300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多数“客户分类”课程，会把客户分为ABCD四类。符合1个条件是D类，符合2个条件是C类，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符合3个是B类，4个条件都符合是A类。</a:t>
            </a:r>
          </a:p>
        </p:txBody>
      </p:sp>
      <p:pic>
        <p:nvPicPr>
          <p:cNvPr id="44" name="图片占位符 43"/>
          <p:cNvPicPr>
            <a:picLocks noGrp="1" noChangeAspect="1"/>
          </p:cNvPicPr>
          <p:nvPr>
            <p:custDataLst>
              <p:tags r:id="rId1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41" r="28441"/>
          <a:stretch>
            <a:fillRect/>
          </a:stretch>
        </p:blipFill>
        <p:spPr>
          <a:xfrm>
            <a:off x="8727702" y="1782098"/>
            <a:ext cx="2306362" cy="3564316"/>
          </a:xfrm>
          <a:custGeom>
            <a:avLst/>
            <a:gdLst>
              <a:gd name="connsiteX0" fmla="*/ 0 w 2306362"/>
              <a:gd name="connsiteY0" fmla="*/ 0 h 3564316"/>
              <a:gd name="connsiteX1" fmla="*/ 2279148 w 2306362"/>
              <a:gd name="connsiteY1" fmla="*/ 0 h 3564316"/>
              <a:gd name="connsiteX2" fmla="*/ 2306362 w 2306362"/>
              <a:gd name="connsiteY2" fmla="*/ 27215 h 3564316"/>
              <a:gd name="connsiteX3" fmla="*/ 2306362 w 2306362"/>
              <a:gd name="connsiteY3" fmla="*/ 3537101 h 3564316"/>
              <a:gd name="connsiteX4" fmla="*/ 2279148 w 2306362"/>
              <a:gd name="connsiteY4" fmla="*/ 3564316 h 3564316"/>
              <a:gd name="connsiteX5" fmla="*/ 0 w 2306362"/>
              <a:gd name="connsiteY5" fmla="*/ 3564316 h 3564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6362" h="3564316">
                <a:moveTo>
                  <a:pt x="0" y="0"/>
                </a:moveTo>
                <a:lnTo>
                  <a:pt x="2279148" y="0"/>
                </a:lnTo>
                <a:cubicBezTo>
                  <a:pt x="2294178" y="0"/>
                  <a:pt x="2306362" y="12185"/>
                  <a:pt x="2306362" y="27215"/>
                </a:cubicBezTo>
                <a:lnTo>
                  <a:pt x="2306362" y="3537101"/>
                </a:lnTo>
                <a:cubicBezTo>
                  <a:pt x="2306362" y="3552131"/>
                  <a:pt x="2294178" y="3564316"/>
                  <a:pt x="2279148" y="3564316"/>
                </a:cubicBezTo>
                <a:lnTo>
                  <a:pt x="0" y="3564316"/>
                </a:lnTo>
                <a:close/>
              </a:path>
            </a:pathLst>
          </a:cu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名单客户筛选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33730" y="1781810"/>
            <a:ext cx="7607300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但这种分类不是很准确，因为这是我们主观的给客户进行的分类，可能在多次沟通后，会发现这种评级是有差异的，需要我们进行动态的调整。</a:t>
            </a:r>
          </a:p>
        </p:txBody>
      </p:sp>
      <p:pic>
        <p:nvPicPr>
          <p:cNvPr id="44" name="图片占位符 43"/>
          <p:cNvPicPr>
            <a:picLocks noGrp="1" noChangeAspect="1"/>
          </p:cNvPicPr>
          <p:nvPr>
            <p:custDataLst>
              <p:tags r:id="rId1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41" r="28441"/>
          <a:stretch>
            <a:fillRect/>
          </a:stretch>
        </p:blipFill>
        <p:spPr>
          <a:xfrm>
            <a:off x="8727702" y="1782098"/>
            <a:ext cx="2306362" cy="3564316"/>
          </a:xfrm>
          <a:custGeom>
            <a:avLst/>
            <a:gdLst>
              <a:gd name="connsiteX0" fmla="*/ 0 w 2306362"/>
              <a:gd name="connsiteY0" fmla="*/ 0 h 3564316"/>
              <a:gd name="connsiteX1" fmla="*/ 2279148 w 2306362"/>
              <a:gd name="connsiteY1" fmla="*/ 0 h 3564316"/>
              <a:gd name="connsiteX2" fmla="*/ 2306362 w 2306362"/>
              <a:gd name="connsiteY2" fmla="*/ 27215 h 3564316"/>
              <a:gd name="connsiteX3" fmla="*/ 2306362 w 2306362"/>
              <a:gd name="connsiteY3" fmla="*/ 3537101 h 3564316"/>
              <a:gd name="connsiteX4" fmla="*/ 2279148 w 2306362"/>
              <a:gd name="connsiteY4" fmla="*/ 3564316 h 3564316"/>
              <a:gd name="connsiteX5" fmla="*/ 0 w 2306362"/>
              <a:gd name="connsiteY5" fmla="*/ 3564316 h 3564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6362" h="3564316">
                <a:moveTo>
                  <a:pt x="0" y="0"/>
                </a:moveTo>
                <a:lnTo>
                  <a:pt x="2279148" y="0"/>
                </a:lnTo>
                <a:cubicBezTo>
                  <a:pt x="2294178" y="0"/>
                  <a:pt x="2306362" y="12185"/>
                  <a:pt x="2306362" y="27215"/>
                </a:cubicBezTo>
                <a:lnTo>
                  <a:pt x="2306362" y="3537101"/>
                </a:lnTo>
                <a:cubicBezTo>
                  <a:pt x="2306362" y="3552131"/>
                  <a:pt x="2294178" y="3564316"/>
                  <a:pt x="2279148" y="3564316"/>
                </a:cubicBezTo>
                <a:lnTo>
                  <a:pt x="0" y="3564316"/>
                </a:lnTo>
                <a:close/>
              </a:path>
            </a:pathLst>
          </a:cu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名单客户筛选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339215" y="1471295"/>
            <a:ext cx="930656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名单客户的分类，是为了帮我们筛选出“准主顾”。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比如2000多个客户名单，每个都花时间去经营太没有效率了。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我们可以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优先经营大概率会成交的AB类客户</a:t>
            </a: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，CD类客户就放长线养着，慢慢经营。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559479" y="1993720"/>
            <a:ext cx="3149066" cy="955124"/>
            <a:chOff x="5756124" y="1993720"/>
            <a:chExt cx="3149066" cy="955124"/>
          </a:xfrm>
        </p:grpSpPr>
        <p:sp>
          <p:nvSpPr>
            <p:cNvPr id="7" name="文本框矩形8435759"/>
            <p:cNvSpPr txBox="1"/>
            <p:nvPr/>
          </p:nvSpPr>
          <p:spPr>
            <a:xfrm>
              <a:off x="7740465" y="1993720"/>
              <a:ext cx="1164725" cy="900000"/>
            </a:xfrm>
            <a:prstGeom prst="rect">
              <a:avLst/>
            </a:prstGeom>
            <a:noFill/>
            <a:ln w="117475">
              <a:noFill/>
            </a:ln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pc="100" dirty="0">
                  <a:solidFill>
                    <a:schemeClr val="bg1"/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03</a:t>
              </a:r>
              <a:endParaRPr lang="zh-CN" altLang="en-US" spc="100" dirty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91" name="矩形8435759"/>
            <p:cNvSpPr/>
            <p:nvPr/>
          </p:nvSpPr>
          <p:spPr>
            <a:xfrm>
              <a:off x="5756124" y="2179403"/>
              <a:ext cx="1929169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sym typeface="+mn-lt"/>
                </a:rPr>
                <a:t>PART</a:t>
              </a:r>
              <a:endParaRPr lang="zh-CN" altLang="en-US" sz="4400" b="1" dirty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419017" y="3066134"/>
            <a:ext cx="6183139" cy="853440"/>
            <a:chOff x="2730500" y="2514600"/>
            <a:chExt cx="4469236" cy="1130300"/>
          </a:xfrm>
        </p:grpSpPr>
        <p:sp>
          <p:nvSpPr>
            <p:cNvPr id="9" name="矩形: 圆角 8"/>
            <p:cNvSpPr/>
            <p:nvPr/>
          </p:nvSpPr>
          <p:spPr>
            <a:xfrm>
              <a:off x="2730500" y="2740025"/>
              <a:ext cx="88900" cy="67945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100000">
                  <a:schemeClr val="accent1">
                    <a:lumMod val="97000"/>
                    <a:lumOff val="3000"/>
                  </a:schemeClr>
                </a:gs>
              </a:gsLst>
              <a:lin ang="1620000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/>
              <a:endParaRPr lang="zh-CN" altLang="en-US" sz="1400" kern="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阿里巴巴普惠体 R" panose="00020600040101010101" pitchFamily="18" charset="-122"/>
                <a:sym typeface="思源黑体 CN Normal" panose="020B0400000000000000" pitchFamily="34" charset="-122"/>
              </a:endParaRPr>
            </a:p>
          </p:txBody>
        </p:sp>
        <p:sp>
          <p:nvSpPr>
            <p:cNvPr id="11" name="矩形: 圆角 10"/>
            <p:cNvSpPr/>
            <p:nvPr/>
          </p:nvSpPr>
          <p:spPr>
            <a:xfrm>
              <a:off x="2871912" y="2514600"/>
              <a:ext cx="4327824" cy="11303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>
              <a:outerShdw blurRad="749300" dist="38100" dir="2700000" algn="tl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zh-CN" altLang="en-US" sz="1400" kern="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阿里巴巴普惠体 R" panose="00020600040101010101" pitchFamily="18" charset="-122"/>
                <a:sym typeface="思源黑体 CN Normal" panose="020B0400000000000000" pitchFamily="34" charset="-122"/>
              </a:endParaRPr>
            </a:p>
          </p:txBody>
        </p:sp>
      </p:grpSp>
      <p:sp>
        <p:nvSpPr>
          <p:cNvPr id="10" name="矩形8435759"/>
          <p:cNvSpPr/>
          <p:nvPr/>
        </p:nvSpPr>
        <p:spPr>
          <a:xfrm>
            <a:off x="5559479" y="3052849"/>
            <a:ext cx="3662196" cy="76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400" b="1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名单客户筛选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名单客户筛选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93090" y="1349375"/>
            <a:ext cx="11123295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从名单客户中，筛选出需要重点经营和追踪的“准主顾”后，我们就要根据专业化销售流程，来有步骤、分阶段的进行客户转化，把准主顾变成客户。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根据与客户接触程度的不同，或者说根据专业化流程进行的环节的不同，我们可以也可以把客户分为ABCD四个类型。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名单客户筛选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18210" y="1883410"/>
            <a:ext cx="10620375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D（可养客）</a:t>
            </a: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：这是从客户名单中精心挑选出来的AB类客户，但是还不太适合直接谈保险，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建议加大见面次数，增加彼此了解。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给这类客户沟通，比较适合“保险三讲”：讲行业，讲公司，讲个人。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名单客户筛选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18210" y="1883410"/>
            <a:ext cx="10620375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C（可邀约）</a:t>
            </a: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：随着见面次数的增加，客户也知道你在很用心的从事保险工作，这时候可以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尝试着邀约客户参加保险活动</a:t>
            </a: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，无论是公司组织的，还是个人组织的都行，主要目的是让他参与。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名单客户筛选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52780" y="1883410"/>
            <a:ext cx="10885805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B（计划书）</a:t>
            </a: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：你和客户介绍过你的工作，他也参加过你的活动，你们的关系已经很熟络了，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适时的挖掘需求，并量身制作计划书看客户的态度。</a:t>
            </a: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客户心里也明白的，只要计划书做出来了，离成交也就不远了。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名单客户筛选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18210" y="1883410"/>
            <a:ext cx="10400030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A（可促成）</a:t>
            </a: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：你和客户的见面次数已经足够多，客户也参加过公司活动，你还根据他的担忧和需求制作了计划书，各项责任和费用也解释清楚了。对这种客户就要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及时促成，解决客户的各种异议。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559479" y="1993720"/>
            <a:ext cx="3149066" cy="955124"/>
            <a:chOff x="5756124" y="1993720"/>
            <a:chExt cx="3149066" cy="955124"/>
          </a:xfrm>
        </p:grpSpPr>
        <p:sp>
          <p:nvSpPr>
            <p:cNvPr id="7" name="文本框矩形8435759"/>
            <p:cNvSpPr txBox="1"/>
            <p:nvPr/>
          </p:nvSpPr>
          <p:spPr>
            <a:xfrm>
              <a:off x="7740465" y="1993720"/>
              <a:ext cx="1164725" cy="900000"/>
            </a:xfrm>
            <a:prstGeom prst="rect">
              <a:avLst/>
            </a:prstGeom>
            <a:noFill/>
            <a:ln w="117475">
              <a:noFill/>
            </a:ln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pc="100" dirty="0">
                  <a:solidFill>
                    <a:schemeClr val="bg1"/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04</a:t>
              </a:r>
              <a:endParaRPr lang="zh-CN" altLang="en-US" spc="100" dirty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91" name="矩形8435759"/>
            <p:cNvSpPr/>
            <p:nvPr/>
          </p:nvSpPr>
          <p:spPr>
            <a:xfrm>
              <a:off x="5756124" y="2179403"/>
              <a:ext cx="1929169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sym typeface="+mn-lt"/>
                </a:rPr>
                <a:t>PART</a:t>
              </a:r>
              <a:endParaRPr lang="zh-CN" altLang="en-US" sz="4400" b="1" dirty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419017" y="3066134"/>
            <a:ext cx="6183139" cy="853440"/>
            <a:chOff x="2730500" y="2514600"/>
            <a:chExt cx="4469236" cy="1130300"/>
          </a:xfrm>
        </p:grpSpPr>
        <p:sp>
          <p:nvSpPr>
            <p:cNvPr id="9" name="矩形: 圆角 8"/>
            <p:cNvSpPr/>
            <p:nvPr/>
          </p:nvSpPr>
          <p:spPr>
            <a:xfrm>
              <a:off x="2730500" y="2740025"/>
              <a:ext cx="88900" cy="67945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100000">
                  <a:schemeClr val="accent1">
                    <a:lumMod val="97000"/>
                    <a:lumOff val="3000"/>
                  </a:schemeClr>
                </a:gs>
              </a:gsLst>
              <a:lin ang="1620000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/>
              <a:endParaRPr lang="zh-CN" altLang="en-US" sz="1400" kern="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阿里巴巴普惠体 R" panose="00020600040101010101" pitchFamily="18" charset="-122"/>
                <a:sym typeface="思源黑体 CN Normal" panose="020B0400000000000000" pitchFamily="34" charset="-122"/>
              </a:endParaRPr>
            </a:p>
          </p:txBody>
        </p:sp>
        <p:sp>
          <p:nvSpPr>
            <p:cNvPr id="11" name="矩形: 圆角 10"/>
            <p:cNvSpPr/>
            <p:nvPr/>
          </p:nvSpPr>
          <p:spPr>
            <a:xfrm>
              <a:off x="2871912" y="2514600"/>
              <a:ext cx="4327824" cy="11303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>
              <a:outerShdw blurRad="749300" dist="38100" dir="2700000" algn="tl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zh-CN" altLang="en-US" sz="1400" kern="0" dirty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阿里巴巴普惠体 R" panose="00020600040101010101" pitchFamily="18" charset="-122"/>
                <a:sym typeface="思源黑体 CN Normal" panose="020B0400000000000000" pitchFamily="34" charset="-122"/>
              </a:endParaRPr>
            </a:p>
          </p:txBody>
        </p:sp>
      </p:grpSp>
      <p:sp>
        <p:nvSpPr>
          <p:cNvPr id="10" name="矩形8435759"/>
          <p:cNvSpPr/>
          <p:nvPr/>
        </p:nvSpPr>
        <p:spPr>
          <a:xfrm>
            <a:off x="5559479" y="3052849"/>
            <a:ext cx="3662196" cy="76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400" b="1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成交客户服务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成交客户服务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18210" y="1883410"/>
            <a:ext cx="7622540" cy="309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恭喜你！在《六度人脉图》中列出的名单，成为你精心挑选出来的准主顾，又经过不同阶段的经营，终于顺利的在你手里成交了。名单变成了客户。</a:t>
            </a:r>
          </a:p>
        </p:txBody>
      </p:sp>
      <p:pic>
        <p:nvPicPr>
          <p:cNvPr id="44" name="图片占位符 43"/>
          <p:cNvPicPr>
            <a:picLocks noGrp="1" noChangeAspect="1"/>
          </p:cNvPicPr>
          <p:nvPr>
            <p:custDataLst>
              <p:tags r:id="rId1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41" r="28441"/>
          <a:stretch>
            <a:fillRect/>
          </a:stretch>
        </p:blipFill>
        <p:spPr>
          <a:xfrm>
            <a:off x="9052187" y="1648113"/>
            <a:ext cx="2306362" cy="3564316"/>
          </a:xfrm>
          <a:custGeom>
            <a:avLst/>
            <a:gdLst>
              <a:gd name="connsiteX0" fmla="*/ 0 w 2306362"/>
              <a:gd name="connsiteY0" fmla="*/ 0 h 3564316"/>
              <a:gd name="connsiteX1" fmla="*/ 2279148 w 2306362"/>
              <a:gd name="connsiteY1" fmla="*/ 0 h 3564316"/>
              <a:gd name="connsiteX2" fmla="*/ 2306362 w 2306362"/>
              <a:gd name="connsiteY2" fmla="*/ 27215 h 3564316"/>
              <a:gd name="connsiteX3" fmla="*/ 2306362 w 2306362"/>
              <a:gd name="connsiteY3" fmla="*/ 3537101 h 3564316"/>
              <a:gd name="connsiteX4" fmla="*/ 2279148 w 2306362"/>
              <a:gd name="connsiteY4" fmla="*/ 3564316 h 3564316"/>
              <a:gd name="connsiteX5" fmla="*/ 0 w 2306362"/>
              <a:gd name="connsiteY5" fmla="*/ 3564316 h 3564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6362" h="3564316">
                <a:moveTo>
                  <a:pt x="0" y="0"/>
                </a:moveTo>
                <a:lnTo>
                  <a:pt x="2279148" y="0"/>
                </a:lnTo>
                <a:cubicBezTo>
                  <a:pt x="2294178" y="0"/>
                  <a:pt x="2306362" y="12185"/>
                  <a:pt x="2306362" y="27215"/>
                </a:cubicBezTo>
                <a:lnTo>
                  <a:pt x="2306362" y="3537101"/>
                </a:lnTo>
                <a:cubicBezTo>
                  <a:pt x="2306362" y="3552131"/>
                  <a:pt x="2294178" y="3564316"/>
                  <a:pt x="2279148" y="3564316"/>
                </a:cubicBezTo>
                <a:lnTo>
                  <a:pt x="0" y="3564316"/>
                </a:lnTo>
                <a:close/>
              </a:path>
            </a:pathLst>
          </a:cu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成交客户服务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169035" y="1440815"/>
            <a:ext cx="985393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但请你不要太开心，成交只是销售的开始。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如果你想事业长青，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不能把所有精力都放在准主顾上。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行业86%以上的保险销售，都是通过老客户加保和转介绍来获取更多的业绩，所以这个阶段你要学会“用服务促新单”。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成交客户服务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169035" y="1440815"/>
            <a:ext cx="985393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一般来说，已经成交的客户，可以有3种分类。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每家保险公司都有自己的客户等级权益，越是高阶的客户，保费交得越多，享受的公司附加值服务越多。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如果按照保费规模来分类的话，可以分为：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成交客户服务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169035" y="1440815"/>
            <a:ext cx="985393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1、普客：顾名思义，就是普通客户。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这里的普通，指的是每年保费在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2万以下的客户</a:t>
            </a: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普客是收入一般或较低的家庭，设计方案时要先保证有，再保证全，追求性价比。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成交客户服务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73760" y="1440815"/>
            <a:ext cx="10149205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2、贵宾：这类客户的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年交保费在2万到20万之间</a:t>
            </a:r>
            <a:r>
              <a:rPr lang="zh-CN" altLang="en-US" sz="2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，是收入中等或往上的家庭。如果说普客对于服务没有太高的要求，那从贵宾开始，他们就更加注重服务的体验。设计产品在保证有、全的情况下，开始追求足，要开始提供一定的个人附加值服务了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成交客户服务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73760" y="1440815"/>
            <a:ext cx="10149205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3、高客：这类客户可以简单定义为高净值的人群，每年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保费在20万到200万左右。</a:t>
            </a: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不仅个人要以专业和服务致胜，公司也会为这类人群提供配套的高端服务。他们对于产品的要求开始涉及到法律、传承、收益等多个纬度，需要有一定的专业能力才能服务好他们。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4452620" y="83208"/>
            <a:ext cx="3257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成交客户服务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73760" y="1440815"/>
            <a:ext cx="10149205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总的来说，其实每家公司都希望销售人员在经营客户时有所区分，毕竟侍候好贵宾和高客，能获取更多的保费。</a:t>
            </a:r>
          </a:p>
          <a:p>
            <a:pPr algn="just">
              <a:lnSpc>
                <a:spcPct val="250000"/>
              </a:lnSpc>
            </a:pP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但是</a:t>
            </a:r>
            <a:r>
              <a:rPr lang="zh-CN" altLang="en-US" sz="26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在给贵宾高客呈上附加值服务的同时，也不要忘了给普客及时的送上基础服务，</a:t>
            </a: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</a:rPr>
              <a:t>该做的一点也不能落。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图片占位符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" r="1135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5" name="文本框 114"/>
          <p:cNvSpPr txBox="1"/>
          <p:nvPr/>
        </p:nvSpPr>
        <p:spPr>
          <a:xfrm>
            <a:off x="-32063822" y="52592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-19973422" y="-15670373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38852978" y="202960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-24850222" y="18772027"/>
            <a:ext cx="1965874" cy="113995"/>
          </a:xfrm>
          <a:custGeom>
            <a:avLst/>
            <a:gdLst/>
            <a:ahLst/>
            <a:cxnLst/>
            <a:rect l="l" t="t" r="r" b="b"/>
            <a:pathLst>
              <a:path w="1965874" h="113995">
                <a:moveTo>
                  <a:pt x="891806" y="87487"/>
                </a:moveTo>
                <a:cubicBezTo>
                  <a:pt x="887684" y="90420"/>
                  <a:pt x="885624" y="93808"/>
                  <a:pt x="885624" y="97650"/>
                </a:cubicBezTo>
                <a:cubicBezTo>
                  <a:pt x="885624" y="100793"/>
                  <a:pt x="887126" y="103308"/>
                  <a:pt x="890130" y="105194"/>
                </a:cubicBezTo>
                <a:cubicBezTo>
                  <a:pt x="893134" y="107080"/>
                  <a:pt x="897290" y="108023"/>
                  <a:pt x="902598" y="108023"/>
                </a:cubicBezTo>
                <a:cubicBezTo>
                  <a:pt x="908046" y="108023"/>
                  <a:pt x="912586" y="106765"/>
                  <a:pt x="916218" y="104251"/>
                </a:cubicBezTo>
                <a:cubicBezTo>
                  <a:pt x="919572" y="101876"/>
                  <a:pt x="921248" y="99082"/>
                  <a:pt x="921248" y="95869"/>
                </a:cubicBezTo>
                <a:cubicBezTo>
                  <a:pt x="921248" y="90909"/>
                  <a:pt x="917302" y="88430"/>
                  <a:pt x="909408" y="88430"/>
                </a:cubicBezTo>
                <a:lnTo>
                  <a:pt x="899036" y="88430"/>
                </a:lnTo>
                <a:cubicBezTo>
                  <a:pt x="896870" y="88430"/>
                  <a:pt x="894460" y="88115"/>
                  <a:pt x="891806" y="87487"/>
                </a:cubicBezTo>
                <a:close/>
                <a:moveTo>
                  <a:pt x="429472" y="75438"/>
                </a:moveTo>
                <a:cubicBezTo>
                  <a:pt x="431288" y="75438"/>
                  <a:pt x="432824" y="76066"/>
                  <a:pt x="434082" y="77324"/>
                </a:cubicBezTo>
                <a:cubicBezTo>
                  <a:pt x="435340" y="78651"/>
                  <a:pt x="435968" y="80327"/>
                  <a:pt x="435968" y="82353"/>
                </a:cubicBezTo>
                <a:cubicBezTo>
                  <a:pt x="435968" y="84309"/>
                  <a:pt x="435340" y="85915"/>
                  <a:pt x="434082" y="87172"/>
                </a:cubicBezTo>
                <a:cubicBezTo>
                  <a:pt x="432824" y="88430"/>
                  <a:pt x="431288" y="89058"/>
                  <a:pt x="429472" y="89058"/>
                </a:cubicBezTo>
                <a:cubicBezTo>
                  <a:pt x="427726" y="89058"/>
                  <a:pt x="426224" y="88430"/>
                  <a:pt x="424966" y="87172"/>
                </a:cubicBezTo>
                <a:cubicBezTo>
                  <a:pt x="423710" y="85915"/>
                  <a:pt x="423080" y="84309"/>
                  <a:pt x="423080" y="82353"/>
                </a:cubicBezTo>
                <a:cubicBezTo>
                  <a:pt x="423080" y="80327"/>
                  <a:pt x="423710" y="78651"/>
                  <a:pt x="424966" y="77324"/>
                </a:cubicBezTo>
                <a:cubicBezTo>
                  <a:pt x="426224" y="76066"/>
                  <a:pt x="427726" y="75438"/>
                  <a:pt x="429472" y="75438"/>
                </a:cubicBezTo>
                <a:close/>
                <a:moveTo>
                  <a:pt x="335384" y="66846"/>
                </a:moveTo>
                <a:lnTo>
                  <a:pt x="335384" y="83191"/>
                </a:lnTo>
                <a:lnTo>
                  <a:pt x="392172" y="83191"/>
                </a:lnTo>
                <a:lnTo>
                  <a:pt x="392172" y="66846"/>
                </a:lnTo>
                <a:close/>
                <a:moveTo>
                  <a:pt x="856868" y="57731"/>
                </a:moveTo>
                <a:cubicBezTo>
                  <a:pt x="847158" y="58848"/>
                  <a:pt x="840174" y="60629"/>
                  <a:pt x="835914" y="63074"/>
                </a:cubicBezTo>
                <a:cubicBezTo>
                  <a:pt x="832002" y="65449"/>
                  <a:pt x="830046" y="68627"/>
                  <a:pt x="830046" y="72609"/>
                </a:cubicBezTo>
                <a:cubicBezTo>
                  <a:pt x="830046" y="78965"/>
                  <a:pt x="833538" y="82143"/>
                  <a:pt x="840524" y="82143"/>
                </a:cubicBezTo>
                <a:cubicBezTo>
                  <a:pt x="845552" y="82143"/>
                  <a:pt x="851000" y="79524"/>
                  <a:pt x="856868" y="74285"/>
                </a:cubicBezTo>
                <a:close/>
                <a:moveTo>
                  <a:pt x="482440" y="50606"/>
                </a:moveTo>
                <a:lnTo>
                  <a:pt x="482440" y="80781"/>
                </a:lnTo>
                <a:lnTo>
                  <a:pt x="496270" y="80781"/>
                </a:lnTo>
                <a:cubicBezTo>
                  <a:pt x="510870" y="80781"/>
                  <a:pt x="518168" y="75507"/>
                  <a:pt x="518168" y="64960"/>
                </a:cubicBezTo>
                <a:cubicBezTo>
                  <a:pt x="518168" y="55391"/>
                  <a:pt x="510870" y="50606"/>
                  <a:pt x="496270" y="50606"/>
                </a:cubicBezTo>
                <a:close/>
                <a:moveTo>
                  <a:pt x="1220056" y="49977"/>
                </a:moveTo>
                <a:cubicBezTo>
                  <a:pt x="1212652" y="54657"/>
                  <a:pt x="1208950" y="60664"/>
                  <a:pt x="1208950" y="67999"/>
                </a:cubicBezTo>
                <a:cubicBezTo>
                  <a:pt x="1208950" y="72190"/>
                  <a:pt x="1210522" y="75682"/>
                  <a:pt x="1213666" y="78476"/>
                </a:cubicBezTo>
                <a:cubicBezTo>
                  <a:pt x="1216878" y="81270"/>
                  <a:pt x="1220860" y="82667"/>
                  <a:pt x="1225610" y="82667"/>
                </a:cubicBezTo>
                <a:cubicBezTo>
                  <a:pt x="1230150" y="82667"/>
                  <a:pt x="1233886" y="81375"/>
                  <a:pt x="1236820" y="78790"/>
                </a:cubicBezTo>
                <a:cubicBezTo>
                  <a:pt x="1239614" y="76276"/>
                  <a:pt x="1241012" y="73063"/>
                  <a:pt x="1241012" y="69151"/>
                </a:cubicBezTo>
                <a:cubicBezTo>
                  <a:pt x="1241012" y="64401"/>
                  <a:pt x="1238916" y="60420"/>
                  <a:pt x="1234724" y="57207"/>
                </a:cubicBezTo>
                <a:cubicBezTo>
                  <a:pt x="1232140" y="55321"/>
                  <a:pt x="1227250" y="52911"/>
                  <a:pt x="1220056" y="49977"/>
                </a:cubicBezTo>
                <a:close/>
                <a:moveTo>
                  <a:pt x="335384" y="44215"/>
                </a:moveTo>
                <a:lnTo>
                  <a:pt x="335384" y="60350"/>
                </a:lnTo>
                <a:lnTo>
                  <a:pt x="392172" y="60350"/>
                </a:lnTo>
                <a:lnTo>
                  <a:pt x="392172" y="44215"/>
                </a:lnTo>
                <a:close/>
                <a:moveTo>
                  <a:pt x="62130" y="37299"/>
                </a:moveTo>
                <a:cubicBezTo>
                  <a:pt x="64786" y="49942"/>
                  <a:pt x="68662" y="60490"/>
                  <a:pt x="73760" y="68942"/>
                </a:cubicBezTo>
                <a:cubicBezTo>
                  <a:pt x="79558" y="60071"/>
                  <a:pt x="83644" y="49523"/>
                  <a:pt x="86020" y="37299"/>
                </a:cubicBezTo>
                <a:close/>
                <a:moveTo>
                  <a:pt x="961320" y="36880"/>
                </a:moveTo>
                <a:cubicBezTo>
                  <a:pt x="956220" y="36880"/>
                  <a:pt x="952100" y="38976"/>
                  <a:pt x="948956" y="43167"/>
                </a:cubicBezTo>
                <a:cubicBezTo>
                  <a:pt x="945742" y="47288"/>
                  <a:pt x="944136" y="52736"/>
                  <a:pt x="944136" y="59512"/>
                </a:cubicBezTo>
                <a:cubicBezTo>
                  <a:pt x="944136" y="66217"/>
                  <a:pt x="945742" y="71631"/>
                  <a:pt x="948956" y="75752"/>
                </a:cubicBezTo>
                <a:cubicBezTo>
                  <a:pt x="952100" y="79873"/>
                  <a:pt x="956220" y="81934"/>
                  <a:pt x="961320" y="81934"/>
                </a:cubicBezTo>
                <a:cubicBezTo>
                  <a:pt x="966418" y="81934"/>
                  <a:pt x="970574" y="79873"/>
                  <a:pt x="973788" y="75752"/>
                </a:cubicBezTo>
                <a:cubicBezTo>
                  <a:pt x="977000" y="71631"/>
                  <a:pt x="978608" y="66217"/>
                  <a:pt x="978608" y="59512"/>
                </a:cubicBezTo>
                <a:cubicBezTo>
                  <a:pt x="978608" y="52806"/>
                  <a:pt x="977000" y="47358"/>
                  <a:pt x="973788" y="43167"/>
                </a:cubicBezTo>
                <a:cubicBezTo>
                  <a:pt x="970574" y="38976"/>
                  <a:pt x="966418" y="36880"/>
                  <a:pt x="961320" y="36880"/>
                </a:cubicBezTo>
                <a:close/>
                <a:moveTo>
                  <a:pt x="655890" y="36566"/>
                </a:moveTo>
                <a:cubicBezTo>
                  <a:pt x="651560" y="36566"/>
                  <a:pt x="647822" y="38173"/>
                  <a:pt x="644680" y="41386"/>
                </a:cubicBezTo>
                <a:cubicBezTo>
                  <a:pt x="641396" y="44808"/>
                  <a:pt x="639476" y="49384"/>
                  <a:pt x="638918" y="55111"/>
                </a:cubicBezTo>
                <a:lnTo>
                  <a:pt x="670560" y="55111"/>
                </a:lnTo>
                <a:cubicBezTo>
                  <a:pt x="670560" y="42748"/>
                  <a:pt x="665670" y="36566"/>
                  <a:pt x="655890" y="36566"/>
                </a:cubicBezTo>
                <a:close/>
                <a:moveTo>
                  <a:pt x="901236" y="36042"/>
                </a:moveTo>
                <a:cubicBezTo>
                  <a:pt x="897604" y="36042"/>
                  <a:pt x="894600" y="37265"/>
                  <a:pt x="892224" y="39709"/>
                </a:cubicBezTo>
                <a:cubicBezTo>
                  <a:pt x="889780" y="42224"/>
                  <a:pt x="888558" y="45612"/>
                  <a:pt x="888558" y="49872"/>
                </a:cubicBezTo>
                <a:cubicBezTo>
                  <a:pt x="888558" y="53994"/>
                  <a:pt x="889816" y="57381"/>
                  <a:pt x="892330" y="60036"/>
                </a:cubicBezTo>
                <a:cubicBezTo>
                  <a:pt x="894774" y="62620"/>
                  <a:pt x="897744" y="63912"/>
                  <a:pt x="901236" y="63912"/>
                </a:cubicBezTo>
                <a:cubicBezTo>
                  <a:pt x="904728" y="63912"/>
                  <a:pt x="907696" y="62620"/>
                  <a:pt x="910142" y="60036"/>
                </a:cubicBezTo>
                <a:cubicBezTo>
                  <a:pt x="912656" y="57381"/>
                  <a:pt x="913914" y="53994"/>
                  <a:pt x="913914" y="49872"/>
                </a:cubicBezTo>
                <a:cubicBezTo>
                  <a:pt x="913914" y="45681"/>
                  <a:pt x="912656" y="42294"/>
                  <a:pt x="910142" y="39709"/>
                </a:cubicBezTo>
                <a:cubicBezTo>
                  <a:pt x="907766" y="37265"/>
                  <a:pt x="904798" y="36042"/>
                  <a:pt x="901236" y="36042"/>
                </a:cubicBezTo>
                <a:close/>
                <a:moveTo>
                  <a:pt x="429472" y="32689"/>
                </a:moveTo>
                <a:cubicBezTo>
                  <a:pt x="431288" y="32689"/>
                  <a:pt x="432824" y="33318"/>
                  <a:pt x="434082" y="34575"/>
                </a:cubicBezTo>
                <a:cubicBezTo>
                  <a:pt x="435340" y="35902"/>
                  <a:pt x="435968" y="37579"/>
                  <a:pt x="435968" y="39605"/>
                </a:cubicBezTo>
                <a:cubicBezTo>
                  <a:pt x="435968" y="41560"/>
                  <a:pt x="435340" y="43167"/>
                  <a:pt x="434082" y="44424"/>
                </a:cubicBezTo>
                <a:cubicBezTo>
                  <a:pt x="432824" y="45681"/>
                  <a:pt x="431288" y="46310"/>
                  <a:pt x="429472" y="46310"/>
                </a:cubicBezTo>
                <a:cubicBezTo>
                  <a:pt x="427726" y="46310"/>
                  <a:pt x="426224" y="45681"/>
                  <a:pt x="424966" y="44424"/>
                </a:cubicBezTo>
                <a:cubicBezTo>
                  <a:pt x="423710" y="43167"/>
                  <a:pt x="423080" y="41560"/>
                  <a:pt x="423080" y="39605"/>
                </a:cubicBezTo>
                <a:cubicBezTo>
                  <a:pt x="423080" y="37579"/>
                  <a:pt x="423710" y="35902"/>
                  <a:pt x="424966" y="34575"/>
                </a:cubicBezTo>
                <a:cubicBezTo>
                  <a:pt x="426224" y="33318"/>
                  <a:pt x="427726" y="32689"/>
                  <a:pt x="429472" y="32689"/>
                </a:cubicBezTo>
                <a:close/>
                <a:moveTo>
                  <a:pt x="1121644" y="31118"/>
                </a:moveTo>
                <a:lnTo>
                  <a:pt x="1130550" y="31118"/>
                </a:lnTo>
                <a:lnTo>
                  <a:pt x="1142600" y="63493"/>
                </a:lnTo>
                <a:lnTo>
                  <a:pt x="1148258" y="79419"/>
                </a:lnTo>
                <a:lnTo>
                  <a:pt x="1148780" y="79419"/>
                </a:lnTo>
                <a:cubicBezTo>
                  <a:pt x="1149130" y="78371"/>
                  <a:pt x="1149934" y="75682"/>
                  <a:pt x="1151190" y="71351"/>
                </a:cubicBezTo>
                <a:cubicBezTo>
                  <a:pt x="1152168" y="67999"/>
                  <a:pt x="1152972" y="65379"/>
                  <a:pt x="1153600" y="63493"/>
                </a:cubicBezTo>
                <a:lnTo>
                  <a:pt x="1164182" y="31118"/>
                </a:lnTo>
                <a:lnTo>
                  <a:pt x="1172564" y="31118"/>
                </a:lnTo>
                <a:lnTo>
                  <a:pt x="1150982" y="92935"/>
                </a:lnTo>
                <a:cubicBezTo>
                  <a:pt x="1146440" y="105927"/>
                  <a:pt x="1139560" y="112423"/>
                  <a:pt x="1130340" y="112423"/>
                </a:cubicBezTo>
                <a:cubicBezTo>
                  <a:pt x="1127896" y="112423"/>
                  <a:pt x="1125730" y="112039"/>
                  <a:pt x="1123844" y="111271"/>
                </a:cubicBezTo>
                <a:lnTo>
                  <a:pt x="1125626" y="104355"/>
                </a:lnTo>
                <a:cubicBezTo>
                  <a:pt x="1127162" y="104914"/>
                  <a:pt x="1128630" y="105194"/>
                  <a:pt x="1130026" y="105194"/>
                </a:cubicBezTo>
                <a:cubicBezTo>
                  <a:pt x="1135894" y="105194"/>
                  <a:pt x="1140294" y="100933"/>
                  <a:pt x="1143228" y="92411"/>
                </a:cubicBezTo>
                <a:lnTo>
                  <a:pt x="1144486" y="88011"/>
                </a:lnTo>
                <a:close/>
                <a:moveTo>
                  <a:pt x="567422" y="31118"/>
                </a:moveTo>
                <a:lnTo>
                  <a:pt x="575910" y="31118"/>
                </a:lnTo>
                <a:lnTo>
                  <a:pt x="575910" y="66008"/>
                </a:lnTo>
                <a:cubicBezTo>
                  <a:pt x="575910" y="71456"/>
                  <a:pt x="576782" y="75403"/>
                  <a:pt x="578528" y="77847"/>
                </a:cubicBezTo>
                <a:cubicBezTo>
                  <a:pt x="580274" y="80362"/>
                  <a:pt x="583138" y="81619"/>
                  <a:pt x="587120" y="81619"/>
                </a:cubicBezTo>
                <a:cubicBezTo>
                  <a:pt x="592290" y="81619"/>
                  <a:pt x="597598" y="78301"/>
                  <a:pt x="603046" y="71666"/>
                </a:cubicBezTo>
                <a:lnTo>
                  <a:pt x="603046" y="31118"/>
                </a:lnTo>
                <a:lnTo>
                  <a:pt x="611532" y="31118"/>
                </a:lnTo>
                <a:lnTo>
                  <a:pt x="611532" y="87696"/>
                </a:lnTo>
                <a:lnTo>
                  <a:pt x="604512" y="87696"/>
                </a:lnTo>
                <a:lnTo>
                  <a:pt x="603780" y="78686"/>
                </a:lnTo>
                <a:lnTo>
                  <a:pt x="603466" y="78686"/>
                </a:lnTo>
                <a:cubicBezTo>
                  <a:pt x="597458" y="85601"/>
                  <a:pt x="591172" y="89058"/>
                  <a:pt x="584606" y="89058"/>
                </a:cubicBezTo>
                <a:cubicBezTo>
                  <a:pt x="573150" y="89058"/>
                  <a:pt x="567422" y="81724"/>
                  <a:pt x="567422" y="67056"/>
                </a:cubicBezTo>
                <a:close/>
                <a:moveTo>
                  <a:pt x="1033548" y="29651"/>
                </a:moveTo>
                <a:cubicBezTo>
                  <a:pt x="1045072" y="29651"/>
                  <a:pt x="1050836" y="37020"/>
                  <a:pt x="1050836" y="51758"/>
                </a:cubicBezTo>
                <a:lnTo>
                  <a:pt x="1050836" y="87696"/>
                </a:lnTo>
                <a:lnTo>
                  <a:pt x="1042244" y="87696"/>
                </a:lnTo>
                <a:lnTo>
                  <a:pt x="1042244" y="52806"/>
                </a:lnTo>
                <a:cubicBezTo>
                  <a:pt x="1042244" y="42329"/>
                  <a:pt x="1038506" y="37090"/>
                  <a:pt x="1031032" y="37090"/>
                </a:cubicBezTo>
                <a:cubicBezTo>
                  <a:pt x="1026214" y="37090"/>
                  <a:pt x="1020834" y="40163"/>
                  <a:pt x="1014898" y="46310"/>
                </a:cubicBezTo>
                <a:lnTo>
                  <a:pt x="1014898" y="87696"/>
                </a:lnTo>
                <a:lnTo>
                  <a:pt x="1006410" y="87696"/>
                </a:lnTo>
                <a:lnTo>
                  <a:pt x="1006410" y="31118"/>
                </a:lnTo>
                <a:lnTo>
                  <a:pt x="1013326" y="31118"/>
                </a:lnTo>
                <a:lnTo>
                  <a:pt x="1014164" y="39395"/>
                </a:lnTo>
                <a:lnTo>
                  <a:pt x="1014478" y="39395"/>
                </a:lnTo>
                <a:cubicBezTo>
                  <a:pt x="1021114" y="32899"/>
                  <a:pt x="1027470" y="29651"/>
                  <a:pt x="1033548" y="29651"/>
                </a:cubicBezTo>
                <a:close/>
                <a:moveTo>
                  <a:pt x="961320" y="29651"/>
                </a:moveTo>
                <a:cubicBezTo>
                  <a:pt x="968584" y="29651"/>
                  <a:pt x="974660" y="32270"/>
                  <a:pt x="979550" y="37509"/>
                </a:cubicBezTo>
                <a:cubicBezTo>
                  <a:pt x="984788" y="43027"/>
                  <a:pt x="987408" y="50361"/>
                  <a:pt x="987408" y="59512"/>
                </a:cubicBezTo>
                <a:cubicBezTo>
                  <a:pt x="987408" y="68522"/>
                  <a:pt x="984788" y="75787"/>
                  <a:pt x="979550" y="81305"/>
                </a:cubicBezTo>
                <a:cubicBezTo>
                  <a:pt x="974660" y="86474"/>
                  <a:pt x="968584" y="89058"/>
                  <a:pt x="961320" y="89058"/>
                </a:cubicBezTo>
                <a:cubicBezTo>
                  <a:pt x="954124" y="89058"/>
                  <a:pt x="948082" y="86474"/>
                  <a:pt x="943194" y="81305"/>
                </a:cubicBezTo>
                <a:cubicBezTo>
                  <a:pt x="937954" y="75787"/>
                  <a:pt x="935334" y="68522"/>
                  <a:pt x="935334" y="59512"/>
                </a:cubicBezTo>
                <a:cubicBezTo>
                  <a:pt x="935334" y="50361"/>
                  <a:pt x="937954" y="43027"/>
                  <a:pt x="943194" y="37509"/>
                </a:cubicBezTo>
                <a:cubicBezTo>
                  <a:pt x="948012" y="32270"/>
                  <a:pt x="954054" y="29651"/>
                  <a:pt x="961320" y="29651"/>
                </a:cubicBezTo>
                <a:close/>
                <a:moveTo>
                  <a:pt x="901236" y="29651"/>
                </a:moveTo>
                <a:cubicBezTo>
                  <a:pt x="903820" y="29651"/>
                  <a:pt x="906440" y="30140"/>
                  <a:pt x="909094" y="31118"/>
                </a:cubicBezTo>
                <a:lnTo>
                  <a:pt x="928686" y="31118"/>
                </a:lnTo>
                <a:lnTo>
                  <a:pt x="928686" y="37719"/>
                </a:lnTo>
                <a:lnTo>
                  <a:pt x="916742" y="37719"/>
                </a:lnTo>
                <a:cubicBezTo>
                  <a:pt x="920026" y="40862"/>
                  <a:pt x="921666" y="44948"/>
                  <a:pt x="921666" y="49977"/>
                </a:cubicBezTo>
                <a:cubicBezTo>
                  <a:pt x="921666" y="55914"/>
                  <a:pt x="919676" y="60734"/>
                  <a:pt x="915694" y="64436"/>
                </a:cubicBezTo>
                <a:cubicBezTo>
                  <a:pt x="911852" y="67999"/>
                  <a:pt x="907034" y="69780"/>
                  <a:pt x="901236" y="69780"/>
                </a:cubicBezTo>
                <a:cubicBezTo>
                  <a:pt x="898092" y="69780"/>
                  <a:pt x="895194" y="69081"/>
                  <a:pt x="892540" y="67684"/>
                </a:cubicBezTo>
                <a:cubicBezTo>
                  <a:pt x="890024" y="69850"/>
                  <a:pt x="888768" y="72224"/>
                  <a:pt x="888768" y="74809"/>
                </a:cubicBezTo>
                <a:cubicBezTo>
                  <a:pt x="888768" y="79070"/>
                  <a:pt x="892120" y="81200"/>
                  <a:pt x="898826" y="81200"/>
                </a:cubicBezTo>
                <a:lnTo>
                  <a:pt x="910142" y="81200"/>
                </a:lnTo>
                <a:cubicBezTo>
                  <a:pt x="923134" y="81200"/>
                  <a:pt x="929630" y="85671"/>
                  <a:pt x="929630" y="94611"/>
                </a:cubicBezTo>
                <a:cubicBezTo>
                  <a:pt x="929630" y="99920"/>
                  <a:pt x="927080" y="104425"/>
                  <a:pt x="921982" y="108127"/>
                </a:cubicBezTo>
                <a:cubicBezTo>
                  <a:pt x="916602" y="112039"/>
                  <a:pt x="909758" y="113995"/>
                  <a:pt x="901446" y="113995"/>
                </a:cubicBezTo>
                <a:cubicBezTo>
                  <a:pt x="894390" y="113995"/>
                  <a:pt x="888768" y="112668"/>
                  <a:pt x="884576" y="110013"/>
                </a:cubicBezTo>
                <a:cubicBezTo>
                  <a:pt x="880246" y="107289"/>
                  <a:pt x="878080" y="103517"/>
                  <a:pt x="878080" y="98698"/>
                </a:cubicBezTo>
                <a:cubicBezTo>
                  <a:pt x="878080" y="93738"/>
                  <a:pt x="880874" y="89408"/>
                  <a:pt x="886462" y="85706"/>
                </a:cubicBezTo>
                <a:lnTo>
                  <a:pt x="886462" y="85286"/>
                </a:lnTo>
                <a:cubicBezTo>
                  <a:pt x="883040" y="83191"/>
                  <a:pt x="881328" y="80083"/>
                  <a:pt x="881328" y="75961"/>
                </a:cubicBezTo>
                <a:cubicBezTo>
                  <a:pt x="881328" y="72050"/>
                  <a:pt x="883424" y="68557"/>
                  <a:pt x="887614" y="65484"/>
                </a:cubicBezTo>
                <a:lnTo>
                  <a:pt x="887614" y="65065"/>
                </a:lnTo>
                <a:cubicBezTo>
                  <a:pt x="882726" y="61153"/>
                  <a:pt x="880280" y="56089"/>
                  <a:pt x="880280" y="49872"/>
                </a:cubicBezTo>
                <a:cubicBezTo>
                  <a:pt x="880280" y="43865"/>
                  <a:pt x="882342" y="38976"/>
                  <a:pt x="886462" y="35204"/>
                </a:cubicBezTo>
                <a:cubicBezTo>
                  <a:pt x="890444" y="31502"/>
                  <a:pt x="895368" y="29651"/>
                  <a:pt x="901236" y="29651"/>
                </a:cubicBezTo>
                <a:close/>
                <a:moveTo>
                  <a:pt x="846182" y="29651"/>
                </a:moveTo>
                <a:cubicBezTo>
                  <a:pt x="858964" y="29651"/>
                  <a:pt x="865354" y="37299"/>
                  <a:pt x="865354" y="52597"/>
                </a:cubicBezTo>
                <a:lnTo>
                  <a:pt x="865354" y="87696"/>
                </a:lnTo>
                <a:lnTo>
                  <a:pt x="858334" y="87696"/>
                </a:lnTo>
                <a:lnTo>
                  <a:pt x="857602" y="80781"/>
                </a:lnTo>
                <a:lnTo>
                  <a:pt x="857288" y="80781"/>
                </a:lnTo>
                <a:cubicBezTo>
                  <a:pt x="850792" y="86299"/>
                  <a:pt x="844434" y="89058"/>
                  <a:pt x="838218" y="89058"/>
                </a:cubicBezTo>
                <a:cubicBezTo>
                  <a:pt x="833398" y="89058"/>
                  <a:pt x="829486" y="87696"/>
                  <a:pt x="826484" y="84972"/>
                </a:cubicBezTo>
                <a:cubicBezTo>
                  <a:pt x="823340" y="82038"/>
                  <a:pt x="821768" y="78092"/>
                  <a:pt x="821768" y="73133"/>
                </a:cubicBezTo>
                <a:cubicBezTo>
                  <a:pt x="821768" y="66986"/>
                  <a:pt x="824598" y="62236"/>
                  <a:pt x="830256" y="58883"/>
                </a:cubicBezTo>
                <a:cubicBezTo>
                  <a:pt x="835704" y="55670"/>
                  <a:pt x="844574" y="53365"/>
                  <a:pt x="856868" y="51968"/>
                </a:cubicBezTo>
                <a:cubicBezTo>
                  <a:pt x="857008" y="41840"/>
                  <a:pt x="852992" y="36776"/>
                  <a:pt x="844818" y="36776"/>
                </a:cubicBezTo>
                <a:cubicBezTo>
                  <a:pt x="839300" y="36776"/>
                  <a:pt x="833574" y="38871"/>
                  <a:pt x="827636" y="43062"/>
                </a:cubicBezTo>
                <a:lnTo>
                  <a:pt x="824178" y="37090"/>
                </a:lnTo>
                <a:cubicBezTo>
                  <a:pt x="831722" y="32131"/>
                  <a:pt x="839056" y="29651"/>
                  <a:pt x="846182" y="29651"/>
                </a:cubicBezTo>
                <a:close/>
                <a:moveTo>
                  <a:pt x="811434" y="29651"/>
                </a:moveTo>
                <a:cubicBezTo>
                  <a:pt x="813738" y="29651"/>
                  <a:pt x="815730" y="30070"/>
                  <a:pt x="817406" y="30908"/>
                </a:cubicBezTo>
                <a:lnTo>
                  <a:pt x="815730" y="38347"/>
                </a:lnTo>
                <a:cubicBezTo>
                  <a:pt x="813844" y="37719"/>
                  <a:pt x="812062" y="37404"/>
                  <a:pt x="810386" y="37404"/>
                </a:cubicBezTo>
                <a:cubicBezTo>
                  <a:pt x="804170" y="37404"/>
                  <a:pt x="799314" y="41875"/>
                  <a:pt x="795822" y="50815"/>
                </a:cubicBezTo>
                <a:lnTo>
                  <a:pt x="795822" y="87696"/>
                </a:lnTo>
                <a:lnTo>
                  <a:pt x="787336" y="87696"/>
                </a:lnTo>
                <a:lnTo>
                  <a:pt x="787336" y="31118"/>
                </a:lnTo>
                <a:lnTo>
                  <a:pt x="794250" y="31118"/>
                </a:lnTo>
                <a:lnTo>
                  <a:pt x="795090" y="41490"/>
                </a:lnTo>
                <a:lnTo>
                  <a:pt x="795404" y="41490"/>
                </a:lnTo>
                <a:cubicBezTo>
                  <a:pt x="799664" y="33597"/>
                  <a:pt x="805008" y="29651"/>
                  <a:pt x="811434" y="29651"/>
                </a:cubicBezTo>
                <a:close/>
                <a:moveTo>
                  <a:pt x="655786" y="29651"/>
                </a:moveTo>
                <a:cubicBezTo>
                  <a:pt x="662840" y="29651"/>
                  <a:pt x="668324" y="32026"/>
                  <a:pt x="672236" y="36776"/>
                </a:cubicBezTo>
                <a:cubicBezTo>
                  <a:pt x="676148" y="41456"/>
                  <a:pt x="678102" y="47917"/>
                  <a:pt x="678102" y="56159"/>
                </a:cubicBezTo>
                <a:cubicBezTo>
                  <a:pt x="678102" y="58394"/>
                  <a:pt x="677964" y="60105"/>
                  <a:pt x="677684" y="61293"/>
                </a:cubicBezTo>
                <a:lnTo>
                  <a:pt x="639022" y="61293"/>
                </a:lnTo>
                <a:cubicBezTo>
                  <a:pt x="639302" y="67579"/>
                  <a:pt x="641188" y="72644"/>
                  <a:pt x="644680" y="76485"/>
                </a:cubicBezTo>
                <a:cubicBezTo>
                  <a:pt x="648172" y="80327"/>
                  <a:pt x="652748" y="82248"/>
                  <a:pt x="658406" y="82248"/>
                </a:cubicBezTo>
                <a:cubicBezTo>
                  <a:pt x="663434" y="82248"/>
                  <a:pt x="668220" y="80711"/>
                  <a:pt x="672760" y="77638"/>
                </a:cubicBezTo>
                <a:lnTo>
                  <a:pt x="675902" y="83296"/>
                </a:lnTo>
                <a:cubicBezTo>
                  <a:pt x="669896" y="87137"/>
                  <a:pt x="663714" y="89058"/>
                  <a:pt x="657358" y="89058"/>
                </a:cubicBezTo>
                <a:cubicBezTo>
                  <a:pt x="649674" y="89058"/>
                  <a:pt x="643352" y="86439"/>
                  <a:pt x="638394" y="81200"/>
                </a:cubicBezTo>
                <a:cubicBezTo>
                  <a:pt x="633154" y="75752"/>
                  <a:pt x="630536" y="68522"/>
                  <a:pt x="630536" y="59512"/>
                </a:cubicBezTo>
                <a:cubicBezTo>
                  <a:pt x="630536" y="50641"/>
                  <a:pt x="633120" y="43341"/>
                  <a:pt x="638288" y="37614"/>
                </a:cubicBezTo>
                <a:cubicBezTo>
                  <a:pt x="643178" y="32305"/>
                  <a:pt x="649010" y="29651"/>
                  <a:pt x="655786" y="29651"/>
                </a:cubicBezTo>
                <a:close/>
                <a:moveTo>
                  <a:pt x="231970" y="22526"/>
                </a:moveTo>
                <a:cubicBezTo>
                  <a:pt x="237140" y="29791"/>
                  <a:pt x="240528" y="36391"/>
                  <a:pt x="242134" y="42329"/>
                </a:cubicBezTo>
                <a:lnTo>
                  <a:pt x="235638" y="44948"/>
                </a:lnTo>
                <a:cubicBezTo>
                  <a:pt x="233892" y="38662"/>
                  <a:pt x="230678" y="31956"/>
                  <a:pt x="225998" y="24831"/>
                </a:cubicBezTo>
                <a:close/>
                <a:moveTo>
                  <a:pt x="285406" y="22002"/>
                </a:moveTo>
                <a:lnTo>
                  <a:pt x="292636" y="24412"/>
                </a:lnTo>
                <a:cubicBezTo>
                  <a:pt x="288026" y="33353"/>
                  <a:pt x="283974" y="40303"/>
                  <a:pt x="280482" y="45262"/>
                </a:cubicBezTo>
                <a:lnTo>
                  <a:pt x="274614" y="43167"/>
                </a:lnTo>
                <a:cubicBezTo>
                  <a:pt x="279084" y="36252"/>
                  <a:pt x="282682" y="29197"/>
                  <a:pt x="285406" y="22002"/>
                </a:cubicBezTo>
                <a:close/>
                <a:moveTo>
                  <a:pt x="335384" y="21164"/>
                </a:moveTo>
                <a:lnTo>
                  <a:pt x="335384" y="37719"/>
                </a:lnTo>
                <a:lnTo>
                  <a:pt x="392172" y="37719"/>
                </a:lnTo>
                <a:lnTo>
                  <a:pt x="392172" y="21164"/>
                </a:lnTo>
                <a:close/>
                <a:moveTo>
                  <a:pt x="1289360" y="20955"/>
                </a:moveTo>
                <a:cubicBezTo>
                  <a:pt x="1287754" y="24098"/>
                  <a:pt x="1285728" y="27800"/>
                  <a:pt x="1283284" y="32061"/>
                </a:cubicBezTo>
                <a:lnTo>
                  <a:pt x="1264738" y="59512"/>
                </a:lnTo>
                <a:lnTo>
                  <a:pt x="1289256" y="59512"/>
                </a:lnTo>
                <a:lnTo>
                  <a:pt x="1289256" y="34575"/>
                </a:lnTo>
                <a:cubicBezTo>
                  <a:pt x="1289256" y="30524"/>
                  <a:pt x="1289466" y="25984"/>
                  <a:pt x="1289884" y="20955"/>
                </a:cubicBezTo>
                <a:close/>
                <a:moveTo>
                  <a:pt x="1625440" y="18126"/>
                </a:moveTo>
                <a:lnTo>
                  <a:pt x="1625440" y="80572"/>
                </a:lnTo>
                <a:lnTo>
                  <a:pt x="1634870" y="80572"/>
                </a:lnTo>
                <a:cubicBezTo>
                  <a:pt x="1644020" y="80572"/>
                  <a:pt x="1650970" y="77778"/>
                  <a:pt x="1655720" y="72190"/>
                </a:cubicBezTo>
                <a:cubicBezTo>
                  <a:pt x="1660260" y="66741"/>
                  <a:pt x="1662530" y="59023"/>
                  <a:pt x="1662530" y="49034"/>
                </a:cubicBezTo>
                <a:cubicBezTo>
                  <a:pt x="1662530" y="28429"/>
                  <a:pt x="1653310" y="18126"/>
                  <a:pt x="1634870" y="18126"/>
                </a:cubicBezTo>
                <a:close/>
                <a:moveTo>
                  <a:pt x="720566" y="18126"/>
                </a:moveTo>
                <a:lnTo>
                  <a:pt x="720566" y="80572"/>
                </a:lnTo>
                <a:lnTo>
                  <a:pt x="729996" y="80572"/>
                </a:lnTo>
                <a:cubicBezTo>
                  <a:pt x="739146" y="80572"/>
                  <a:pt x="746096" y="77778"/>
                  <a:pt x="750846" y="72190"/>
                </a:cubicBezTo>
                <a:cubicBezTo>
                  <a:pt x="755386" y="66741"/>
                  <a:pt x="757656" y="59023"/>
                  <a:pt x="757656" y="49034"/>
                </a:cubicBezTo>
                <a:cubicBezTo>
                  <a:pt x="757656" y="28429"/>
                  <a:pt x="748436" y="18126"/>
                  <a:pt x="729996" y="18126"/>
                </a:cubicBezTo>
                <a:close/>
                <a:moveTo>
                  <a:pt x="482440" y="17916"/>
                </a:moveTo>
                <a:lnTo>
                  <a:pt x="482440" y="43900"/>
                </a:lnTo>
                <a:lnTo>
                  <a:pt x="494176" y="43900"/>
                </a:lnTo>
                <a:cubicBezTo>
                  <a:pt x="507098" y="43900"/>
                  <a:pt x="513558" y="39535"/>
                  <a:pt x="513558" y="30803"/>
                </a:cubicBezTo>
                <a:cubicBezTo>
                  <a:pt x="513558" y="26193"/>
                  <a:pt x="511986" y="22875"/>
                  <a:pt x="508844" y="20850"/>
                </a:cubicBezTo>
                <a:cubicBezTo>
                  <a:pt x="505840" y="18894"/>
                  <a:pt x="501126" y="17916"/>
                  <a:pt x="494700" y="17916"/>
                </a:cubicBezTo>
                <a:close/>
                <a:moveTo>
                  <a:pt x="155694" y="16659"/>
                </a:moveTo>
                <a:cubicBezTo>
                  <a:pt x="159048" y="36077"/>
                  <a:pt x="164636" y="51549"/>
                  <a:pt x="172458" y="63074"/>
                </a:cubicBezTo>
                <a:cubicBezTo>
                  <a:pt x="181540" y="50431"/>
                  <a:pt x="187756" y="34959"/>
                  <a:pt x="191108" y="16659"/>
                </a:cubicBezTo>
                <a:close/>
                <a:moveTo>
                  <a:pt x="1556156" y="16344"/>
                </a:moveTo>
                <a:cubicBezTo>
                  <a:pt x="1552314" y="16344"/>
                  <a:pt x="1549136" y="18021"/>
                  <a:pt x="1546622" y="21374"/>
                </a:cubicBezTo>
                <a:cubicBezTo>
                  <a:pt x="1544036" y="24726"/>
                  <a:pt x="1542744" y="29057"/>
                  <a:pt x="1542744" y="34366"/>
                </a:cubicBezTo>
                <a:cubicBezTo>
                  <a:pt x="1542744" y="39814"/>
                  <a:pt x="1543896" y="44075"/>
                  <a:pt x="1546202" y="47148"/>
                </a:cubicBezTo>
                <a:cubicBezTo>
                  <a:pt x="1548716" y="50431"/>
                  <a:pt x="1552278" y="52073"/>
                  <a:pt x="1556890" y="52073"/>
                </a:cubicBezTo>
                <a:cubicBezTo>
                  <a:pt x="1562896" y="52073"/>
                  <a:pt x="1568414" y="48545"/>
                  <a:pt x="1573444" y="41490"/>
                </a:cubicBezTo>
                <a:cubicBezTo>
                  <a:pt x="1572536" y="24726"/>
                  <a:pt x="1566772" y="16344"/>
                  <a:pt x="1556156" y="16344"/>
                </a:cubicBezTo>
                <a:close/>
                <a:moveTo>
                  <a:pt x="1225504" y="16344"/>
                </a:moveTo>
                <a:cubicBezTo>
                  <a:pt x="1221872" y="16344"/>
                  <a:pt x="1218868" y="17532"/>
                  <a:pt x="1216494" y="19907"/>
                </a:cubicBezTo>
                <a:cubicBezTo>
                  <a:pt x="1214120" y="22352"/>
                  <a:pt x="1212932" y="25460"/>
                  <a:pt x="1212932" y="29232"/>
                </a:cubicBezTo>
                <a:cubicBezTo>
                  <a:pt x="1212932" y="33493"/>
                  <a:pt x="1214748" y="37090"/>
                  <a:pt x="1218380" y="40024"/>
                </a:cubicBezTo>
                <a:cubicBezTo>
                  <a:pt x="1220894" y="42049"/>
                  <a:pt x="1225016" y="44180"/>
                  <a:pt x="1230744" y="46415"/>
                </a:cubicBezTo>
                <a:cubicBezTo>
                  <a:pt x="1236332" y="41665"/>
                  <a:pt x="1239126" y="36356"/>
                  <a:pt x="1239126" y="30489"/>
                </a:cubicBezTo>
                <a:cubicBezTo>
                  <a:pt x="1239126" y="26438"/>
                  <a:pt x="1237938" y="23120"/>
                  <a:pt x="1235564" y="20535"/>
                </a:cubicBezTo>
                <a:cubicBezTo>
                  <a:pt x="1233048" y="17741"/>
                  <a:pt x="1229696" y="16344"/>
                  <a:pt x="1225504" y="16344"/>
                </a:cubicBezTo>
                <a:close/>
                <a:moveTo>
                  <a:pt x="1912018" y="11001"/>
                </a:moveTo>
                <a:lnTo>
                  <a:pt x="1920926" y="11001"/>
                </a:lnTo>
                <a:lnTo>
                  <a:pt x="1949948" y="60664"/>
                </a:lnTo>
                <a:lnTo>
                  <a:pt x="1958226" y="76381"/>
                </a:lnTo>
                <a:lnTo>
                  <a:pt x="1958748" y="76381"/>
                </a:lnTo>
                <a:cubicBezTo>
                  <a:pt x="1957980" y="65135"/>
                  <a:pt x="1957596" y="57172"/>
                  <a:pt x="1957596" y="52492"/>
                </a:cubicBezTo>
                <a:lnTo>
                  <a:pt x="1957596" y="11001"/>
                </a:lnTo>
                <a:lnTo>
                  <a:pt x="1965874" y="11001"/>
                </a:lnTo>
                <a:lnTo>
                  <a:pt x="1965874" y="87696"/>
                </a:lnTo>
                <a:lnTo>
                  <a:pt x="1956862" y="87696"/>
                </a:lnTo>
                <a:lnTo>
                  <a:pt x="1928050" y="38033"/>
                </a:lnTo>
                <a:lnTo>
                  <a:pt x="1919668" y="22317"/>
                </a:lnTo>
                <a:lnTo>
                  <a:pt x="1919144" y="22317"/>
                </a:lnTo>
                <a:cubicBezTo>
                  <a:pt x="1919842" y="35029"/>
                  <a:pt x="1920192" y="42818"/>
                  <a:pt x="1920192" y="45681"/>
                </a:cubicBezTo>
                <a:lnTo>
                  <a:pt x="1920192" y="87696"/>
                </a:lnTo>
                <a:lnTo>
                  <a:pt x="1912018" y="87696"/>
                </a:lnTo>
                <a:close/>
                <a:moveTo>
                  <a:pt x="1807244" y="11001"/>
                </a:moveTo>
                <a:lnTo>
                  <a:pt x="1815940" y="11001"/>
                </a:lnTo>
                <a:lnTo>
                  <a:pt x="1815940" y="87696"/>
                </a:lnTo>
                <a:lnTo>
                  <a:pt x="1807244" y="87696"/>
                </a:lnTo>
                <a:close/>
                <a:moveTo>
                  <a:pt x="1692944" y="11001"/>
                </a:moveTo>
                <a:lnTo>
                  <a:pt x="1736636" y="11001"/>
                </a:lnTo>
                <a:lnTo>
                  <a:pt x="1736636" y="18335"/>
                </a:lnTo>
                <a:lnTo>
                  <a:pt x="1701640" y="18335"/>
                </a:lnTo>
                <a:lnTo>
                  <a:pt x="1701640" y="43586"/>
                </a:lnTo>
                <a:lnTo>
                  <a:pt x="1731082" y="43586"/>
                </a:lnTo>
                <a:lnTo>
                  <a:pt x="1731082" y="50920"/>
                </a:lnTo>
                <a:lnTo>
                  <a:pt x="1701640" y="50920"/>
                </a:lnTo>
                <a:lnTo>
                  <a:pt x="1701640" y="80362"/>
                </a:lnTo>
                <a:lnTo>
                  <a:pt x="1737788" y="80362"/>
                </a:lnTo>
                <a:lnTo>
                  <a:pt x="1737788" y="87696"/>
                </a:lnTo>
                <a:lnTo>
                  <a:pt x="1692944" y="87696"/>
                </a:lnTo>
                <a:close/>
                <a:moveTo>
                  <a:pt x="1616744" y="11001"/>
                </a:moveTo>
                <a:lnTo>
                  <a:pt x="1635604" y="11001"/>
                </a:lnTo>
                <a:cubicBezTo>
                  <a:pt x="1647268" y="11001"/>
                  <a:pt x="1656174" y="14319"/>
                  <a:pt x="1662322" y="20955"/>
                </a:cubicBezTo>
                <a:cubicBezTo>
                  <a:pt x="1668398" y="27520"/>
                  <a:pt x="1671436" y="36880"/>
                  <a:pt x="1671436" y="49034"/>
                </a:cubicBezTo>
                <a:cubicBezTo>
                  <a:pt x="1671436" y="61258"/>
                  <a:pt x="1668434" y="70723"/>
                  <a:pt x="1662426" y="77428"/>
                </a:cubicBezTo>
                <a:cubicBezTo>
                  <a:pt x="1656280" y="84274"/>
                  <a:pt x="1647442" y="87696"/>
                  <a:pt x="1635918" y="87696"/>
                </a:cubicBezTo>
                <a:lnTo>
                  <a:pt x="1616744" y="87696"/>
                </a:lnTo>
                <a:close/>
                <a:moveTo>
                  <a:pt x="1484232" y="11001"/>
                </a:moveTo>
                <a:lnTo>
                  <a:pt x="1520904" y="11001"/>
                </a:lnTo>
                <a:lnTo>
                  <a:pt x="1520904" y="18335"/>
                </a:lnTo>
                <a:lnTo>
                  <a:pt x="1491776" y="18335"/>
                </a:lnTo>
                <a:lnTo>
                  <a:pt x="1489680" y="41595"/>
                </a:lnTo>
                <a:cubicBezTo>
                  <a:pt x="1493522" y="39430"/>
                  <a:pt x="1497504" y="38347"/>
                  <a:pt x="1501624" y="38347"/>
                </a:cubicBezTo>
                <a:cubicBezTo>
                  <a:pt x="1508400" y="38347"/>
                  <a:pt x="1513814" y="40303"/>
                  <a:pt x="1517866" y="44215"/>
                </a:cubicBezTo>
                <a:cubicBezTo>
                  <a:pt x="1522336" y="48545"/>
                  <a:pt x="1524570" y="54762"/>
                  <a:pt x="1524570" y="62865"/>
                </a:cubicBezTo>
                <a:cubicBezTo>
                  <a:pt x="1524570" y="70827"/>
                  <a:pt x="1522022" y="77289"/>
                  <a:pt x="1516922" y="82248"/>
                </a:cubicBezTo>
                <a:cubicBezTo>
                  <a:pt x="1512242" y="86788"/>
                  <a:pt x="1506550" y="89058"/>
                  <a:pt x="1499844" y="89058"/>
                </a:cubicBezTo>
                <a:cubicBezTo>
                  <a:pt x="1490484" y="89058"/>
                  <a:pt x="1482416" y="85671"/>
                  <a:pt x="1475640" y="78895"/>
                </a:cubicBezTo>
                <a:lnTo>
                  <a:pt x="1479936" y="73237"/>
                </a:lnTo>
                <a:cubicBezTo>
                  <a:pt x="1485594" y="79035"/>
                  <a:pt x="1491986" y="81934"/>
                  <a:pt x="1499110" y="81934"/>
                </a:cubicBezTo>
                <a:cubicBezTo>
                  <a:pt x="1503860" y="81934"/>
                  <a:pt x="1507842" y="80222"/>
                  <a:pt x="1511054" y="76800"/>
                </a:cubicBezTo>
                <a:cubicBezTo>
                  <a:pt x="1514338" y="73307"/>
                  <a:pt x="1515980" y="68732"/>
                  <a:pt x="1515980" y="63074"/>
                </a:cubicBezTo>
                <a:cubicBezTo>
                  <a:pt x="1515980" y="57486"/>
                  <a:pt x="1514478" y="53051"/>
                  <a:pt x="1511474" y="49768"/>
                </a:cubicBezTo>
                <a:cubicBezTo>
                  <a:pt x="1508540" y="46555"/>
                  <a:pt x="1504558" y="44948"/>
                  <a:pt x="1499530" y="44948"/>
                </a:cubicBezTo>
                <a:cubicBezTo>
                  <a:pt x="1495478" y="44948"/>
                  <a:pt x="1491148" y="46485"/>
                  <a:pt x="1486538" y="49558"/>
                </a:cubicBezTo>
                <a:lnTo>
                  <a:pt x="1481822" y="46624"/>
                </a:lnTo>
                <a:close/>
                <a:moveTo>
                  <a:pt x="1430216" y="11001"/>
                </a:moveTo>
                <a:lnTo>
                  <a:pt x="1477678" y="11001"/>
                </a:lnTo>
                <a:lnTo>
                  <a:pt x="1477678" y="16135"/>
                </a:lnTo>
                <a:cubicBezTo>
                  <a:pt x="1469158" y="27171"/>
                  <a:pt x="1463254" y="38277"/>
                  <a:pt x="1459972" y="49453"/>
                </a:cubicBezTo>
                <a:cubicBezTo>
                  <a:pt x="1457318" y="58674"/>
                  <a:pt x="1455642" y="71421"/>
                  <a:pt x="1454942" y="87696"/>
                </a:cubicBezTo>
                <a:lnTo>
                  <a:pt x="1446038" y="87696"/>
                </a:lnTo>
                <a:cubicBezTo>
                  <a:pt x="1447224" y="59966"/>
                  <a:pt x="1454488" y="36845"/>
                  <a:pt x="1467830" y="18335"/>
                </a:cubicBezTo>
                <a:lnTo>
                  <a:pt x="1430216" y="18335"/>
                </a:lnTo>
                <a:close/>
                <a:moveTo>
                  <a:pt x="1379458" y="11001"/>
                </a:moveTo>
                <a:lnTo>
                  <a:pt x="1416128" y="11001"/>
                </a:lnTo>
                <a:lnTo>
                  <a:pt x="1416128" y="18335"/>
                </a:lnTo>
                <a:lnTo>
                  <a:pt x="1387002" y="18335"/>
                </a:lnTo>
                <a:lnTo>
                  <a:pt x="1384906" y="41595"/>
                </a:lnTo>
                <a:cubicBezTo>
                  <a:pt x="1388748" y="39430"/>
                  <a:pt x="1392728" y="38347"/>
                  <a:pt x="1396850" y="38347"/>
                </a:cubicBezTo>
                <a:cubicBezTo>
                  <a:pt x="1403626" y="38347"/>
                  <a:pt x="1409038" y="40303"/>
                  <a:pt x="1413090" y="44215"/>
                </a:cubicBezTo>
                <a:cubicBezTo>
                  <a:pt x="1417560" y="48545"/>
                  <a:pt x="1419796" y="54762"/>
                  <a:pt x="1419796" y="62865"/>
                </a:cubicBezTo>
                <a:cubicBezTo>
                  <a:pt x="1419796" y="70827"/>
                  <a:pt x="1417246" y="77289"/>
                  <a:pt x="1412148" y="82248"/>
                </a:cubicBezTo>
                <a:cubicBezTo>
                  <a:pt x="1407468" y="86788"/>
                  <a:pt x="1401774" y="89058"/>
                  <a:pt x="1395068" y="89058"/>
                </a:cubicBezTo>
                <a:cubicBezTo>
                  <a:pt x="1385708" y="89058"/>
                  <a:pt x="1377642" y="85671"/>
                  <a:pt x="1370866" y="78895"/>
                </a:cubicBezTo>
                <a:lnTo>
                  <a:pt x="1375162" y="73237"/>
                </a:lnTo>
                <a:cubicBezTo>
                  <a:pt x="1380820" y="79035"/>
                  <a:pt x="1387210" y="81934"/>
                  <a:pt x="1394336" y="81934"/>
                </a:cubicBezTo>
                <a:cubicBezTo>
                  <a:pt x="1399086" y="81934"/>
                  <a:pt x="1403066" y="80222"/>
                  <a:pt x="1406280" y="76800"/>
                </a:cubicBezTo>
                <a:cubicBezTo>
                  <a:pt x="1409562" y="73307"/>
                  <a:pt x="1411204" y="68732"/>
                  <a:pt x="1411204" y="63074"/>
                </a:cubicBezTo>
                <a:cubicBezTo>
                  <a:pt x="1411204" y="57486"/>
                  <a:pt x="1409702" y="53051"/>
                  <a:pt x="1406698" y="49768"/>
                </a:cubicBezTo>
                <a:cubicBezTo>
                  <a:pt x="1403766" y="46555"/>
                  <a:pt x="1399784" y="44948"/>
                  <a:pt x="1394754" y="44948"/>
                </a:cubicBezTo>
                <a:cubicBezTo>
                  <a:pt x="1390704" y="44948"/>
                  <a:pt x="1386372" y="46485"/>
                  <a:pt x="1381762" y="49558"/>
                </a:cubicBezTo>
                <a:lnTo>
                  <a:pt x="1377048" y="46624"/>
                </a:lnTo>
                <a:close/>
                <a:moveTo>
                  <a:pt x="1288208" y="11001"/>
                </a:moveTo>
                <a:lnTo>
                  <a:pt x="1297324" y="11001"/>
                </a:lnTo>
                <a:lnTo>
                  <a:pt x="1297324" y="59512"/>
                </a:lnTo>
                <a:lnTo>
                  <a:pt x="1307800" y="59512"/>
                </a:lnTo>
                <a:lnTo>
                  <a:pt x="1307800" y="66322"/>
                </a:lnTo>
                <a:lnTo>
                  <a:pt x="1297324" y="66322"/>
                </a:lnTo>
                <a:lnTo>
                  <a:pt x="1297324" y="87696"/>
                </a:lnTo>
                <a:lnTo>
                  <a:pt x="1289256" y="87696"/>
                </a:lnTo>
                <a:lnTo>
                  <a:pt x="1289256" y="66322"/>
                </a:lnTo>
                <a:lnTo>
                  <a:pt x="1255622" y="66322"/>
                </a:lnTo>
                <a:lnTo>
                  <a:pt x="1255622" y="60769"/>
                </a:lnTo>
                <a:close/>
                <a:moveTo>
                  <a:pt x="711870" y="11001"/>
                </a:moveTo>
                <a:lnTo>
                  <a:pt x="730728" y="11001"/>
                </a:lnTo>
                <a:cubicBezTo>
                  <a:pt x="742394" y="11001"/>
                  <a:pt x="751300" y="14319"/>
                  <a:pt x="757446" y="20955"/>
                </a:cubicBezTo>
                <a:cubicBezTo>
                  <a:pt x="763524" y="27520"/>
                  <a:pt x="766562" y="36880"/>
                  <a:pt x="766562" y="49034"/>
                </a:cubicBezTo>
                <a:cubicBezTo>
                  <a:pt x="766562" y="61258"/>
                  <a:pt x="763558" y="70723"/>
                  <a:pt x="757550" y="77428"/>
                </a:cubicBezTo>
                <a:cubicBezTo>
                  <a:pt x="751404" y="84274"/>
                  <a:pt x="742568" y="87696"/>
                  <a:pt x="731042" y="87696"/>
                </a:cubicBezTo>
                <a:lnTo>
                  <a:pt x="711870" y="87696"/>
                </a:lnTo>
                <a:close/>
                <a:moveTo>
                  <a:pt x="473744" y="11001"/>
                </a:moveTo>
                <a:lnTo>
                  <a:pt x="495956" y="11001"/>
                </a:lnTo>
                <a:cubicBezTo>
                  <a:pt x="513418" y="11001"/>
                  <a:pt x="522150" y="17253"/>
                  <a:pt x="522150" y="29756"/>
                </a:cubicBezTo>
                <a:cubicBezTo>
                  <a:pt x="522150" y="38347"/>
                  <a:pt x="518344" y="43900"/>
                  <a:pt x="510730" y="46415"/>
                </a:cubicBezTo>
                <a:lnTo>
                  <a:pt x="510730" y="46834"/>
                </a:lnTo>
                <a:cubicBezTo>
                  <a:pt x="521346" y="48860"/>
                  <a:pt x="526656" y="55006"/>
                  <a:pt x="526656" y="65274"/>
                </a:cubicBezTo>
                <a:cubicBezTo>
                  <a:pt x="526656" y="72539"/>
                  <a:pt x="523966" y="78162"/>
                  <a:pt x="518588" y="82143"/>
                </a:cubicBezTo>
                <a:cubicBezTo>
                  <a:pt x="513488" y="85845"/>
                  <a:pt x="506504" y="87696"/>
                  <a:pt x="497632" y="87696"/>
                </a:cubicBezTo>
                <a:lnTo>
                  <a:pt x="473744" y="87696"/>
                </a:lnTo>
                <a:close/>
                <a:moveTo>
                  <a:pt x="1225714" y="9848"/>
                </a:moveTo>
                <a:cubicBezTo>
                  <a:pt x="1232140" y="9848"/>
                  <a:pt x="1237240" y="11734"/>
                  <a:pt x="1241012" y="15506"/>
                </a:cubicBezTo>
                <a:cubicBezTo>
                  <a:pt x="1244714" y="19208"/>
                  <a:pt x="1246564" y="24063"/>
                  <a:pt x="1246564" y="30070"/>
                </a:cubicBezTo>
                <a:cubicBezTo>
                  <a:pt x="1246564" y="37055"/>
                  <a:pt x="1243106" y="43272"/>
                  <a:pt x="1236192" y="48720"/>
                </a:cubicBezTo>
                <a:lnTo>
                  <a:pt x="1236192" y="49244"/>
                </a:lnTo>
                <a:cubicBezTo>
                  <a:pt x="1244854" y="54273"/>
                  <a:pt x="1249184" y="60979"/>
                  <a:pt x="1249184" y="69361"/>
                </a:cubicBezTo>
                <a:cubicBezTo>
                  <a:pt x="1249184" y="74949"/>
                  <a:pt x="1247018" y="79594"/>
                  <a:pt x="1242688" y="83296"/>
                </a:cubicBezTo>
                <a:cubicBezTo>
                  <a:pt x="1238218" y="87137"/>
                  <a:pt x="1232490" y="89058"/>
                  <a:pt x="1225504" y="89058"/>
                </a:cubicBezTo>
                <a:cubicBezTo>
                  <a:pt x="1218450" y="89058"/>
                  <a:pt x="1212652" y="87137"/>
                  <a:pt x="1208112" y="83296"/>
                </a:cubicBezTo>
                <a:cubicBezTo>
                  <a:pt x="1203502" y="79454"/>
                  <a:pt x="1201196" y="74564"/>
                  <a:pt x="1201196" y="68627"/>
                </a:cubicBezTo>
                <a:cubicBezTo>
                  <a:pt x="1201196" y="59617"/>
                  <a:pt x="1205946" y="52492"/>
                  <a:pt x="1215446" y="47253"/>
                </a:cubicBezTo>
                <a:lnTo>
                  <a:pt x="1215446" y="46834"/>
                </a:lnTo>
                <a:cubicBezTo>
                  <a:pt x="1208532" y="42154"/>
                  <a:pt x="1205074" y="36287"/>
                  <a:pt x="1205074" y="29232"/>
                </a:cubicBezTo>
                <a:cubicBezTo>
                  <a:pt x="1205074" y="23504"/>
                  <a:pt x="1207064" y="18824"/>
                  <a:pt x="1211046" y="15192"/>
                </a:cubicBezTo>
                <a:cubicBezTo>
                  <a:pt x="1214888" y="11630"/>
                  <a:pt x="1219778" y="9848"/>
                  <a:pt x="1225714" y="9848"/>
                </a:cubicBezTo>
                <a:close/>
                <a:moveTo>
                  <a:pt x="1866098" y="9639"/>
                </a:moveTo>
                <a:cubicBezTo>
                  <a:pt x="1874620" y="9639"/>
                  <a:pt x="1881920" y="12747"/>
                  <a:pt x="1887998" y="18964"/>
                </a:cubicBezTo>
                <a:lnTo>
                  <a:pt x="1883178" y="24622"/>
                </a:lnTo>
                <a:cubicBezTo>
                  <a:pt x="1878568" y="19732"/>
                  <a:pt x="1872944" y="17287"/>
                  <a:pt x="1866308" y="17287"/>
                </a:cubicBezTo>
                <a:cubicBezTo>
                  <a:pt x="1858346" y="17287"/>
                  <a:pt x="1852024" y="20116"/>
                  <a:pt x="1847344" y="25774"/>
                </a:cubicBezTo>
                <a:cubicBezTo>
                  <a:pt x="1842594" y="31502"/>
                  <a:pt x="1840220" y="39290"/>
                  <a:pt x="1840220" y="49139"/>
                </a:cubicBezTo>
                <a:cubicBezTo>
                  <a:pt x="1840220" y="59128"/>
                  <a:pt x="1842490" y="66986"/>
                  <a:pt x="1847030" y="72713"/>
                </a:cubicBezTo>
                <a:cubicBezTo>
                  <a:pt x="1851640" y="78511"/>
                  <a:pt x="1858066" y="81410"/>
                  <a:pt x="1866308" y="81410"/>
                </a:cubicBezTo>
                <a:cubicBezTo>
                  <a:pt x="1872664" y="81410"/>
                  <a:pt x="1877520" y="79803"/>
                  <a:pt x="1880872" y="76590"/>
                </a:cubicBezTo>
                <a:lnTo>
                  <a:pt x="1880872" y="55635"/>
                </a:lnTo>
                <a:lnTo>
                  <a:pt x="1864214" y="55635"/>
                </a:lnTo>
                <a:lnTo>
                  <a:pt x="1864214" y="48406"/>
                </a:lnTo>
                <a:lnTo>
                  <a:pt x="1888940" y="48406"/>
                </a:lnTo>
                <a:lnTo>
                  <a:pt x="1888940" y="80257"/>
                </a:lnTo>
                <a:cubicBezTo>
                  <a:pt x="1883282" y="86125"/>
                  <a:pt x="1875458" y="89058"/>
                  <a:pt x="1865470" y="89058"/>
                </a:cubicBezTo>
                <a:cubicBezTo>
                  <a:pt x="1855272" y="89058"/>
                  <a:pt x="1847066" y="85531"/>
                  <a:pt x="1840848" y="78476"/>
                </a:cubicBezTo>
                <a:cubicBezTo>
                  <a:pt x="1834492" y="71281"/>
                  <a:pt x="1831314" y="61572"/>
                  <a:pt x="1831314" y="49349"/>
                </a:cubicBezTo>
                <a:cubicBezTo>
                  <a:pt x="1831314" y="37195"/>
                  <a:pt x="1834596" y="27486"/>
                  <a:pt x="1841162" y="20221"/>
                </a:cubicBezTo>
                <a:cubicBezTo>
                  <a:pt x="1847518" y="13166"/>
                  <a:pt x="1855830" y="9639"/>
                  <a:pt x="1866098" y="9639"/>
                </a:cubicBezTo>
                <a:close/>
                <a:moveTo>
                  <a:pt x="1771888" y="9639"/>
                </a:moveTo>
                <a:cubicBezTo>
                  <a:pt x="1780828" y="9639"/>
                  <a:pt x="1788266" y="12782"/>
                  <a:pt x="1794204" y="19069"/>
                </a:cubicBezTo>
                <a:lnTo>
                  <a:pt x="1789594" y="24622"/>
                </a:lnTo>
                <a:cubicBezTo>
                  <a:pt x="1784496" y="19732"/>
                  <a:pt x="1778592" y="17287"/>
                  <a:pt x="1771888" y="17287"/>
                </a:cubicBezTo>
                <a:cubicBezTo>
                  <a:pt x="1767416" y="17287"/>
                  <a:pt x="1763820" y="18335"/>
                  <a:pt x="1761096" y="20431"/>
                </a:cubicBezTo>
                <a:cubicBezTo>
                  <a:pt x="1758372" y="22596"/>
                  <a:pt x="1757010" y="25460"/>
                  <a:pt x="1757010" y="29022"/>
                </a:cubicBezTo>
                <a:cubicBezTo>
                  <a:pt x="1757010" y="32515"/>
                  <a:pt x="1758406" y="35414"/>
                  <a:pt x="1761200" y="37719"/>
                </a:cubicBezTo>
                <a:cubicBezTo>
                  <a:pt x="1762806" y="39046"/>
                  <a:pt x="1765670" y="40582"/>
                  <a:pt x="1769792" y="42329"/>
                </a:cubicBezTo>
                <a:lnTo>
                  <a:pt x="1780898" y="47044"/>
                </a:lnTo>
                <a:cubicBezTo>
                  <a:pt x="1791516" y="51723"/>
                  <a:pt x="1796824" y="58569"/>
                  <a:pt x="1796824" y="67579"/>
                </a:cubicBezTo>
                <a:cubicBezTo>
                  <a:pt x="1796824" y="73726"/>
                  <a:pt x="1794518" y="78825"/>
                  <a:pt x="1789908" y="82877"/>
                </a:cubicBezTo>
                <a:cubicBezTo>
                  <a:pt x="1785088" y="86998"/>
                  <a:pt x="1778802" y="89058"/>
                  <a:pt x="1771050" y="89058"/>
                </a:cubicBezTo>
                <a:cubicBezTo>
                  <a:pt x="1760432" y="89058"/>
                  <a:pt x="1751562" y="85251"/>
                  <a:pt x="1744436" y="77638"/>
                </a:cubicBezTo>
                <a:lnTo>
                  <a:pt x="1749674" y="71666"/>
                </a:lnTo>
                <a:cubicBezTo>
                  <a:pt x="1755682" y="78162"/>
                  <a:pt x="1762842" y="81410"/>
                  <a:pt x="1771154" y="81410"/>
                </a:cubicBezTo>
                <a:cubicBezTo>
                  <a:pt x="1776322" y="81410"/>
                  <a:pt x="1780444" y="80187"/>
                  <a:pt x="1783518" y="77743"/>
                </a:cubicBezTo>
                <a:cubicBezTo>
                  <a:pt x="1786520" y="75368"/>
                  <a:pt x="1788022" y="72190"/>
                  <a:pt x="1788022" y="68208"/>
                </a:cubicBezTo>
                <a:cubicBezTo>
                  <a:pt x="1788022" y="64506"/>
                  <a:pt x="1786766" y="61502"/>
                  <a:pt x="1784250" y="59197"/>
                </a:cubicBezTo>
                <a:cubicBezTo>
                  <a:pt x="1782644" y="57800"/>
                  <a:pt x="1779536" y="56089"/>
                  <a:pt x="1774926" y="54063"/>
                </a:cubicBezTo>
                <a:lnTo>
                  <a:pt x="1763820" y="49139"/>
                </a:lnTo>
                <a:cubicBezTo>
                  <a:pt x="1753412" y="44669"/>
                  <a:pt x="1748208" y="38173"/>
                  <a:pt x="1748208" y="29651"/>
                </a:cubicBezTo>
                <a:cubicBezTo>
                  <a:pt x="1748208" y="23853"/>
                  <a:pt x="1750444" y="19069"/>
                  <a:pt x="1754914" y="15297"/>
                </a:cubicBezTo>
                <a:cubicBezTo>
                  <a:pt x="1759384" y="11525"/>
                  <a:pt x="1765042" y="9639"/>
                  <a:pt x="1771888" y="9639"/>
                </a:cubicBezTo>
                <a:close/>
                <a:moveTo>
                  <a:pt x="1556156" y="9639"/>
                </a:moveTo>
                <a:cubicBezTo>
                  <a:pt x="1563838" y="9639"/>
                  <a:pt x="1569916" y="12677"/>
                  <a:pt x="1574386" y="18754"/>
                </a:cubicBezTo>
                <a:cubicBezTo>
                  <a:pt x="1579206" y="25111"/>
                  <a:pt x="1581616" y="34121"/>
                  <a:pt x="1581616" y="45786"/>
                </a:cubicBezTo>
                <a:cubicBezTo>
                  <a:pt x="1581616" y="60455"/>
                  <a:pt x="1578822" y="71596"/>
                  <a:pt x="1573234" y="79209"/>
                </a:cubicBezTo>
                <a:cubicBezTo>
                  <a:pt x="1568344" y="85775"/>
                  <a:pt x="1561954" y="89058"/>
                  <a:pt x="1554060" y="89058"/>
                </a:cubicBezTo>
                <a:cubicBezTo>
                  <a:pt x="1546936" y="89058"/>
                  <a:pt x="1540928" y="86509"/>
                  <a:pt x="1536038" y="81410"/>
                </a:cubicBezTo>
                <a:lnTo>
                  <a:pt x="1540754" y="76066"/>
                </a:lnTo>
                <a:cubicBezTo>
                  <a:pt x="1544316" y="79978"/>
                  <a:pt x="1548682" y="81934"/>
                  <a:pt x="1553850" y="81934"/>
                </a:cubicBezTo>
                <a:cubicBezTo>
                  <a:pt x="1559368" y="81934"/>
                  <a:pt x="1563804" y="79489"/>
                  <a:pt x="1567158" y="74599"/>
                </a:cubicBezTo>
                <a:cubicBezTo>
                  <a:pt x="1571068" y="68942"/>
                  <a:pt x="1573198" y="60315"/>
                  <a:pt x="1573548" y="48720"/>
                </a:cubicBezTo>
                <a:cubicBezTo>
                  <a:pt x="1568240" y="55216"/>
                  <a:pt x="1562232" y="58464"/>
                  <a:pt x="1555526" y="58464"/>
                </a:cubicBezTo>
                <a:cubicBezTo>
                  <a:pt x="1549030" y="58464"/>
                  <a:pt x="1543932" y="56438"/>
                  <a:pt x="1540230" y="52387"/>
                </a:cubicBezTo>
                <a:cubicBezTo>
                  <a:pt x="1536458" y="48126"/>
                  <a:pt x="1534572" y="42119"/>
                  <a:pt x="1534572" y="34366"/>
                </a:cubicBezTo>
                <a:cubicBezTo>
                  <a:pt x="1534572" y="27171"/>
                  <a:pt x="1536702" y="21199"/>
                  <a:pt x="1540964" y="16449"/>
                </a:cubicBezTo>
                <a:cubicBezTo>
                  <a:pt x="1545084" y="11909"/>
                  <a:pt x="1550148" y="9639"/>
                  <a:pt x="1556156" y="9639"/>
                </a:cubicBezTo>
                <a:close/>
                <a:moveTo>
                  <a:pt x="194356" y="9639"/>
                </a:moveTo>
                <a:lnTo>
                  <a:pt x="198652" y="11001"/>
                </a:lnTo>
                <a:cubicBezTo>
                  <a:pt x="195160" y="34680"/>
                  <a:pt x="187826" y="53959"/>
                  <a:pt x="176650" y="68837"/>
                </a:cubicBezTo>
                <a:cubicBezTo>
                  <a:pt x="182866" y="76660"/>
                  <a:pt x="191354" y="83889"/>
                  <a:pt x="202110" y="90525"/>
                </a:cubicBezTo>
                <a:cubicBezTo>
                  <a:pt x="199944" y="92132"/>
                  <a:pt x="198304" y="94018"/>
                  <a:pt x="197186" y="96183"/>
                </a:cubicBezTo>
                <a:cubicBezTo>
                  <a:pt x="186638" y="89338"/>
                  <a:pt x="178292" y="82108"/>
                  <a:pt x="172144" y="74495"/>
                </a:cubicBezTo>
                <a:cubicBezTo>
                  <a:pt x="164112" y="83645"/>
                  <a:pt x="154682" y="90665"/>
                  <a:pt x="143856" y="95554"/>
                </a:cubicBezTo>
                <a:cubicBezTo>
                  <a:pt x="142668" y="93179"/>
                  <a:pt x="141236" y="91259"/>
                  <a:pt x="139560" y="89792"/>
                </a:cubicBezTo>
                <a:cubicBezTo>
                  <a:pt x="150246" y="85391"/>
                  <a:pt x="159712" y="78406"/>
                  <a:pt x="167954" y="68837"/>
                </a:cubicBezTo>
                <a:cubicBezTo>
                  <a:pt x="159362" y="56264"/>
                  <a:pt x="153146" y="38871"/>
                  <a:pt x="149304" y="16659"/>
                </a:cubicBezTo>
                <a:lnTo>
                  <a:pt x="145322" y="16659"/>
                </a:lnTo>
                <a:lnTo>
                  <a:pt x="145322" y="9953"/>
                </a:lnTo>
                <a:lnTo>
                  <a:pt x="193100" y="9953"/>
                </a:lnTo>
                <a:close/>
                <a:moveTo>
                  <a:pt x="1337918" y="9534"/>
                </a:moveTo>
                <a:cubicBezTo>
                  <a:pt x="1344414" y="9604"/>
                  <a:pt x="1349618" y="11280"/>
                  <a:pt x="1353530" y="14563"/>
                </a:cubicBezTo>
                <a:cubicBezTo>
                  <a:pt x="1357652" y="17986"/>
                  <a:pt x="1359712" y="22666"/>
                  <a:pt x="1359712" y="28603"/>
                </a:cubicBezTo>
                <a:cubicBezTo>
                  <a:pt x="1359712" y="37753"/>
                  <a:pt x="1355136" y="43970"/>
                  <a:pt x="1345986" y="47253"/>
                </a:cubicBezTo>
                <a:lnTo>
                  <a:pt x="1345986" y="47672"/>
                </a:lnTo>
                <a:cubicBezTo>
                  <a:pt x="1350736" y="48790"/>
                  <a:pt x="1354578" y="50990"/>
                  <a:pt x="1357512" y="54273"/>
                </a:cubicBezTo>
                <a:cubicBezTo>
                  <a:pt x="1360724" y="57835"/>
                  <a:pt x="1362332" y="62166"/>
                  <a:pt x="1362332" y="67265"/>
                </a:cubicBezTo>
                <a:cubicBezTo>
                  <a:pt x="1362332" y="73901"/>
                  <a:pt x="1359992" y="79244"/>
                  <a:pt x="1355312" y="83296"/>
                </a:cubicBezTo>
                <a:cubicBezTo>
                  <a:pt x="1350842" y="87137"/>
                  <a:pt x="1345148" y="89058"/>
                  <a:pt x="1338234" y="89058"/>
                </a:cubicBezTo>
                <a:cubicBezTo>
                  <a:pt x="1328454" y="89058"/>
                  <a:pt x="1320352" y="85566"/>
                  <a:pt x="1313926" y="78581"/>
                </a:cubicBezTo>
                <a:lnTo>
                  <a:pt x="1318326" y="73028"/>
                </a:lnTo>
                <a:cubicBezTo>
                  <a:pt x="1324124" y="78965"/>
                  <a:pt x="1330584" y="81934"/>
                  <a:pt x="1337710" y="81934"/>
                </a:cubicBezTo>
                <a:cubicBezTo>
                  <a:pt x="1342458" y="81934"/>
                  <a:pt x="1346300" y="80606"/>
                  <a:pt x="1349234" y="77952"/>
                </a:cubicBezTo>
                <a:cubicBezTo>
                  <a:pt x="1352238" y="75158"/>
                  <a:pt x="1353740" y="71526"/>
                  <a:pt x="1353740" y="67056"/>
                </a:cubicBezTo>
                <a:cubicBezTo>
                  <a:pt x="1353740" y="56438"/>
                  <a:pt x="1345638" y="51130"/>
                  <a:pt x="1329432" y="51130"/>
                </a:cubicBezTo>
                <a:lnTo>
                  <a:pt x="1329432" y="44424"/>
                </a:lnTo>
                <a:cubicBezTo>
                  <a:pt x="1343822" y="44424"/>
                  <a:pt x="1351016" y="39360"/>
                  <a:pt x="1351016" y="29232"/>
                </a:cubicBezTo>
                <a:cubicBezTo>
                  <a:pt x="1351016" y="25390"/>
                  <a:pt x="1349828" y="22317"/>
                  <a:pt x="1347454" y="20012"/>
                </a:cubicBezTo>
                <a:cubicBezTo>
                  <a:pt x="1345008" y="17707"/>
                  <a:pt x="1341726" y="16519"/>
                  <a:pt x="1337604" y="16449"/>
                </a:cubicBezTo>
                <a:cubicBezTo>
                  <a:pt x="1331806" y="16519"/>
                  <a:pt x="1326428" y="19104"/>
                  <a:pt x="1321470" y="24203"/>
                </a:cubicBezTo>
                <a:lnTo>
                  <a:pt x="1316754" y="18650"/>
                </a:lnTo>
                <a:cubicBezTo>
                  <a:pt x="1323320" y="12642"/>
                  <a:pt x="1330374" y="9604"/>
                  <a:pt x="1337918" y="9534"/>
                </a:cubicBezTo>
                <a:close/>
                <a:moveTo>
                  <a:pt x="1101660" y="4295"/>
                </a:moveTo>
                <a:lnTo>
                  <a:pt x="1110148" y="4295"/>
                </a:lnTo>
                <a:lnTo>
                  <a:pt x="1110148" y="77952"/>
                </a:lnTo>
                <a:cubicBezTo>
                  <a:pt x="1110148" y="80606"/>
                  <a:pt x="1111020" y="81934"/>
                  <a:pt x="1112766" y="81934"/>
                </a:cubicBezTo>
                <a:cubicBezTo>
                  <a:pt x="1113396" y="81934"/>
                  <a:pt x="1114058" y="81864"/>
                  <a:pt x="1114758" y="81724"/>
                </a:cubicBezTo>
                <a:lnTo>
                  <a:pt x="1116014" y="88325"/>
                </a:lnTo>
                <a:cubicBezTo>
                  <a:pt x="1114408" y="88814"/>
                  <a:pt x="1112696" y="89058"/>
                  <a:pt x="1110880" y="89058"/>
                </a:cubicBezTo>
                <a:cubicBezTo>
                  <a:pt x="1104734" y="89058"/>
                  <a:pt x="1101660" y="85147"/>
                  <a:pt x="1101660" y="77324"/>
                </a:cubicBezTo>
                <a:close/>
                <a:moveTo>
                  <a:pt x="539686" y="4295"/>
                </a:moveTo>
                <a:lnTo>
                  <a:pt x="548172" y="4295"/>
                </a:lnTo>
                <a:lnTo>
                  <a:pt x="548172" y="77952"/>
                </a:lnTo>
                <a:cubicBezTo>
                  <a:pt x="548172" y="80606"/>
                  <a:pt x="549046" y="81934"/>
                  <a:pt x="550792" y="81934"/>
                </a:cubicBezTo>
                <a:cubicBezTo>
                  <a:pt x="551420" y="81934"/>
                  <a:pt x="552084" y="81864"/>
                  <a:pt x="552782" y="81724"/>
                </a:cubicBezTo>
                <a:lnTo>
                  <a:pt x="554040" y="88325"/>
                </a:lnTo>
                <a:cubicBezTo>
                  <a:pt x="552434" y="88814"/>
                  <a:pt x="550722" y="89058"/>
                  <a:pt x="548906" y="89058"/>
                </a:cubicBezTo>
                <a:cubicBezTo>
                  <a:pt x="542758" y="89058"/>
                  <a:pt x="539686" y="85147"/>
                  <a:pt x="539686" y="77324"/>
                </a:cubicBezTo>
                <a:close/>
                <a:moveTo>
                  <a:pt x="1090374" y="2933"/>
                </a:moveTo>
                <a:cubicBezTo>
                  <a:pt x="1093586" y="2933"/>
                  <a:pt x="1096626" y="3562"/>
                  <a:pt x="1099488" y="4819"/>
                </a:cubicBezTo>
                <a:lnTo>
                  <a:pt x="1097602" y="11420"/>
                </a:lnTo>
                <a:cubicBezTo>
                  <a:pt x="1095438" y="10372"/>
                  <a:pt x="1093272" y="9848"/>
                  <a:pt x="1091106" y="9848"/>
                </a:cubicBezTo>
                <a:cubicBezTo>
                  <a:pt x="1085658" y="9848"/>
                  <a:pt x="1082934" y="13690"/>
                  <a:pt x="1082934" y="21374"/>
                </a:cubicBezTo>
                <a:lnTo>
                  <a:pt x="1082934" y="31118"/>
                </a:lnTo>
                <a:lnTo>
                  <a:pt x="1095088" y="31118"/>
                </a:lnTo>
                <a:lnTo>
                  <a:pt x="1095088" y="38138"/>
                </a:lnTo>
                <a:lnTo>
                  <a:pt x="1082934" y="38138"/>
                </a:lnTo>
                <a:lnTo>
                  <a:pt x="1082934" y="87696"/>
                </a:lnTo>
                <a:lnTo>
                  <a:pt x="1074342" y="87696"/>
                </a:lnTo>
                <a:lnTo>
                  <a:pt x="1074342" y="38138"/>
                </a:lnTo>
                <a:lnTo>
                  <a:pt x="1066590" y="38138"/>
                </a:lnTo>
                <a:lnTo>
                  <a:pt x="1066590" y="31642"/>
                </a:lnTo>
                <a:lnTo>
                  <a:pt x="1074342" y="31118"/>
                </a:lnTo>
                <a:lnTo>
                  <a:pt x="1074342" y="21269"/>
                </a:lnTo>
                <a:cubicBezTo>
                  <a:pt x="1074342" y="9045"/>
                  <a:pt x="1079686" y="2933"/>
                  <a:pt x="1090374" y="2933"/>
                </a:cubicBezTo>
                <a:close/>
                <a:moveTo>
                  <a:pt x="90524" y="1047"/>
                </a:moveTo>
                <a:lnTo>
                  <a:pt x="95134" y="7019"/>
                </a:lnTo>
                <a:cubicBezTo>
                  <a:pt x="83750" y="9674"/>
                  <a:pt x="69954" y="11665"/>
                  <a:pt x="53748" y="12992"/>
                </a:cubicBezTo>
                <a:lnTo>
                  <a:pt x="53748" y="30908"/>
                </a:lnTo>
                <a:lnTo>
                  <a:pt x="88010" y="30908"/>
                </a:lnTo>
                <a:lnTo>
                  <a:pt x="89268" y="30594"/>
                </a:lnTo>
                <a:lnTo>
                  <a:pt x="93354" y="31851"/>
                </a:lnTo>
                <a:cubicBezTo>
                  <a:pt x="90840" y="49244"/>
                  <a:pt x="85670" y="63598"/>
                  <a:pt x="77846" y="74914"/>
                </a:cubicBezTo>
                <a:cubicBezTo>
                  <a:pt x="83016" y="81829"/>
                  <a:pt x="89302" y="86928"/>
                  <a:pt x="96706" y="90211"/>
                </a:cubicBezTo>
                <a:cubicBezTo>
                  <a:pt x="94680" y="91957"/>
                  <a:pt x="93110" y="93843"/>
                  <a:pt x="91992" y="95869"/>
                </a:cubicBezTo>
                <a:cubicBezTo>
                  <a:pt x="84798" y="92097"/>
                  <a:pt x="78720" y="86893"/>
                  <a:pt x="73760" y="80257"/>
                </a:cubicBezTo>
                <a:cubicBezTo>
                  <a:pt x="68172" y="86893"/>
                  <a:pt x="61642" y="92097"/>
                  <a:pt x="54168" y="95869"/>
                </a:cubicBezTo>
                <a:cubicBezTo>
                  <a:pt x="53050" y="93773"/>
                  <a:pt x="51654" y="91887"/>
                  <a:pt x="49976" y="90211"/>
                </a:cubicBezTo>
                <a:cubicBezTo>
                  <a:pt x="57520" y="86858"/>
                  <a:pt x="64122" y="81619"/>
                  <a:pt x="69780" y="74495"/>
                </a:cubicBezTo>
                <a:cubicBezTo>
                  <a:pt x="63982" y="64785"/>
                  <a:pt x="59512" y="52387"/>
                  <a:pt x="56368" y="37299"/>
                </a:cubicBezTo>
                <a:lnTo>
                  <a:pt x="53748" y="37299"/>
                </a:lnTo>
                <a:lnTo>
                  <a:pt x="53748" y="43586"/>
                </a:lnTo>
                <a:cubicBezTo>
                  <a:pt x="53748" y="67335"/>
                  <a:pt x="50360" y="84832"/>
                  <a:pt x="43586" y="96078"/>
                </a:cubicBezTo>
                <a:cubicBezTo>
                  <a:pt x="41978" y="94472"/>
                  <a:pt x="40128" y="93179"/>
                  <a:pt x="38032" y="92202"/>
                </a:cubicBezTo>
                <a:cubicBezTo>
                  <a:pt x="44110" y="81724"/>
                  <a:pt x="47148" y="65519"/>
                  <a:pt x="47148" y="43586"/>
                </a:cubicBezTo>
                <a:lnTo>
                  <a:pt x="47148" y="7543"/>
                </a:lnTo>
                <a:cubicBezTo>
                  <a:pt x="66148" y="5867"/>
                  <a:pt x="80606" y="3702"/>
                  <a:pt x="90524" y="1047"/>
                </a:cubicBezTo>
                <a:close/>
                <a:moveTo>
                  <a:pt x="254602" y="209"/>
                </a:moveTo>
                <a:lnTo>
                  <a:pt x="261832" y="209"/>
                </a:lnTo>
                <a:lnTo>
                  <a:pt x="261832" y="12992"/>
                </a:lnTo>
                <a:lnTo>
                  <a:pt x="300284" y="12992"/>
                </a:lnTo>
                <a:lnTo>
                  <a:pt x="300284" y="19697"/>
                </a:lnTo>
                <a:lnTo>
                  <a:pt x="261832" y="19697"/>
                </a:lnTo>
                <a:lnTo>
                  <a:pt x="261832" y="46520"/>
                </a:lnTo>
                <a:lnTo>
                  <a:pt x="304580" y="46520"/>
                </a:lnTo>
                <a:lnTo>
                  <a:pt x="304580" y="53120"/>
                </a:lnTo>
                <a:lnTo>
                  <a:pt x="266862" y="53120"/>
                </a:lnTo>
                <a:cubicBezTo>
                  <a:pt x="277828" y="67859"/>
                  <a:pt x="291134" y="78651"/>
                  <a:pt x="306780" y="85496"/>
                </a:cubicBezTo>
                <a:cubicBezTo>
                  <a:pt x="305174" y="86893"/>
                  <a:pt x="303568" y="88814"/>
                  <a:pt x="301960" y="91259"/>
                </a:cubicBezTo>
                <a:cubicBezTo>
                  <a:pt x="286244" y="83505"/>
                  <a:pt x="272868" y="71910"/>
                  <a:pt x="261832" y="56473"/>
                </a:cubicBezTo>
                <a:lnTo>
                  <a:pt x="261832" y="95554"/>
                </a:lnTo>
                <a:lnTo>
                  <a:pt x="254602" y="95554"/>
                </a:lnTo>
                <a:lnTo>
                  <a:pt x="254602" y="56788"/>
                </a:lnTo>
                <a:cubicBezTo>
                  <a:pt x="243916" y="71666"/>
                  <a:pt x="230714" y="83051"/>
                  <a:pt x="214998" y="90944"/>
                </a:cubicBezTo>
                <a:cubicBezTo>
                  <a:pt x="213530" y="88709"/>
                  <a:pt x="211890" y="86788"/>
                  <a:pt x="210074" y="85182"/>
                </a:cubicBezTo>
                <a:cubicBezTo>
                  <a:pt x="225860" y="78406"/>
                  <a:pt x="239060" y="67719"/>
                  <a:pt x="249678" y="53120"/>
                </a:cubicBezTo>
                <a:lnTo>
                  <a:pt x="212168" y="53120"/>
                </a:lnTo>
                <a:lnTo>
                  <a:pt x="212168" y="46520"/>
                </a:lnTo>
                <a:lnTo>
                  <a:pt x="254602" y="46520"/>
                </a:lnTo>
                <a:lnTo>
                  <a:pt x="254602" y="19697"/>
                </a:lnTo>
                <a:lnTo>
                  <a:pt x="217198" y="19697"/>
                </a:lnTo>
                <a:lnTo>
                  <a:pt x="217198" y="12992"/>
                </a:lnTo>
                <a:lnTo>
                  <a:pt x="254602" y="12992"/>
                </a:lnTo>
                <a:close/>
                <a:moveTo>
                  <a:pt x="124052" y="104"/>
                </a:moveTo>
                <a:lnTo>
                  <a:pt x="130864" y="104"/>
                </a:lnTo>
                <a:lnTo>
                  <a:pt x="130864" y="22526"/>
                </a:lnTo>
                <a:lnTo>
                  <a:pt x="145112" y="22526"/>
                </a:lnTo>
                <a:lnTo>
                  <a:pt x="145112" y="29127"/>
                </a:lnTo>
                <a:lnTo>
                  <a:pt x="130864" y="29127"/>
                </a:lnTo>
                <a:lnTo>
                  <a:pt x="130864" y="33318"/>
                </a:lnTo>
                <a:cubicBezTo>
                  <a:pt x="134216" y="36671"/>
                  <a:pt x="140084" y="43411"/>
                  <a:pt x="148466" y="53540"/>
                </a:cubicBezTo>
                <a:lnTo>
                  <a:pt x="144064" y="59721"/>
                </a:lnTo>
                <a:cubicBezTo>
                  <a:pt x="141132" y="54972"/>
                  <a:pt x="136730" y="48860"/>
                  <a:pt x="130864" y="41386"/>
                </a:cubicBezTo>
                <a:lnTo>
                  <a:pt x="130864" y="95450"/>
                </a:lnTo>
                <a:lnTo>
                  <a:pt x="124052" y="95450"/>
                </a:lnTo>
                <a:lnTo>
                  <a:pt x="124052" y="41281"/>
                </a:lnTo>
                <a:cubicBezTo>
                  <a:pt x="119302" y="56508"/>
                  <a:pt x="113854" y="68173"/>
                  <a:pt x="107708" y="76276"/>
                </a:cubicBezTo>
                <a:cubicBezTo>
                  <a:pt x="106660" y="73831"/>
                  <a:pt x="105264" y="71596"/>
                  <a:pt x="103516" y="69570"/>
                </a:cubicBezTo>
                <a:cubicBezTo>
                  <a:pt x="111550" y="60071"/>
                  <a:pt x="117732" y="46590"/>
                  <a:pt x="122062" y="29127"/>
                </a:cubicBezTo>
                <a:lnTo>
                  <a:pt x="106346" y="29127"/>
                </a:lnTo>
                <a:lnTo>
                  <a:pt x="106346" y="22526"/>
                </a:lnTo>
                <a:lnTo>
                  <a:pt x="124052" y="22526"/>
                </a:lnTo>
                <a:close/>
                <a:moveTo>
                  <a:pt x="358958" y="0"/>
                </a:moveTo>
                <a:lnTo>
                  <a:pt x="366816" y="1152"/>
                </a:lnTo>
                <a:cubicBezTo>
                  <a:pt x="364930" y="6461"/>
                  <a:pt x="363184" y="10896"/>
                  <a:pt x="361578" y="14459"/>
                </a:cubicBezTo>
                <a:lnTo>
                  <a:pt x="399402" y="14459"/>
                </a:lnTo>
                <a:lnTo>
                  <a:pt x="399402" y="95240"/>
                </a:lnTo>
                <a:lnTo>
                  <a:pt x="392172" y="95240"/>
                </a:lnTo>
                <a:lnTo>
                  <a:pt x="392172" y="89792"/>
                </a:lnTo>
                <a:lnTo>
                  <a:pt x="335384" y="89792"/>
                </a:lnTo>
                <a:lnTo>
                  <a:pt x="335384" y="95764"/>
                </a:lnTo>
                <a:lnTo>
                  <a:pt x="328364" y="95764"/>
                </a:lnTo>
                <a:lnTo>
                  <a:pt x="328364" y="14459"/>
                </a:lnTo>
                <a:lnTo>
                  <a:pt x="354558" y="14459"/>
                </a:lnTo>
                <a:cubicBezTo>
                  <a:pt x="356304" y="9988"/>
                  <a:pt x="357770" y="5168"/>
                  <a:pt x="358958" y="0"/>
                </a:cubicBezTo>
                <a:close/>
                <a:moveTo>
                  <a:pt x="26298" y="0"/>
                </a:moveTo>
                <a:lnTo>
                  <a:pt x="32688" y="0"/>
                </a:lnTo>
                <a:lnTo>
                  <a:pt x="32688" y="29337"/>
                </a:lnTo>
                <a:lnTo>
                  <a:pt x="42224" y="29337"/>
                </a:lnTo>
                <a:lnTo>
                  <a:pt x="42224" y="35623"/>
                </a:lnTo>
                <a:lnTo>
                  <a:pt x="14354" y="35623"/>
                </a:lnTo>
                <a:lnTo>
                  <a:pt x="14354" y="43796"/>
                </a:lnTo>
                <a:cubicBezTo>
                  <a:pt x="14354" y="47078"/>
                  <a:pt x="14318" y="49558"/>
                  <a:pt x="14248" y="51235"/>
                </a:cubicBezTo>
                <a:lnTo>
                  <a:pt x="35728" y="51235"/>
                </a:lnTo>
                <a:lnTo>
                  <a:pt x="35728" y="95554"/>
                </a:lnTo>
                <a:lnTo>
                  <a:pt x="29336" y="95554"/>
                </a:lnTo>
                <a:lnTo>
                  <a:pt x="29336" y="57521"/>
                </a:lnTo>
                <a:lnTo>
                  <a:pt x="14038" y="57521"/>
                </a:lnTo>
                <a:cubicBezTo>
                  <a:pt x="13130" y="74006"/>
                  <a:pt x="10128" y="86788"/>
                  <a:pt x="5028" y="95869"/>
                </a:cubicBezTo>
                <a:cubicBezTo>
                  <a:pt x="3632" y="94332"/>
                  <a:pt x="1954" y="92935"/>
                  <a:pt x="0" y="91678"/>
                </a:cubicBezTo>
                <a:cubicBezTo>
                  <a:pt x="5238" y="81549"/>
                  <a:pt x="7858" y="65589"/>
                  <a:pt x="7858" y="43796"/>
                </a:cubicBezTo>
                <a:lnTo>
                  <a:pt x="7858" y="2305"/>
                </a:lnTo>
                <a:lnTo>
                  <a:pt x="14354" y="2305"/>
                </a:lnTo>
                <a:lnTo>
                  <a:pt x="14354" y="29337"/>
                </a:lnTo>
                <a:lnTo>
                  <a:pt x="26298" y="29337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fontAlgn="base"/>
            <a:endParaRPr lang="zh-CN" altLang="en-US" sz="800" dirty="0">
              <a:solidFill>
                <a:srgbClr val="E6E6E6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91" name="矩形 8435759"/>
          <p:cNvSpPr/>
          <p:nvPr/>
        </p:nvSpPr>
        <p:spPr>
          <a:xfrm>
            <a:off x="567098" y="2278962"/>
            <a:ext cx="5374854" cy="13220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dist" defTabSz="914400">
              <a:spcBef>
                <a:spcPct val="0"/>
              </a:spcBef>
            </a:pPr>
            <a:r>
              <a:rPr lang="zh-CN" altLang="en-US" sz="8000" b="1" spc="-15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rPr>
              <a:t>谢谢聆听</a:t>
            </a:r>
          </a:p>
        </p:txBody>
      </p:sp>
      <p:sp>
        <p:nvSpPr>
          <p:cNvPr id="142" name="任意多边形: 形状 141"/>
          <p:cNvSpPr/>
          <p:nvPr/>
        </p:nvSpPr>
        <p:spPr>
          <a:xfrm rot="5400000">
            <a:off x="8439098" y="110351"/>
            <a:ext cx="471317" cy="970255"/>
          </a:xfrm>
          <a:custGeom>
            <a:avLst/>
            <a:gdLst>
              <a:gd name="connsiteX0" fmla="*/ 452944 w 477264"/>
              <a:gd name="connsiteY0" fmla="*/ 933858 h 982498"/>
              <a:gd name="connsiteX1" fmla="*/ 477264 w 477264"/>
              <a:gd name="connsiteY1" fmla="*/ 958178 h 982498"/>
              <a:gd name="connsiteX2" fmla="*/ 452944 w 477264"/>
              <a:gd name="connsiteY2" fmla="*/ 982498 h 982498"/>
              <a:gd name="connsiteX3" fmla="*/ 428624 w 477264"/>
              <a:gd name="connsiteY3" fmla="*/ 958178 h 982498"/>
              <a:gd name="connsiteX4" fmla="*/ 452944 w 477264"/>
              <a:gd name="connsiteY4" fmla="*/ 933858 h 982498"/>
              <a:gd name="connsiteX5" fmla="*/ 345788 w 477264"/>
              <a:gd name="connsiteY5" fmla="*/ 933858 h 982498"/>
              <a:gd name="connsiteX6" fmla="*/ 370108 w 477264"/>
              <a:gd name="connsiteY6" fmla="*/ 958178 h 982498"/>
              <a:gd name="connsiteX7" fmla="*/ 345788 w 477264"/>
              <a:gd name="connsiteY7" fmla="*/ 982498 h 982498"/>
              <a:gd name="connsiteX8" fmla="*/ 321468 w 477264"/>
              <a:gd name="connsiteY8" fmla="*/ 958178 h 982498"/>
              <a:gd name="connsiteX9" fmla="*/ 345788 w 477264"/>
              <a:gd name="connsiteY9" fmla="*/ 933858 h 982498"/>
              <a:gd name="connsiteX10" fmla="*/ 238632 w 477264"/>
              <a:gd name="connsiteY10" fmla="*/ 933858 h 982498"/>
              <a:gd name="connsiteX11" fmla="*/ 262952 w 477264"/>
              <a:gd name="connsiteY11" fmla="*/ 958178 h 982498"/>
              <a:gd name="connsiteX12" fmla="*/ 238632 w 477264"/>
              <a:gd name="connsiteY12" fmla="*/ 982498 h 982498"/>
              <a:gd name="connsiteX13" fmla="*/ 214312 w 477264"/>
              <a:gd name="connsiteY13" fmla="*/ 958178 h 982498"/>
              <a:gd name="connsiteX14" fmla="*/ 238632 w 477264"/>
              <a:gd name="connsiteY14" fmla="*/ 933858 h 982498"/>
              <a:gd name="connsiteX15" fmla="*/ 131476 w 477264"/>
              <a:gd name="connsiteY15" fmla="*/ 933858 h 982498"/>
              <a:gd name="connsiteX16" fmla="*/ 155796 w 477264"/>
              <a:gd name="connsiteY16" fmla="*/ 958178 h 982498"/>
              <a:gd name="connsiteX17" fmla="*/ 131476 w 477264"/>
              <a:gd name="connsiteY17" fmla="*/ 982498 h 982498"/>
              <a:gd name="connsiteX18" fmla="*/ 107156 w 477264"/>
              <a:gd name="connsiteY18" fmla="*/ 958178 h 982498"/>
              <a:gd name="connsiteX19" fmla="*/ 131476 w 477264"/>
              <a:gd name="connsiteY19" fmla="*/ 933858 h 982498"/>
              <a:gd name="connsiteX20" fmla="*/ 24320 w 477264"/>
              <a:gd name="connsiteY20" fmla="*/ 933858 h 982498"/>
              <a:gd name="connsiteX21" fmla="*/ 48640 w 477264"/>
              <a:gd name="connsiteY21" fmla="*/ 958178 h 982498"/>
              <a:gd name="connsiteX22" fmla="*/ 24320 w 477264"/>
              <a:gd name="connsiteY22" fmla="*/ 982498 h 982498"/>
              <a:gd name="connsiteX23" fmla="*/ 0 w 477264"/>
              <a:gd name="connsiteY23" fmla="*/ 958178 h 982498"/>
              <a:gd name="connsiteX24" fmla="*/ 24320 w 477264"/>
              <a:gd name="connsiteY24" fmla="*/ 933858 h 982498"/>
              <a:gd name="connsiteX25" fmla="*/ 452944 w 477264"/>
              <a:gd name="connsiteY25" fmla="*/ 778215 h 982498"/>
              <a:gd name="connsiteX26" fmla="*/ 477264 w 477264"/>
              <a:gd name="connsiteY26" fmla="*/ 802535 h 982498"/>
              <a:gd name="connsiteX27" fmla="*/ 452944 w 477264"/>
              <a:gd name="connsiteY27" fmla="*/ 826855 h 982498"/>
              <a:gd name="connsiteX28" fmla="*/ 428624 w 477264"/>
              <a:gd name="connsiteY28" fmla="*/ 802535 h 982498"/>
              <a:gd name="connsiteX29" fmla="*/ 452944 w 477264"/>
              <a:gd name="connsiteY29" fmla="*/ 778215 h 982498"/>
              <a:gd name="connsiteX30" fmla="*/ 345788 w 477264"/>
              <a:gd name="connsiteY30" fmla="*/ 778215 h 982498"/>
              <a:gd name="connsiteX31" fmla="*/ 370108 w 477264"/>
              <a:gd name="connsiteY31" fmla="*/ 802535 h 982498"/>
              <a:gd name="connsiteX32" fmla="*/ 345788 w 477264"/>
              <a:gd name="connsiteY32" fmla="*/ 826855 h 982498"/>
              <a:gd name="connsiteX33" fmla="*/ 321468 w 477264"/>
              <a:gd name="connsiteY33" fmla="*/ 802535 h 982498"/>
              <a:gd name="connsiteX34" fmla="*/ 345788 w 477264"/>
              <a:gd name="connsiteY34" fmla="*/ 778215 h 982498"/>
              <a:gd name="connsiteX35" fmla="*/ 238632 w 477264"/>
              <a:gd name="connsiteY35" fmla="*/ 778215 h 982498"/>
              <a:gd name="connsiteX36" fmla="*/ 262952 w 477264"/>
              <a:gd name="connsiteY36" fmla="*/ 802535 h 982498"/>
              <a:gd name="connsiteX37" fmla="*/ 238632 w 477264"/>
              <a:gd name="connsiteY37" fmla="*/ 826855 h 982498"/>
              <a:gd name="connsiteX38" fmla="*/ 214312 w 477264"/>
              <a:gd name="connsiteY38" fmla="*/ 802535 h 982498"/>
              <a:gd name="connsiteX39" fmla="*/ 238632 w 477264"/>
              <a:gd name="connsiteY39" fmla="*/ 778215 h 982498"/>
              <a:gd name="connsiteX40" fmla="*/ 131476 w 477264"/>
              <a:gd name="connsiteY40" fmla="*/ 778215 h 982498"/>
              <a:gd name="connsiteX41" fmla="*/ 155796 w 477264"/>
              <a:gd name="connsiteY41" fmla="*/ 802535 h 982498"/>
              <a:gd name="connsiteX42" fmla="*/ 131476 w 477264"/>
              <a:gd name="connsiteY42" fmla="*/ 826855 h 982498"/>
              <a:gd name="connsiteX43" fmla="*/ 107156 w 477264"/>
              <a:gd name="connsiteY43" fmla="*/ 802535 h 982498"/>
              <a:gd name="connsiteX44" fmla="*/ 131476 w 477264"/>
              <a:gd name="connsiteY44" fmla="*/ 778215 h 982498"/>
              <a:gd name="connsiteX45" fmla="*/ 24320 w 477264"/>
              <a:gd name="connsiteY45" fmla="*/ 778215 h 982498"/>
              <a:gd name="connsiteX46" fmla="*/ 48640 w 477264"/>
              <a:gd name="connsiteY46" fmla="*/ 802535 h 982498"/>
              <a:gd name="connsiteX47" fmla="*/ 24320 w 477264"/>
              <a:gd name="connsiteY47" fmla="*/ 826855 h 982498"/>
              <a:gd name="connsiteX48" fmla="*/ 0 w 477264"/>
              <a:gd name="connsiteY48" fmla="*/ 802535 h 982498"/>
              <a:gd name="connsiteX49" fmla="*/ 24320 w 477264"/>
              <a:gd name="connsiteY49" fmla="*/ 778215 h 982498"/>
              <a:gd name="connsiteX50" fmla="*/ 452944 w 477264"/>
              <a:gd name="connsiteY50" fmla="*/ 622572 h 982498"/>
              <a:gd name="connsiteX51" fmla="*/ 477264 w 477264"/>
              <a:gd name="connsiteY51" fmla="*/ 646892 h 982498"/>
              <a:gd name="connsiteX52" fmla="*/ 452944 w 477264"/>
              <a:gd name="connsiteY52" fmla="*/ 671212 h 982498"/>
              <a:gd name="connsiteX53" fmla="*/ 428624 w 477264"/>
              <a:gd name="connsiteY53" fmla="*/ 646892 h 982498"/>
              <a:gd name="connsiteX54" fmla="*/ 452944 w 477264"/>
              <a:gd name="connsiteY54" fmla="*/ 622572 h 982498"/>
              <a:gd name="connsiteX55" fmla="*/ 345788 w 477264"/>
              <a:gd name="connsiteY55" fmla="*/ 622572 h 982498"/>
              <a:gd name="connsiteX56" fmla="*/ 370108 w 477264"/>
              <a:gd name="connsiteY56" fmla="*/ 646892 h 982498"/>
              <a:gd name="connsiteX57" fmla="*/ 345788 w 477264"/>
              <a:gd name="connsiteY57" fmla="*/ 671212 h 982498"/>
              <a:gd name="connsiteX58" fmla="*/ 321468 w 477264"/>
              <a:gd name="connsiteY58" fmla="*/ 646892 h 982498"/>
              <a:gd name="connsiteX59" fmla="*/ 345788 w 477264"/>
              <a:gd name="connsiteY59" fmla="*/ 622572 h 982498"/>
              <a:gd name="connsiteX60" fmla="*/ 238632 w 477264"/>
              <a:gd name="connsiteY60" fmla="*/ 622572 h 982498"/>
              <a:gd name="connsiteX61" fmla="*/ 262952 w 477264"/>
              <a:gd name="connsiteY61" fmla="*/ 646892 h 982498"/>
              <a:gd name="connsiteX62" fmla="*/ 238632 w 477264"/>
              <a:gd name="connsiteY62" fmla="*/ 671212 h 982498"/>
              <a:gd name="connsiteX63" fmla="*/ 214312 w 477264"/>
              <a:gd name="connsiteY63" fmla="*/ 646892 h 982498"/>
              <a:gd name="connsiteX64" fmla="*/ 238632 w 477264"/>
              <a:gd name="connsiteY64" fmla="*/ 622572 h 982498"/>
              <a:gd name="connsiteX65" fmla="*/ 131476 w 477264"/>
              <a:gd name="connsiteY65" fmla="*/ 622572 h 982498"/>
              <a:gd name="connsiteX66" fmla="*/ 155796 w 477264"/>
              <a:gd name="connsiteY66" fmla="*/ 646892 h 982498"/>
              <a:gd name="connsiteX67" fmla="*/ 131476 w 477264"/>
              <a:gd name="connsiteY67" fmla="*/ 671212 h 982498"/>
              <a:gd name="connsiteX68" fmla="*/ 107156 w 477264"/>
              <a:gd name="connsiteY68" fmla="*/ 646892 h 982498"/>
              <a:gd name="connsiteX69" fmla="*/ 131476 w 477264"/>
              <a:gd name="connsiteY69" fmla="*/ 622572 h 982498"/>
              <a:gd name="connsiteX70" fmla="*/ 24320 w 477264"/>
              <a:gd name="connsiteY70" fmla="*/ 622572 h 982498"/>
              <a:gd name="connsiteX71" fmla="*/ 48640 w 477264"/>
              <a:gd name="connsiteY71" fmla="*/ 646892 h 982498"/>
              <a:gd name="connsiteX72" fmla="*/ 24320 w 477264"/>
              <a:gd name="connsiteY72" fmla="*/ 671212 h 982498"/>
              <a:gd name="connsiteX73" fmla="*/ 0 w 477264"/>
              <a:gd name="connsiteY73" fmla="*/ 646892 h 982498"/>
              <a:gd name="connsiteX74" fmla="*/ 24320 w 477264"/>
              <a:gd name="connsiteY74" fmla="*/ 622572 h 982498"/>
              <a:gd name="connsiteX75" fmla="*/ 24320 w 477264"/>
              <a:gd name="connsiteY75" fmla="*/ 466929 h 982498"/>
              <a:gd name="connsiteX76" fmla="*/ 48640 w 477264"/>
              <a:gd name="connsiteY76" fmla="*/ 491249 h 982498"/>
              <a:gd name="connsiteX77" fmla="*/ 24320 w 477264"/>
              <a:gd name="connsiteY77" fmla="*/ 515569 h 982498"/>
              <a:gd name="connsiteX78" fmla="*/ 0 w 477264"/>
              <a:gd name="connsiteY78" fmla="*/ 491249 h 982498"/>
              <a:gd name="connsiteX79" fmla="*/ 24320 w 477264"/>
              <a:gd name="connsiteY79" fmla="*/ 466929 h 982498"/>
              <a:gd name="connsiteX80" fmla="*/ 131476 w 477264"/>
              <a:gd name="connsiteY80" fmla="*/ 466929 h 982498"/>
              <a:gd name="connsiteX81" fmla="*/ 155796 w 477264"/>
              <a:gd name="connsiteY81" fmla="*/ 491249 h 982498"/>
              <a:gd name="connsiteX82" fmla="*/ 131476 w 477264"/>
              <a:gd name="connsiteY82" fmla="*/ 515569 h 982498"/>
              <a:gd name="connsiteX83" fmla="*/ 107156 w 477264"/>
              <a:gd name="connsiteY83" fmla="*/ 491249 h 982498"/>
              <a:gd name="connsiteX84" fmla="*/ 131476 w 477264"/>
              <a:gd name="connsiteY84" fmla="*/ 466929 h 982498"/>
              <a:gd name="connsiteX85" fmla="*/ 238632 w 477264"/>
              <a:gd name="connsiteY85" fmla="*/ 466929 h 982498"/>
              <a:gd name="connsiteX86" fmla="*/ 262952 w 477264"/>
              <a:gd name="connsiteY86" fmla="*/ 491249 h 982498"/>
              <a:gd name="connsiteX87" fmla="*/ 238632 w 477264"/>
              <a:gd name="connsiteY87" fmla="*/ 515569 h 982498"/>
              <a:gd name="connsiteX88" fmla="*/ 214312 w 477264"/>
              <a:gd name="connsiteY88" fmla="*/ 491249 h 982498"/>
              <a:gd name="connsiteX89" fmla="*/ 238632 w 477264"/>
              <a:gd name="connsiteY89" fmla="*/ 466929 h 982498"/>
              <a:gd name="connsiteX90" fmla="*/ 345788 w 477264"/>
              <a:gd name="connsiteY90" fmla="*/ 466929 h 982498"/>
              <a:gd name="connsiteX91" fmla="*/ 370108 w 477264"/>
              <a:gd name="connsiteY91" fmla="*/ 491249 h 982498"/>
              <a:gd name="connsiteX92" fmla="*/ 345788 w 477264"/>
              <a:gd name="connsiteY92" fmla="*/ 515569 h 982498"/>
              <a:gd name="connsiteX93" fmla="*/ 321468 w 477264"/>
              <a:gd name="connsiteY93" fmla="*/ 491249 h 982498"/>
              <a:gd name="connsiteX94" fmla="*/ 345788 w 477264"/>
              <a:gd name="connsiteY94" fmla="*/ 466929 h 982498"/>
              <a:gd name="connsiteX95" fmla="*/ 452944 w 477264"/>
              <a:gd name="connsiteY95" fmla="*/ 466929 h 982498"/>
              <a:gd name="connsiteX96" fmla="*/ 477264 w 477264"/>
              <a:gd name="connsiteY96" fmla="*/ 491249 h 982498"/>
              <a:gd name="connsiteX97" fmla="*/ 452944 w 477264"/>
              <a:gd name="connsiteY97" fmla="*/ 515569 h 982498"/>
              <a:gd name="connsiteX98" fmla="*/ 428624 w 477264"/>
              <a:gd name="connsiteY98" fmla="*/ 491249 h 982498"/>
              <a:gd name="connsiteX99" fmla="*/ 452944 w 477264"/>
              <a:gd name="connsiteY99" fmla="*/ 466929 h 982498"/>
              <a:gd name="connsiteX100" fmla="*/ 24320 w 477264"/>
              <a:gd name="connsiteY100" fmla="*/ 311287 h 982498"/>
              <a:gd name="connsiteX101" fmla="*/ 48640 w 477264"/>
              <a:gd name="connsiteY101" fmla="*/ 335607 h 982498"/>
              <a:gd name="connsiteX102" fmla="*/ 24320 w 477264"/>
              <a:gd name="connsiteY102" fmla="*/ 359926 h 982498"/>
              <a:gd name="connsiteX103" fmla="*/ 0 w 477264"/>
              <a:gd name="connsiteY103" fmla="*/ 335607 h 982498"/>
              <a:gd name="connsiteX104" fmla="*/ 24320 w 477264"/>
              <a:gd name="connsiteY104" fmla="*/ 311287 h 982498"/>
              <a:gd name="connsiteX105" fmla="*/ 131476 w 477264"/>
              <a:gd name="connsiteY105" fmla="*/ 311286 h 982498"/>
              <a:gd name="connsiteX106" fmla="*/ 155796 w 477264"/>
              <a:gd name="connsiteY106" fmla="*/ 335606 h 982498"/>
              <a:gd name="connsiteX107" fmla="*/ 131476 w 477264"/>
              <a:gd name="connsiteY107" fmla="*/ 359926 h 982498"/>
              <a:gd name="connsiteX108" fmla="*/ 107156 w 477264"/>
              <a:gd name="connsiteY108" fmla="*/ 335606 h 982498"/>
              <a:gd name="connsiteX109" fmla="*/ 131476 w 477264"/>
              <a:gd name="connsiteY109" fmla="*/ 311286 h 982498"/>
              <a:gd name="connsiteX110" fmla="*/ 238632 w 477264"/>
              <a:gd name="connsiteY110" fmla="*/ 311286 h 982498"/>
              <a:gd name="connsiteX111" fmla="*/ 262952 w 477264"/>
              <a:gd name="connsiteY111" fmla="*/ 335606 h 982498"/>
              <a:gd name="connsiteX112" fmla="*/ 238632 w 477264"/>
              <a:gd name="connsiteY112" fmla="*/ 359926 h 982498"/>
              <a:gd name="connsiteX113" fmla="*/ 214312 w 477264"/>
              <a:gd name="connsiteY113" fmla="*/ 335606 h 982498"/>
              <a:gd name="connsiteX114" fmla="*/ 238632 w 477264"/>
              <a:gd name="connsiteY114" fmla="*/ 311286 h 982498"/>
              <a:gd name="connsiteX115" fmla="*/ 345788 w 477264"/>
              <a:gd name="connsiteY115" fmla="*/ 311286 h 982498"/>
              <a:gd name="connsiteX116" fmla="*/ 370108 w 477264"/>
              <a:gd name="connsiteY116" fmla="*/ 335606 h 982498"/>
              <a:gd name="connsiteX117" fmla="*/ 345788 w 477264"/>
              <a:gd name="connsiteY117" fmla="*/ 359926 h 982498"/>
              <a:gd name="connsiteX118" fmla="*/ 321468 w 477264"/>
              <a:gd name="connsiteY118" fmla="*/ 335606 h 982498"/>
              <a:gd name="connsiteX119" fmla="*/ 345788 w 477264"/>
              <a:gd name="connsiteY119" fmla="*/ 311286 h 982498"/>
              <a:gd name="connsiteX120" fmla="*/ 452944 w 477264"/>
              <a:gd name="connsiteY120" fmla="*/ 311286 h 982498"/>
              <a:gd name="connsiteX121" fmla="*/ 477264 w 477264"/>
              <a:gd name="connsiteY121" fmla="*/ 335606 h 982498"/>
              <a:gd name="connsiteX122" fmla="*/ 452944 w 477264"/>
              <a:gd name="connsiteY122" fmla="*/ 359926 h 982498"/>
              <a:gd name="connsiteX123" fmla="*/ 428624 w 477264"/>
              <a:gd name="connsiteY123" fmla="*/ 335606 h 982498"/>
              <a:gd name="connsiteX124" fmla="*/ 452944 w 477264"/>
              <a:gd name="connsiteY124" fmla="*/ 311286 h 982498"/>
              <a:gd name="connsiteX125" fmla="*/ 24320 w 477264"/>
              <a:gd name="connsiteY125" fmla="*/ 155643 h 982498"/>
              <a:gd name="connsiteX126" fmla="*/ 48640 w 477264"/>
              <a:gd name="connsiteY126" fmla="*/ 179963 h 982498"/>
              <a:gd name="connsiteX127" fmla="*/ 24320 w 477264"/>
              <a:gd name="connsiteY127" fmla="*/ 204283 h 982498"/>
              <a:gd name="connsiteX128" fmla="*/ 0 w 477264"/>
              <a:gd name="connsiteY128" fmla="*/ 179963 h 982498"/>
              <a:gd name="connsiteX129" fmla="*/ 24320 w 477264"/>
              <a:gd name="connsiteY129" fmla="*/ 155643 h 982498"/>
              <a:gd name="connsiteX130" fmla="*/ 131476 w 477264"/>
              <a:gd name="connsiteY130" fmla="*/ 155643 h 982498"/>
              <a:gd name="connsiteX131" fmla="*/ 155796 w 477264"/>
              <a:gd name="connsiteY131" fmla="*/ 179963 h 982498"/>
              <a:gd name="connsiteX132" fmla="*/ 131476 w 477264"/>
              <a:gd name="connsiteY132" fmla="*/ 204283 h 982498"/>
              <a:gd name="connsiteX133" fmla="*/ 107156 w 477264"/>
              <a:gd name="connsiteY133" fmla="*/ 179963 h 982498"/>
              <a:gd name="connsiteX134" fmla="*/ 131476 w 477264"/>
              <a:gd name="connsiteY134" fmla="*/ 155643 h 982498"/>
              <a:gd name="connsiteX135" fmla="*/ 238632 w 477264"/>
              <a:gd name="connsiteY135" fmla="*/ 155643 h 982498"/>
              <a:gd name="connsiteX136" fmla="*/ 262952 w 477264"/>
              <a:gd name="connsiteY136" fmla="*/ 179963 h 982498"/>
              <a:gd name="connsiteX137" fmla="*/ 238632 w 477264"/>
              <a:gd name="connsiteY137" fmla="*/ 204283 h 982498"/>
              <a:gd name="connsiteX138" fmla="*/ 214312 w 477264"/>
              <a:gd name="connsiteY138" fmla="*/ 179963 h 982498"/>
              <a:gd name="connsiteX139" fmla="*/ 238632 w 477264"/>
              <a:gd name="connsiteY139" fmla="*/ 155643 h 982498"/>
              <a:gd name="connsiteX140" fmla="*/ 345788 w 477264"/>
              <a:gd name="connsiteY140" fmla="*/ 155643 h 982498"/>
              <a:gd name="connsiteX141" fmla="*/ 370108 w 477264"/>
              <a:gd name="connsiteY141" fmla="*/ 179963 h 982498"/>
              <a:gd name="connsiteX142" fmla="*/ 345788 w 477264"/>
              <a:gd name="connsiteY142" fmla="*/ 204283 h 982498"/>
              <a:gd name="connsiteX143" fmla="*/ 321468 w 477264"/>
              <a:gd name="connsiteY143" fmla="*/ 179963 h 982498"/>
              <a:gd name="connsiteX144" fmla="*/ 345788 w 477264"/>
              <a:gd name="connsiteY144" fmla="*/ 155643 h 982498"/>
              <a:gd name="connsiteX145" fmla="*/ 452944 w 477264"/>
              <a:gd name="connsiteY145" fmla="*/ 155643 h 982498"/>
              <a:gd name="connsiteX146" fmla="*/ 477264 w 477264"/>
              <a:gd name="connsiteY146" fmla="*/ 179963 h 982498"/>
              <a:gd name="connsiteX147" fmla="*/ 452944 w 477264"/>
              <a:gd name="connsiteY147" fmla="*/ 204283 h 982498"/>
              <a:gd name="connsiteX148" fmla="*/ 428624 w 477264"/>
              <a:gd name="connsiteY148" fmla="*/ 179963 h 982498"/>
              <a:gd name="connsiteX149" fmla="*/ 452944 w 477264"/>
              <a:gd name="connsiteY149" fmla="*/ 155643 h 982498"/>
              <a:gd name="connsiteX150" fmla="*/ 452944 w 477264"/>
              <a:gd name="connsiteY150" fmla="*/ 0 h 982498"/>
              <a:gd name="connsiteX151" fmla="*/ 477264 w 477264"/>
              <a:gd name="connsiteY151" fmla="*/ 24320 h 982498"/>
              <a:gd name="connsiteX152" fmla="*/ 452944 w 477264"/>
              <a:gd name="connsiteY152" fmla="*/ 48640 h 982498"/>
              <a:gd name="connsiteX153" fmla="*/ 428624 w 477264"/>
              <a:gd name="connsiteY153" fmla="*/ 24320 h 982498"/>
              <a:gd name="connsiteX154" fmla="*/ 452944 w 477264"/>
              <a:gd name="connsiteY154" fmla="*/ 0 h 982498"/>
              <a:gd name="connsiteX155" fmla="*/ 345788 w 477264"/>
              <a:gd name="connsiteY155" fmla="*/ 0 h 982498"/>
              <a:gd name="connsiteX156" fmla="*/ 370108 w 477264"/>
              <a:gd name="connsiteY156" fmla="*/ 24320 h 982498"/>
              <a:gd name="connsiteX157" fmla="*/ 345788 w 477264"/>
              <a:gd name="connsiteY157" fmla="*/ 48640 h 982498"/>
              <a:gd name="connsiteX158" fmla="*/ 321468 w 477264"/>
              <a:gd name="connsiteY158" fmla="*/ 24320 h 982498"/>
              <a:gd name="connsiteX159" fmla="*/ 345788 w 477264"/>
              <a:gd name="connsiteY159" fmla="*/ 0 h 982498"/>
              <a:gd name="connsiteX160" fmla="*/ 238632 w 477264"/>
              <a:gd name="connsiteY160" fmla="*/ 0 h 982498"/>
              <a:gd name="connsiteX161" fmla="*/ 262952 w 477264"/>
              <a:gd name="connsiteY161" fmla="*/ 24320 h 982498"/>
              <a:gd name="connsiteX162" fmla="*/ 238632 w 477264"/>
              <a:gd name="connsiteY162" fmla="*/ 48640 h 982498"/>
              <a:gd name="connsiteX163" fmla="*/ 214312 w 477264"/>
              <a:gd name="connsiteY163" fmla="*/ 24320 h 982498"/>
              <a:gd name="connsiteX164" fmla="*/ 238632 w 477264"/>
              <a:gd name="connsiteY164" fmla="*/ 0 h 982498"/>
              <a:gd name="connsiteX165" fmla="*/ 131476 w 477264"/>
              <a:gd name="connsiteY165" fmla="*/ 0 h 982498"/>
              <a:gd name="connsiteX166" fmla="*/ 155796 w 477264"/>
              <a:gd name="connsiteY166" fmla="*/ 24320 h 982498"/>
              <a:gd name="connsiteX167" fmla="*/ 131476 w 477264"/>
              <a:gd name="connsiteY167" fmla="*/ 48640 h 982498"/>
              <a:gd name="connsiteX168" fmla="*/ 107156 w 477264"/>
              <a:gd name="connsiteY168" fmla="*/ 24320 h 982498"/>
              <a:gd name="connsiteX169" fmla="*/ 131476 w 477264"/>
              <a:gd name="connsiteY169" fmla="*/ 0 h 982498"/>
              <a:gd name="connsiteX170" fmla="*/ 24320 w 477264"/>
              <a:gd name="connsiteY170" fmla="*/ 0 h 982498"/>
              <a:gd name="connsiteX171" fmla="*/ 48640 w 477264"/>
              <a:gd name="connsiteY171" fmla="*/ 24320 h 982498"/>
              <a:gd name="connsiteX172" fmla="*/ 24320 w 477264"/>
              <a:gd name="connsiteY172" fmla="*/ 48640 h 982498"/>
              <a:gd name="connsiteX173" fmla="*/ 0 w 477264"/>
              <a:gd name="connsiteY173" fmla="*/ 24320 h 982498"/>
              <a:gd name="connsiteX174" fmla="*/ 24320 w 477264"/>
              <a:gd name="connsiteY174" fmla="*/ 0 h 982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</a:cxnLst>
            <a:rect l="l" t="t" r="r" b="b"/>
            <a:pathLst>
              <a:path w="477264" h="982498">
                <a:moveTo>
                  <a:pt x="452944" y="933858"/>
                </a:moveTo>
                <a:cubicBezTo>
                  <a:pt x="466376" y="933858"/>
                  <a:pt x="477264" y="944746"/>
                  <a:pt x="477264" y="958178"/>
                </a:cubicBezTo>
                <a:cubicBezTo>
                  <a:pt x="477264" y="971610"/>
                  <a:pt x="466376" y="982498"/>
                  <a:pt x="452944" y="982498"/>
                </a:cubicBezTo>
                <a:cubicBezTo>
                  <a:pt x="439512" y="982498"/>
                  <a:pt x="428624" y="971610"/>
                  <a:pt x="428624" y="958178"/>
                </a:cubicBezTo>
                <a:cubicBezTo>
                  <a:pt x="428624" y="944746"/>
                  <a:pt x="439512" y="933858"/>
                  <a:pt x="452944" y="933858"/>
                </a:cubicBezTo>
                <a:close/>
                <a:moveTo>
                  <a:pt x="345788" y="933858"/>
                </a:moveTo>
                <a:cubicBezTo>
                  <a:pt x="359220" y="933858"/>
                  <a:pt x="370108" y="944746"/>
                  <a:pt x="370108" y="958178"/>
                </a:cubicBezTo>
                <a:cubicBezTo>
                  <a:pt x="370108" y="971610"/>
                  <a:pt x="359220" y="982498"/>
                  <a:pt x="345788" y="982498"/>
                </a:cubicBezTo>
                <a:cubicBezTo>
                  <a:pt x="332356" y="982498"/>
                  <a:pt x="321468" y="971610"/>
                  <a:pt x="321468" y="958178"/>
                </a:cubicBezTo>
                <a:cubicBezTo>
                  <a:pt x="321468" y="944746"/>
                  <a:pt x="332356" y="933858"/>
                  <a:pt x="345788" y="933858"/>
                </a:cubicBezTo>
                <a:close/>
                <a:moveTo>
                  <a:pt x="238632" y="933858"/>
                </a:moveTo>
                <a:cubicBezTo>
                  <a:pt x="252064" y="933858"/>
                  <a:pt x="262952" y="944746"/>
                  <a:pt x="262952" y="958178"/>
                </a:cubicBezTo>
                <a:cubicBezTo>
                  <a:pt x="262952" y="971610"/>
                  <a:pt x="252064" y="982498"/>
                  <a:pt x="238632" y="982498"/>
                </a:cubicBezTo>
                <a:cubicBezTo>
                  <a:pt x="225200" y="982498"/>
                  <a:pt x="214312" y="971610"/>
                  <a:pt x="214312" y="958178"/>
                </a:cubicBezTo>
                <a:cubicBezTo>
                  <a:pt x="214312" y="944746"/>
                  <a:pt x="225200" y="933858"/>
                  <a:pt x="238632" y="933858"/>
                </a:cubicBezTo>
                <a:close/>
                <a:moveTo>
                  <a:pt x="131476" y="933858"/>
                </a:moveTo>
                <a:cubicBezTo>
                  <a:pt x="144908" y="933858"/>
                  <a:pt x="155796" y="944746"/>
                  <a:pt x="155796" y="958178"/>
                </a:cubicBezTo>
                <a:cubicBezTo>
                  <a:pt x="155796" y="971610"/>
                  <a:pt x="144908" y="982498"/>
                  <a:pt x="131476" y="982498"/>
                </a:cubicBezTo>
                <a:cubicBezTo>
                  <a:pt x="118044" y="982498"/>
                  <a:pt x="107156" y="971610"/>
                  <a:pt x="107156" y="958178"/>
                </a:cubicBezTo>
                <a:cubicBezTo>
                  <a:pt x="107156" y="944746"/>
                  <a:pt x="118044" y="933858"/>
                  <a:pt x="131476" y="933858"/>
                </a:cubicBezTo>
                <a:close/>
                <a:moveTo>
                  <a:pt x="24320" y="933858"/>
                </a:moveTo>
                <a:cubicBezTo>
                  <a:pt x="37752" y="933858"/>
                  <a:pt x="48640" y="944746"/>
                  <a:pt x="48640" y="958178"/>
                </a:cubicBezTo>
                <a:cubicBezTo>
                  <a:pt x="48640" y="971610"/>
                  <a:pt x="37752" y="982498"/>
                  <a:pt x="24320" y="982498"/>
                </a:cubicBezTo>
                <a:cubicBezTo>
                  <a:pt x="10888" y="982498"/>
                  <a:pt x="0" y="971610"/>
                  <a:pt x="0" y="958178"/>
                </a:cubicBezTo>
                <a:cubicBezTo>
                  <a:pt x="0" y="944746"/>
                  <a:pt x="10888" y="933858"/>
                  <a:pt x="24320" y="933858"/>
                </a:cubicBezTo>
                <a:close/>
                <a:moveTo>
                  <a:pt x="452944" y="778215"/>
                </a:moveTo>
                <a:cubicBezTo>
                  <a:pt x="466376" y="778215"/>
                  <a:pt x="477264" y="789103"/>
                  <a:pt x="477264" y="802535"/>
                </a:cubicBezTo>
                <a:cubicBezTo>
                  <a:pt x="477264" y="815967"/>
                  <a:pt x="466376" y="826855"/>
                  <a:pt x="452944" y="826855"/>
                </a:cubicBezTo>
                <a:cubicBezTo>
                  <a:pt x="439512" y="826855"/>
                  <a:pt x="428624" y="815967"/>
                  <a:pt x="428624" y="802535"/>
                </a:cubicBezTo>
                <a:cubicBezTo>
                  <a:pt x="428624" y="789103"/>
                  <a:pt x="439512" y="778215"/>
                  <a:pt x="452944" y="778215"/>
                </a:cubicBezTo>
                <a:close/>
                <a:moveTo>
                  <a:pt x="345788" y="778215"/>
                </a:moveTo>
                <a:cubicBezTo>
                  <a:pt x="359220" y="778215"/>
                  <a:pt x="370108" y="789103"/>
                  <a:pt x="370108" y="802535"/>
                </a:cubicBezTo>
                <a:cubicBezTo>
                  <a:pt x="370108" y="815967"/>
                  <a:pt x="359220" y="826855"/>
                  <a:pt x="345788" y="826855"/>
                </a:cubicBezTo>
                <a:cubicBezTo>
                  <a:pt x="332356" y="826855"/>
                  <a:pt x="321468" y="815967"/>
                  <a:pt x="321468" y="802535"/>
                </a:cubicBezTo>
                <a:cubicBezTo>
                  <a:pt x="321468" y="789103"/>
                  <a:pt x="332356" y="778215"/>
                  <a:pt x="345788" y="778215"/>
                </a:cubicBezTo>
                <a:close/>
                <a:moveTo>
                  <a:pt x="238632" y="778215"/>
                </a:moveTo>
                <a:cubicBezTo>
                  <a:pt x="252064" y="778215"/>
                  <a:pt x="262952" y="789103"/>
                  <a:pt x="262952" y="802535"/>
                </a:cubicBezTo>
                <a:cubicBezTo>
                  <a:pt x="262952" y="815967"/>
                  <a:pt x="252064" y="826855"/>
                  <a:pt x="238632" y="826855"/>
                </a:cubicBezTo>
                <a:cubicBezTo>
                  <a:pt x="225200" y="826855"/>
                  <a:pt x="214312" y="815967"/>
                  <a:pt x="214312" y="802535"/>
                </a:cubicBezTo>
                <a:cubicBezTo>
                  <a:pt x="214312" y="789103"/>
                  <a:pt x="225200" y="778215"/>
                  <a:pt x="238632" y="778215"/>
                </a:cubicBezTo>
                <a:close/>
                <a:moveTo>
                  <a:pt x="131476" y="778215"/>
                </a:moveTo>
                <a:cubicBezTo>
                  <a:pt x="144908" y="778215"/>
                  <a:pt x="155796" y="789103"/>
                  <a:pt x="155796" y="802535"/>
                </a:cubicBezTo>
                <a:cubicBezTo>
                  <a:pt x="155796" y="815967"/>
                  <a:pt x="144908" y="826855"/>
                  <a:pt x="131476" y="826855"/>
                </a:cubicBezTo>
                <a:cubicBezTo>
                  <a:pt x="118044" y="826855"/>
                  <a:pt x="107156" y="815967"/>
                  <a:pt x="107156" y="802535"/>
                </a:cubicBezTo>
                <a:cubicBezTo>
                  <a:pt x="107156" y="789103"/>
                  <a:pt x="118044" y="778215"/>
                  <a:pt x="131476" y="778215"/>
                </a:cubicBezTo>
                <a:close/>
                <a:moveTo>
                  <a:pt x="24320" y="778215"/>
                </a:moveTo>
                <a:cubicBezTo>
                  <a:pt x="37752" y="778215"/>
                  <a:pt x="48640" y="789103"/>
                  <a:pt x="48640" y="802535"/>
                </a:cubicBezTo>
                <a:cubicBezTo>
                  <a:pt x="48640" y="815967"/>
                  <a:pt x="37752" y="826855"/>
                  <a:pt x="24320" y="826855"/>
                </a:cubicBezTo>
                <a:cubicBezTo>
                  <a:pt x="10888" y="826855"/>
                  <a:pt x="0" y="815967"/>
                  <a:pt x="0" y="802535"/>
                </a:cubicBezTo>
                <a:cubicBezTo>
                  <a:pt x="0" y="789103"/>
                  <a:pt x="10888" y="778215"/>
                  <a:pt x="24320" y="778215"/>
                </a:cubicBezTo>
                <a:close/>
                <a:moveTo>
                  <a:pt x="452944" y="622572"/>
                </a:moveTo>
                <a:cubicBezTo>
                  <a:pt x="466376" y="622572"/>
                  <a:pt x="477264" y="633460"/>
                  <a:pt x="477264" y="646892"/>
                </a:cubicBezTo>
                <a:cubicBezTo>
                  <a:pt x="477264" y="660324"/>
                  <a:pt x="466376" y="671212"/>
                  <a:pt x="452944" y="671212"/>
                </a:cubicBezTo>
                <a:cubicBezTo>
                  <a:pt x="439512" y="671212"/>
                  <a:pt x="428624" y="660324"/>
                  <a:pt x="428624" y="646892"/>
                </a:cubicBezTo>
                <a:cubicBezTo>
                  <a:pt x="428624" y="633460"/>
                  <a:pt x="439512" y="622572"/>
                  <a:pt x="452944" y="622572"/>
                </a:cubicBezTo>
                <a:close/>
                <a:moveTo>
                  <a:pt x="345788" y="622572"/>
                </a:moveTo>
                <a:cubicBezTo>
                  <a:pt x="359220" y="622572"/>
                  <a:pt x="370108" y="633460"/>
                  <a:pt x="370108" y="646892"/>
                </a:cubicBezTo>
                <a:cubicBezTo>
                  <a:pt x="370108" y="660324"/>
                  <a:pt x="359220" y="671212"/>
                  <a:pt x="345788" y="671212"/>
                </a:cubicBezTo>
                <a:cubicBezTo>
                  <a:pt x="332356" y="671212"/>
                  <a:pt x="321468" y="660324"/>
                  <a:pt x="321468" y="646892"/>
                </a:cubicBezTo>
                <a:cubicBezTo>
                  <a:pt x="321468" y="633460"/>
                  <a:pt x="332356" y="622572"/>
                  <a:pt x="345788" y="622572"/>
                </a:cubicBezTo>
                <a:close/>
                <a:moveTo>
                  <a:pt x="238632" y="622572"/>
                </a:moveTo>
                <a:cubicBezTo>
                  <a:pt x="252064" y="622572"/>
                  <a:pt x="262952" y="633460"/>
                  <a:pt x="262952" y="646892"/>
                </a:cubicBezTo>
                <a:cubicBezTo>
                  <a:pt x="262952" y="660324"/>
                  <a:pt x="252064" y="671212"/>
                  <a:pt x="238632" y="671212"/>
                </a:cubicBezTo>
                <a:cubicBezTo>
                  <a:pt x="225200" y="671212"/>
                  <a:pt x="214312" y="660324"/>
                  <a:pt x="214312" y="646892"/>
                </a:cubicBezTo>
                <a:cubicBezTo>
                  <a:pt x="214312" y="633460"/>
                  <a:pt x="225200" y="622572"/>
                  <a:pt x="238632" y="622572"/>
                </a:cubicBezTo>
                <a:close/>
                <a:moveTo>
                  <a:pt x="131476" y="622572"/>
                </a:moveTo>
                <a:cubicBezTo>
                  <a:pt x="144908" y="622572"/>
                  <a:pt x="155796" y="633460"/>
                  <a:pt x="155796" y="646892"/>
                </a:cubicBezTo>
                <a:cubicBezTo>
                  <a:pt x="155796" y="660324"/>
                  <a:pt x="144908" y="671212"/>
                  <a:pt x="131476" y="671212"/>
                </a:cubicBezTo>
                <a:cubicBezTo>
                  <a:pt x="118044" y="671212"/>
                  <a:pt x="107156" y="660324"/>
                  <a:pt x="107156" y="646892"/>
                </a:cubicBezTo>
                <a:cubicBezTo>
                  <a:pt x="107156" y="633460"/>
                  <a:pt x="118044" y="622572"/>
                  <a:pt x="131476" y="622572"/>
                </a:cubicBezTo>
                <a:close/>
                <a:moveTo>
                  <a:pt x="24320" y="622572"/>
                </a:moveTo>
                <a:cubicBezTo>
                  <a:pt x="37752" y="622572"/>
                  <a:pt x="48640" y="633460"/>
                  <a:pt x="48640" y="646892"/>
                </a:cubicBezTo>
                <a:cubicBezTo>
                  <a:pt x="48640" y="660324"/>
                  <a:pt x="37752" y="671212"/>
                  <a:pt x="24320" y="671212"/>
                </a:cubicBezTo>
                <a:cubicBezTo>
                  <a:pt x="10888" y="671212"/>
                  <a:pt x="0" y="660324"/>
                  <a:pt x="0" y="646892"/>
                </a:cubicBezTo>
                <a:cubicBezTo>
                  <a:pt x="0" y="633460"/>
                  <a:pt x="10888" y="622572"/>
                  <a:pt x="24320" y="622572"/>
                </a:cubicBezTo>
                <a:close/>
                <a:moveTo>
                  <a:pt x="24320" y="466929"/>
                </a:moveTo>
                <a:cubicBezTo>
                  <a:pt x="37752" y="466929"/>
                  <a:pt x="48640" y="477817"/>
                  <a:pt x="48640" y="491249"/>
                </a:cubicBezTo>
                <a:cubicBezTo>
                  <a:pt x="48640" y="504681"/>
                  <a:pt x="37752" y="515569"/>
                  <a:pt x="24320" y="515569"/>
                </a:cubicBezTo>
                <a:cubicBezTo>
                  <a:pt x="10888" y="515569"/>
                  <a:pt x="0" y="504681"/>
                  <a:pt x="0" y="491249"/>
                </a:cubicBezTo>
                <a:cubicBezTo>
                  <a:pt x="0" y="477817"/>
                  <a:pt x="10888" y="466929"/>
                  <a:pt x="24320" y="466929"/>
                </a:cubicBezTo>
                <a:close/>
                <a:moveTo>
                  <a:pt x="131476" y="466929"/>
                </a:moveTo>
                <a:cubicBezTo>
                  <a:pt x="144908" y="466929"/>
                  <a:pt x="155796" y="477817"/>
                  <a:pt x="155796" y="491249"/>
                </a:cubicBezTo>
                <a:cubicBezTo>
                  <a:pt x="155796" y="504681"/>
                  <a:pt x="144908" y="515569"/>
                  <a:pt x="131476" y="515569"/>
                </a:cubicBezTo>
                <a:cubicBezTo>
                  <a:pt x="118044" y="515569"/>
                  <a:pt x="107156" y="504681"/>
                  <a:pt x="107156" y="491249"/>
                </a:cubicBezTo>
                <a:cubicBezTo>
                  <a:pt x="107156" y="477817"/>
                  <a:pt x="118044" y="466929"/>
                  <a:pt x="131476" y="466929"/>
                </a:cubicBezTo>
                <a:close/>
                <a:moveTo>
                  <a:pt x="238632" y="466929"/>
                </a:moveTo>
                <a:cubicBezTo>
                  <a:pt x="252064" y="466929"/>
                  <a:pt x="262952" y="477817"/>
                  <a:pt x="262952" y="491249"/>
                </a:cubicBezTo>
                <a:cubicBezTo>
                  <a:pt x="262952" y="504681"/>
                  <a:pt x="252064" y="515569"/>
                  <a:pt x="238632" y="515569"/>
                </a:cubicBezTo>
                <a:cubicBezTo>
                  <a:pt x="225200" y="515569"/>
                  <a:pt x="214312" y="504681"/>
                  <a:pt x="214312" y="491249"/>
                </a:cubicBezTo>
                <a:cubicBezTo>
                  <a:pt x="214312" y="477817"/>
                  <a:pt x="225200" y="466929"/>
                  <a:pt x="238632" y="466929"/>
                </a:cubicBezTo>
                <a:close/>
                <a:moveTo>
                  <a:pt x="345788" y="466929"/>
                </a:moveTo>
                <a:cubicBezTo>
                  <a:pt x="359220" y="466929"/>
                  <a:pt x="370108" y="477817"/>
                  <a:pt x="370108" y="491249"/>
                </a:cubicBezTo>
                <a:cubicBezTo>
                  <a:pt x="370108" y="504681"/>
                  <a:pt x="359220" y="515569"/>
                  <a:pt x="345788" y="515569"/>
                </a:cubicBezTo>
                <a:cubicBezTo>
                  <a:pt x="332356" y="515569"/>
                  <a:pt x="321468" y="504681"/>
                  <a:pt x="321468" y="491249"/>
                </a:cubicBezTo>
                <a:cubicBezTo>
                  <a:pt x="321468" y="477817"/>
                  <a:pt x="332356" y="466929"/>
                  <a:pt x="345788" y="466929"/>
                </a:cubicBezTo>
                <a:close/>
                <a:moveTo>
                  <a:pt x="452944" y="466929"/>
                </a:moveTo>
                <a:cubicBezTo>
                  <a:pt x="466376" y="466929"/>
                  <a:pt x="477264" y="477817"/>
                  <a:pt x="477264" y="491249"/>
                </a:cubicBezTo>
                <a:cubicBezTo>
                  <a:pt x="477264" y="504681"/>
                  <a:pt x="466376" y="515569"/>
                  <a:pt x="452944" y="515569"/>
                </a:cubicBezTo>
                <a:cubicBezTo>
                  <a:pt x="439512" y="515569"/>
                  <a:pt x="428624" y="504681"/>
                  <a:pt x="428624" y="491249"/>
                </a:cubicBezTo>
                <a:cubicBezTo>
                  <a:pt x="428624" y="477817"/>
                  <a:pt x="439512" y="466929"/>
                  <a:pt x="452944" y="466929"/>
                </a:cubicBezTo>
                <a:close/>
                <a:moveTo>
                  <a:pt x="24320" y="311287"/>
                </a:moveTo>
                <a:cubicBezTo>
                  <a:pt x="37752" y="311287"/>
                  <a:pt x="48640" y="322175"/>
                  <a:pt x="48640" y="335607"/>
                </a:cubicBezTo>
                <a:cubicBezTo>
                  <a:pt x="48640" y="349038"/>
                  <a:pt x="37752" y="359926"/>
                  <a:pt x="24320" y="359926"/>
                </a:cubicBezTo>
                <a:cubicBezTo>
                  <a:pt x="10888" y="359926"/>
                  <a:pt x="0" y="349038"/>
                  <a:pt x="0" y="335607"/>
                </a:cubicBezTo>
                <a:cubicBezTo>
                  <a:pt x="0" y="322175"/>
                  <a:pt x="10888" y="311287"/>
                  <a:pt x="24320" y="311287"/>
                </a:cubicBezTo>
                <a:close/>
                <a:moveTo>
                  <a:pt x="131476" y="311286"/>
                </a:moveTo>
                <a:cubicBezTo>
                  <a:pt x="144908" y="311286"/>
                  <a:pt x="155796" y="322174"/>
                  <a:pt x="155796" y="335606"/>
                </a:cubicBezTo>
                <a:cubicBezTo>
                  <a:pt x="155796" y="349038"/>
                  <a:pt x="144908" y="359926"/>
                  <a:pt x="131476" y="359926"/>
                </a:cubicBezTo>
                <a:cubicBezTo>
                  <a:pt x="118044" y="359926"/>
                  <a:pt x="107156" y="349038"/>
                  <a:pt x="107156" y="335606"/>
                </a:cubicBezTo>
                <a:cubicBezTo>
                  <a:pt x="107156" y="322174"/>
                  <a:pt x="118044" y="311286"/>
                  <a:pt x="131476" y="311286"/>
                </a:cubicBezTo>
                <a:close/>
                <a:moveTo>
                  <a:pt x="238632" y="311286"/>
                </a:moveTo>
                <a:cubicBezTo>
                  <a:pt x="252064" y="311286"/>
                  <a:pt x="262952" y="322174"/>
                  <a:pt x="262952" y="335606"/>
                </a:cubicBezTo>
                <a:cubicBezTo>
                  <a:pt x="262952" y="349038"/>
                  <a:pt x="252064" y="359926"/>
                  <a:pt x="238632" y="359926"/>
                </a:cubicBezTo>
                <a:cubicBezTo>
                  <a:pt x="225200" y="359926"/>
                  <a:pt x="214312" y="349038"/>
                  <a:pt x="214312" y="335606"/>
                </a:cubicBezTo>
                <a:cubicBezTo>
                  <a:pt x="214312" y="322174"/>
                  <a:pt x="225200" y="311286"/>
                  <a:pt x="238632" y="311286"/>
                </a:cubicBezTo>
                <a:close/>
                <a:moveTo>
                  <a:pt x="345788" y="311286"/>
                </a:moveTo>
                <a:cubicBezTo>
                  <a:pt x="359220" y="311286"/>
                  <a:pt x="370108" y="322174"/>
                  <a:pt x="370108" y="335606"/>
                </a:cubicBezTo>
                <a:cubicBezTo>
                  <a:pt x="370108" y="349038"/>
                  <a:pt x="359220" y="359926"/>
                  <a:pt x="345788" y="359926"/>
                </a:cubicBezTo>
                <a:cubicBezTo>
                  <a:pt x="332356" y="359926"/>
                  <a:pt x="321468" y="349038"/>
                  <a:pt x="321468" y="335606"/>
                </a:cubicBezTo>
                <a:cubicBezTo>
                  <a:pt x="321468" y="322174"/>
                  <a:pt x="332356" y="311286"/>
                  <a:pt x="345788" y="311286"/>
                </a:cubicBezTo>
                <a:close/>
                <a:moveTo>
                  <a:pt x="452944" y="311286"/>
                </a:moveTo>
                <a:cubicBezTo>
                  <a:pt x="466376" y="311286"/>
                  <a:pt x="477264" y="322174"/>
                  <a:pt x="477264" y="335606"/>
                </a:cubicBezTo>
                <a:cubicBezTo>
                  <a:pt x="477264" y="349038"/>
                  <a:pt x="466376" y="359926"/>
                  <a:pt x="452944" y="359926"/>
                </a:cubicBezTo>
                <a:cubicBezTo>
                  <a:pt x="439512" y="359926"/>
                  <a:pt x="428624" y="349038"/>
                  <a:pt x="428624" y="335606"/>
                </a:cubicBezTo>
                <a:cubicBezTo>
                  <a:pt x="428624" y="322174"/>
                  <a:pt x="439512" y="311286"/>
                  <a:pt x="452944" y="311286"/>
                </a:cubicBezTo>
                <a:close/>
                <a:moveTo>
                  <a:pt x="24320" y="155643"/>
                </a:moveTo>
                <a:cubicBezTo>
                  <a:pt x="37752" y="155643"/>
                  <a:pt x="48640" y="166531"/>
                  <a:pt x="48640" y="179963"/>
                </a:cubicBezTo>
                <a:cubicBezTo>
                  <a:pt x="48640" y="193395"/>
                  <a:pt x="37752" y="204283"/>
                  <a:pt x="24320" y="204283"/>
                </a:cubicBezTo>
                <a:cubicBezTo>
                  <a:pt x="10888" y="204283"/>
                  <a:pt x="0" y="193395"/>
                  <a:pt x="0" y="179963"/>
                </a:cubicBezTo>
                <a:cubicBezTo>
                  <a:pt x="0" y="166531"/>
                  <a:pt x="10888" y="155643"/>
                  <a:pt x="24320" y="155643"/>
                </a:cubicBezTo>
                <a:close/>
                <a:moveTo>
                  <a:pt x="131476" y="155643"/>
                </a:moveTo>
                <a:cubicBezTo>
                  <a:pt x="144908" y="155643"/>
                  <a:pt x="155796" y="166531"/>
                  <a:pt x="155796" y="179963"/>
                </a:cubicBezTo>
                <a:cubicBezTo>
                  <a:pt x="155796" y="193395"/>
                  <a:pt x="144908" y="204283"/>
                  <a:pt x="131476" y="204283"/>
                </a:cubicBezTo>
                <a:cubicBezTo>
                  <a:pt x="118044" y="204283"/>
                  <a:pt x="107156" y="193395"/>
                  <a:pt x="107156" y="179963"/>
                </a:cubicBezTo>
                <a:cubicBezTo>
                  <a:pt x="107156" y="166531"/>
                  <a:pt x="118044" y="155643"/>
                  <a:pt x="131476" y="155643"/>
                </a:cubicBezTo>
                <a:close/>
                <a:moveTo>
                  <a:pt x="238632" y="155643"/>
                </a:moveTo>
                <a:cubicBezTo>
                  <a:pt x="252064" y="155643"/>
                  <a:pt x="262952" y="166531"/>
                  <a:pt x="262952" y="179963"/>
                </a:cubicBezTo>
                <a:cubicBezTo>
                  <a:pt x="262952" y="193395"/>
                  <a:pt x="252064" y="204283"/>
                  <a:pt x="238632" y="204283"/>
                </a:cubicBezTo>
                <a:cubicBezTo>
                  <a:pt x="225200" y="204283"/>
                  <a:pt x="214312" y="193395"/>
                  <a:pt x="214312" y="179963"/>
                </a:cubicBezTo>
                <a:cubicBezTo>
                  <a:pt x="214312" y="166531"/>
                  <a:pt x="225200" y="155643"/>
                  <a:pt x="238632" y="155643"/>
                </a:cubicBezTo>
                <a:close/>
                <a:moveTo>
                  <a:pt x="345788" y="155643"/>
                </a:moveTo>
                <a:cubicBezTo>
                  <a:pt x="359220" y="155643"/>
                  <a:pt x="370108" y="166531"/>
                  <a:pt x="370108" y="179963"/>
                </a:cubicBezTo>
                <a:cubicBezTo>
                  <a:pt x="370108" y="193395"/>
                  <a:pt x="359220" y="204283"/>
                  <a:pt x="345788" y="204283"/>
                </a:cubicBezTo>
                <a:cubicBezTo>
                  <a:pt x="332356" y="204283"/>
                  <a:pt x="321468" y="193395"/>
                  <a:pt x="321468" y="179963"/>
                </a:cubicBezTo>
                <a:cubicBezTo>
                  <a:pt x="321468" y="166531"/>
                  <a:pt x="332356" y="155643"/>
                  <a:pt x="345788" y="155643"/>
                </a:cubicBezTo>
                <a:close/>
                <a:moveTo>
                  <a:pt x="452944" y="155643"/>
                </a:moveTo>
                <a:cubicBezTo>
                  <a:pt x="466376" y="155643"/>
                  <a:pt x="477264" y="166531"/>
                  <a:pt x="477264" y="179963"/>
                </a:cubicBezTo>
                <a:cubicBezTo>
                  <a:pt x="477264" y="193395"/>
                  <a:pt x="466376" y="204283"/>
                  <a:pt x="452944" y="204283"/>
                </a:cubicBezTo>
                <a:cubicBezTo>
                  <a:pt x="439512" y="204283"/>
                  <a:pt x="428624" y="193395"/>
                  <a:pt x="428624" y="179963"/>
                </a:cubicBezTo>
                <a:cubicBezTo>
                  <a:pt x="428624" y="166531"/>
                  <a:pt x="439512" y="155643"/>
                  <a:pt x="452944" y="155643"/>
                </a:cubicBezTo>
                <a:close/>
                <a:moveTo>
                  <a:pt x="452944" y="0"/>
                </a:moveTo>
                <a:cubicBezTo>
                  <a:pt x="466376" y="0"/>
                  <a:pt x="477264" y="10888"/>
                  <a:pt x="477264" y="24320"/>
                </a:cubicBezTo>
                <a:cubicBezTo>
                  <a:pt x="477264" y="37752"/>
                  <a:pt x="466376" y="48640"/>
                  <a:pt x="452944" y="48640"/>
                </a:cubicBezTo>
                <a:cubicBezTo>
                  <a:pt x="439512" y="48640"/>
                  <a:pt x="428624" y="37752"/>
                  <a:pt x="428624" y="24320"/>
                </a:cubicBezTo>
                <a:cubicBezTo>
                  <a:pt x="428624" y="10888"/>
                  <a:pt x="439512" y="0"/>
                  <a:pt x="452944" y="0"/>
                </a:cubicBezTo>
                <a:close/>
                <a:moveTo>
                  <a:pt x="345788" y="0"/>
                </a:moveTo>
                <a:cubicBezTo>
                  <a:pt x="359220" y="0"/>
                  <a:pt x="370108" y="10888"/>
                  <a:pt x="370108" y="24320"/>
                </a:cubicBezTo>
                <a:cubicBezTo>
                  <a:pt x="370108" y="37752"/>
                  <a:pt x="359220" y="48640"/>
                  <a:pt x="345788" y="48640"/>
                </a:cubicBezTo>
                <a:cubicBezTo>
                  <a:pt x="332356" y="48640"/>
                  <a:pt x="321468" y="37752"/>
                  <a:pt x="321468" y="24320"/>
                </a:cubicBezTo>
                <a:cubicBezTo>
                  <a:pt x="321468" y="10888"/>
                  <a:pt x="332356" y="0"/>
                  <a:pt x="345788" y="0"/>
                </a:cubicBezTo>
                <a:close/>
                <a:moveTo>
                  <a:pt x="238632" y="0"/>
                </a:moveTo>
                <a:cubicBezTo>
                  <a:pt x="252064" y="0"/>
                  <a:pt x="262952" y="10888"/>
                  <a:pt x="262952" y="24320"/>
                </a:cubicBezTo>
                <a:cubicBezTo>
                  <a:pt x="262952" y="37752"/>
                  <a:pt x="252064" y="48640"/>
                  <a:pt x="238632" y="48640"/>
                </a:cubicBezTo>
                <a:cubicBezTo>
                  <a:pt x="225200" y="48640"/>
                  <a:pt x="214312" y="37752"/>
                  <a:pt x="214312" y="24320"/>
                </a:cubicBezTo>
                <a:cubicBezTo>
                  <a:pt x="214312" y="10888"/>
                  <a:pt x="225200" y="0"/>
                  <a:pt x="238632" y="0"/>
                </a:cubicBezTo>
                <a:close/>
                <a:moveTo>
                  <a:pt x="131476" y="0"/>
                </a:moveTo>
                <a:cubicBezTo>
                  <a:pt x="144908" y="0"/>
                  <a:pt x="155796" y="10888"/>
                  <a:pt x="155796" y="24320"/>
                </a:cubicBezTo>
                <a:cubicBezTo>
                  <a:pt x="155796" y="37752"/>
                  <a:pt x="144908" y="48640"/>
                  <a:pt x="131476" y="48640"/>
                </a:cubicBezTo>
                <a:cubicBezTo>
                  <a:pt x="118044" y="48640"/>
                  <a:pt x="107156" y="37752"/>
                  <a:pt x="107156" y="24320"/>
                </a:cubicBezTo>
                <a:cubicBezTo>
                  <a:pt x="107156" y="10888"/>
                  <a:pt x="118044" y="0"/>
                  <a:pt x="131476" y="0"/>
                </a:cubicBezTo>
                <a:close/>
                <a:moveTo>
                  <a:pt x="24320" y="0"/>
                </a:moveTo>
                <a:cubicBezTo>
                  <a:pt x="37752" y="0"/>
                  <a:pt x="48640" y="10888"/>
                  <a:pt x="48640" y="24320"/>
                </a:cubicBezTo>
                <a:cubicBezTo>
                  <a:pt x="48640" y="37752"/>
                  <a:pt x="37752" y="48640"/>
                  <a:pt x="24320" y="48640"/>
                </a:cubicBezTo>
                <a:cubicBezTo>
                  <a:pt x="10888" y="48640"/>
                  <a:pt x="0" y="37752"/>
                  <a:pt x="0" y="24320"/>
                </a:cubicBezTo>
                <a:cubicBezTo>
                  <a:pt x="0" y="10888"/>
                  <a:pt x="10888" y="0"/>
                  <a:pt x="2432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sym typeface="思源黑体 CN Normal" panose="020B0400000000000000" pitchFamily="34" charset="-122"/>
            </a:endParaRPr>
          </a:p>
        </p:txBody>
      </p:sp>
      <p:pic>
        <p:nvPicPr>
          <p:cNvPr id="1029" name="图片 102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24" r="49969"/>
          <a:stretch>
            <a:fillRect/>
          </a:stretch>
        </p:blipFill>
        <p:spPr>
          <a:xfrm>
            <a:off x="8883699" y="-2595"/>
            <a:ext cx="3699805" cy="7557377"/>
          </a:xfrm>
          <a:prstGeom prst="rect">
            <a:avLst/>
          </a:prstGeom>
        </p:spPr>
      </p:pic>
      <p:sp>
        <p:nvSpPr>
          <p:cNvPr id="156" name="任意多边形: 形状 155"/>
          <p:cNvSpPr/>
          <p:nvPr/>
        </p:nvSpPr>
        <p:spPr>
          <a:xfrm rot="5400000">
            <a:off x="796005" y="5767882"/>
            <a:ext cx="471317" cy="970255"/>
          </a:xfrm>
          <a:custGeom>
            <a:avLst/>
            <a:gdLst>
              <a:gd name="connsiteX0" fmla="*/ 452944 w 477264"/>
              <a:gd name="connsiteY0" fmla="*/ 933858 h 982498"/>
              <a:gd name="connsiteX1" fmla="*/ 477264 w 477264"/>
              <a:gd name="connsiteY1" fmla="*/ 958178 h 982498"/>
              <a:gd name="connsiteX2" fmla="*/ 452944 w 477264"/>
              <a:gd name="connsiteY2" fmla="*/ 982498 h 982498"/>
              <a:gd name="connsiteX3" fmla="*/ 428624 w 477264"/>
              <a:gd name="connsiteY3" fmla="*/ 958178 h 982498"/>
              <a:gd name="connsiteX4" fmla="*/ 452944 w 477264"/>
              <a:gd name="connsiteY4" fmla="*/ 933858 h 982498"/>
              <a:gd name="connsiteX5" fmla="*/ 345788 w 477264"/>
              <a:gd name="connsiteY5" fmla="*/ 933858 h 982498"/>
              <a:gd name="connsiteX6" fmla="*/ 370108 w 477264"/>
              <a:gd name="connsiteY6" fmla="*/ 958178 h 982498"/>
              <a:gd name="connsiteX7" fmla="*/ 345788 w 477264"/>
              <a:gd name="connsiteY7" fmla="*/ 982498 h 982498"/>
              <a:gd name="connsiteX8" fmla="*/ 321468 w 477264"/>
              <a:gd name="connsiteY8" fmla="*/ 958178 h 982498"/>
              <a:gd name="connsiteX9" fmla="*/ 345788 w 477264"/>
              <a:gd name="connsiteY9" fmla="*/ 933858 h 982498"/>
              <a:gd name="connsiteX10" fmla="*/ 238632 w 477264"/>
              <a:gd name="connsiteY10" fmla="*/ 933858 h 982498"/>
              <a:gd name="connsiteX11" fmla="*/ 262952 w 477264"/>
              <a:gd name="connsiteY11" fmla="*/ 958178 h 982498"/>
              <a:gd name="connsiteX12" fmla="*/ 238632 w 477264"/>
              <a:gd name="connsiteY12" fmla="*/ 982498 h 982498"/>
              <a:gd name="connsiteX13" fmla="*/ 214312 w 477264"/>
              <a:gd name="connsiteY13" fmla="*/ 958178 h 982498"/>
              <a:gd name="connsiteX14" fmla="*/ 238632 w 477264"/>
              <a:gd name="connsiteY14" fmla="*/ 933858 h 982498"/>
              <a:gd name="connsiteX15" fmla="*/ 131476 w 477264"/>
              <a:gd name="connsiteY15" fmla="*/ 933858 h 982498"/>
              <a:gd name="connsiteX16" fmla="*/ 155796 w 477264"/>
              <a:gd name="connsiteY16" fmla="*/ 958178 h 982498"/>
              <a:gd name="connsiteX17" fmla="*/ 131476 w 477264"/>
              <a:gd name="connsiteY17" fmla="*/ 982498 h 982498"/>
              <a:gd name="connsiteX18" fmla="*/ 107156 w 477264"/>
              <a:gd name="connsiteY18" fmla="*/ 958178 h 982498"/>
              <a:gd name="connsiteX19" fmla="*/ 131476 w 477264"/>
              <a:gd name="connsiteY19" fmla="*/ 933858 h 982498"/>
              <a:gd name="connsiteX20" fmla="*/ 24320 w 477264"/>
              <a:gd name="connsiteY20" fmla="*/ 933858 h 982498"/>
              <a:gd name="connsiteX21" fmla="*/ 48640 w 477264"/>
              <a:gd name="connsiteY21" fmla="*/ 958178 h 982498"/>
              <a:gd name="connsiteX22" fmla="*/ 24320 w 477264"/>
              <a:gd name="connsiteY22" fmla="*/ 982498 h 982498"/>
              <a:gd name="connsiteX23" fmla="*/ 0 w 477264"/>
              <a:gd name="connsiteY23" fmla="*/ 958178 h 982498"/>
              <a:gd name="connsiteX24" fmla="*/ 24320 w 477264"/>
              <a:gd name="connsiteY24" fmla="*/ 933858 h 982498"/>
              <a:gd name="connsiteX25" fmla="*/ 452944 w 477264"/>
              <a:gd name="connsiteY25" fmla="*/ 778215 h 982498"/>
              <a:gd name="connsiteX26" fmla="*/ 477264 w 477264"/>
              <a:gd name="connsiteY26" fmla="*/ 802535 h 982498"/>
              <a:gd name="connsiteX27" fmla="*/ 452944 w 477264"/>
              <a:gd name="connsiteY27" fmla="*/ 826855 h 982498"/>
              <a:gd name="connsiteX28" fmla="*/ 428624 w 477264"/>
              <a:gd name="connsiteY28" fmla="*/ 802535 h 982498"/>
              <a:gd name="connsiteX29" fmla="*/ 452944 w 477264"/>
              <a:gd name="connsiteY29" fmla="*/ 778215 h 982498"/>
              <a:gd name="connsiteX30" fmla="*/ 345788 w 477264"/>
              <a:gd name="connsiteY30" fmla="*/ 778215 h 982498"/>
              <a:gd name="connsiteX31" fmla="*/ 370108 w 477264"/>
              <a:gd name="connsiteY31" fmla="*/ 802535 h 982498"/>
              <a:gd name="connsiteX32" fmla="*/ 345788 w 477264"/>
              <a:gd name="connsiteY32" fmla="*/ 826855 h 982498"/>
              <a:gd name="connsiteX33" fmla="*/ 321468 w 477264"/>
              <a:gd name="connsiteY33" fmla="*/ 802535 h 982498"/>
              <a:gd name="connsiteX34" fmla="*/ 345788 w 477264"/>
              <a:gd name="connsiteY34" fmla="*/ 778215 h 982498"/>
              <a:gd name="connsiteX35" fmla="*/ 238632 w 477264"/>
              <a:gd name="connsiteY35" fmla="*/ 778215 h 982498"/>
              <a:gd name="connsiteX36" fmla="*/ 262952 w 477264"/>
              <a:gd name="connsiteY36" fmla="*/ 802535 h 982498"/>
              <a:gd name="connsiteX37" fmla="*/ 238632 w 477264"/>
              <a:gd name="connsiteY37" fmla="*/ 826855 h 982498"/>
              <a:gd name="connsiteX38" fmla="*/ 214312 w 477264"/>
              <a:gd name="connsiteY38" fmla="*/ 802535 h 982498"/>
              <a:gd name="connsiteX39" fmla="*/ 238632 w 477264"/>
              <a:gd name="connsiteY39" fmla="*/ 778215 h 982498"/>
              <a:gd name="connsiteX40" fmla="*/ 131476 w 477264"/>
              <a:gd name="connsiteY40" fmla="*/ 778215 h 982498"/>
              <a:gd name="connsiteX41" fmla="*/ 155796 w 477264"/>
              <a:gd name="connsiteY41" fmla="*/ 802535 h 982498"/>
              <a:gd name="connsiteX42" fmla="*/ 131476 w 477264"/>
              <a:gd name="connsiteY42" fmla="*/ 826855 h 982498"/>
              <a:gd name="connsiteX43" fmla="*/ 107156 w 477264"/>
              <a:gd name="connsiteY43" fmla="*/ 802535 h 982498"/>
              <a:gd name="connsiteX44" fmla="*/ 131476 w 477264"/>
              <a:gd name="connsiteY44" fmla="*/ 778215 h 982498"/>
              <a:gd name="connsiteX45" fmla="*/ 24320 w 477264"/>
              <a:gd name="connsiteY45" fmla="*/ 778215 h 982498"/>
              <a:gd name="connsiteX46" fmla="*/ 48640 w 477264"/>
              <a:gd name="connsiteY46" fmla="*/ 802535 h 982498"/>
              <a:gd name="connsiteX47" fmla="*/ 24320 w 477264"/>
              <a:gd name="connsiteY47" fmla="*/ 826855 h 982498"/>
              <a:gd name="connsiteX48" fmla="*/ 0 w 477264"/>
              <a:gd name="connsiteY48" fmla="*/ 802535 h 982498"/>
              <a:gd name="connsiteX49" fmla="*/ 24320 w 477264"/>
              <a:gd name="connsiteY49" fmla="*/ 778215 h 982498"/>
              <a:gd name="connsiteX50" fmla="*/ 452944 w 477264"/>
              <a:gd name="connsiteY50" fmla="*/ 622572 h 982498"/>
              <a:gd name="connsiteX51" fmla="*/ 477264 w 477264"/>
              <a:gd name="connsiteY51" fmla="*/ 646892 h 982498"/>
              <a:gd name="connsiteX52" fmla="*/ 452944 w 477264"/>
              <a:gd name="connsiteY52" fmla="*/ 671212 h 982498"/>
              <a:gd name="connsiteX53" fmla="*/ 428624 w 477264"/>
              <a:gd name="connsiteY53" fmla="*/ 646892 h 982498"/>
              <a:gd name="connsiteX54" fmla="*/ 452944 w 477264"/>
              <a:gd name="connsiteY54" fmla="*/ 622572 h 982498"/>
              <a:gd name="connsiteX55" fmla="*/ 345788 w 477264"/>
              <a:gd name="connsiteY55" fmla="*/ 622572 h 982498"/>
              <a:gd name="connsiteX56" fmla="*/ 370108 w 477264"/>
              <a:gd name="connsiteY56" fmla="*/ 646892 h 982498"/>
              <a:gd name="connsiteX57" fmla="*/ 345788 w 477264"/>
              <a:gd name="connsiteY57" fmla="*/ 671212 h 982498"/>
              <a:gd name="connsiteX58" fmla="*/ 321468 w 477264"/>
              <a:gd name="connsiteY58" fmla="*/ 646892 h 982498"/>
              <a:gd name="connsiteX59" fmla="*/ 345788 w 477264"/>
              <a:gd name="connsiteY59" fmla="*/ 622572 h 982498"/>
              <a:gd name="connsiteX60" fmla="*/ 238632 w 477264"/>
              <a:gd name="connsiteY60" fmla="*/ 622572 h 982498"/>
              <a:gd name="connsiteX61" fmla="*/ 262952 w 477264"/>
              <a:gd name="connsiteY61" fmla="*/ 646892 h 982498"/>
              <a:gd name="connsiteX62" fmla="*/ 238632 w 477264"/>
              <a:gd name="connsiteY62" fmla="*/ 671212 h 982498"/>
              <a:gd name="connsiteX63" fmla="*/ 214312 w 477264"/>
              <a:gd name="connsiteY63" fmla="*/ 646892 h 982498"/>
              <a:gd name="connsiteX64" fmla="*/ 238632 w 477264"/>
              <a:gd name="connsiteY64" fmla="*/ 622572 h 982498"/>
              <a:gd name="connsiteX65" fmla="*/ 131476 w 477264"/>
              <a:gd name="connsiteY65" fmla="*/ 622572 h 982498"/>
              <a:gd name="connsiteX66" fmla="*/ 155796 w 477264"/>
              <a:gd name="connsiteY66" fmla="*/ 646892 h 982498"/>
              <a:gd name="connsiteX67" fmla="*/ 131476 w 477264"/>
              <a:gd name="connsiteY67" fmla="*/ 671212 h 982498"/>
              <a:gd name="connsiteX68" fmla="*/ 107156 w 477264"/>
              <a:gd name="connsiteY68" fmla="*/ 646892 h 982498"/>
              <a:gd name="connsiteX69" fmla="*/ 131476 w 477264"/>
              <a:gd name="connsiteY69" fmla="*/ 622572 h 982498"/>
              <a:gd name="connsiteX70" fmla="*/ 24320 w 477264"/>
              <a:gd name="connsiteY70" fmla="*/ 622572 h 982498"/>
              <a:gd name="connsiteX71" fmla="*/ 48640 w 477264"/>
              <a:gd name="connsiteY71" fmla="*/ 646892 h 982498"/>
              <a:gd name="connsiteX72" fmla="*/ 24320 w 477264"/>
              <a:gd name="connsiteY72" fmla="*/ 671212 h 982498"/>
              <a:gd name="connsiteX73" fmla="*/ 0 w 477264"/>
              <a:gd name="connsiteY73" fmla="*/ 646892 h 982498"/>
              <a:gd name="connsiteX74" fmla="*/ 24320 w 477264"/>
              <a:gd name="connsiteY74" fmla="*/ 622572 h 982498"/>
              <a:gd name="connsiteX75" fmla="*/ 24320 w 477264"/>
              <a:gd name="connsiteY75" fmla="*/ 466929 h 982498"/>
              <a:gd name="connsiteX76" fmla="*/ 48640 w 477264"/>
              <a:gd name="connsiteY76" fmla="*/ 491249 h 982498"/>
              <a:gd name="connsiteX77" fmla="*/ 24320 w 477264"/>
              <a:gd name="connsiteY77" fmla="*/ 515569 h 982498"/>
              <a:gd name="connsiteX78" fmla="*/ 0 w 477264"/>
              <a:gd name="connsiteY78" fmla="*/ 491249 h 982498"/>
              <a:gd name="connsiteX79" fmla="*/ 24320 w 477264"/>
              <a:gd name="connsiteY79" fmla="*/ 466929 h 982498"/>
              <a:gd name="connsiteX80" fmla="*/ 131476 w 477264"/>
              <a:gd name="connsiteY80" fmla="*/ 466929 h 982498"/>
              <a:gd name="connsiteX81" fmla="*/ 155796 w 477264"/>
              <a:gd name="connsiteY81" fmla="*/ 491249 h 982498"/>
              <a:gd name="connsiteX82" fmla="*/ 131476 w 477264"/>
              <a:gd name="connsiteY82" fmla="*/ 515569 h 982498"/>
              <a:gd name="connsiteX83" fmla="*/ 107156 w 477264"/>
              <a:gd name="connsiteY83" fmla="*/ 491249 h 982498"/>
              <a:gd name="connsiteX84" fmla="*/ 131476 w 477264"/>
              <a:gd name="connsiteY84" fmla="*/ 466929 h 982498"/>
              <a:gd name="connsiteX85" fmla="*/ 238632 w 477264"/>
              <a:gd name="connsiteY85" fmla="*/ 466929 h 982498"/>
              <a:gd name="connsiteX86" fmla="*/ 262952 w 477264"/>
              <a:gd name="connsiteY86" fmla="*/ 491249 h 982498"/>
              <a:gd name="connsiteX87" fmla="*/ 238632 w 477264"/>
              <a:gd name="connsiteY87" fmla="*/ 515569 h 982498"/>
              <a:gd name="connsiteX88" fmla="*/ 214312 w 477264"/>
              <a:gd name="connsiteY88" fmla="*/ 491249 h 982498"/>
              <a:gd name="connsiteX89" fmla="*/ 238632 w 477264"/>
              <a:gd name="connsiteY89" fmla="*/ 466929 h 982498"/>
              <a:gd name="connsiteX90" fmla="*/ 345788 w 477264"/>
              <a:gd name="connsiteY90" fmla="*/ 466929 h 982498"/>
              <a:gd name="connsiteX91" fmla="*/ 370108 w 477264"/>
              <a:gd name="connsiteY91" fmla="*/ 491249 h 982498"/>
              <a:gd name="connsiteX92" fmla="*/ 345788 w 477264"/>
              <a:gd name="connsiteY92" fmla="*/ 515569 h 982498"/>
              <a:gd name="connsiteX93" fmla="*/ 321468 w 477264"/>
              <a:gd name="connsiteY93" fmla="*/ 491249 h 982498"/>
              <a:gd name="connsiteX94" fmla="*/ 345788 w 477264"/>
              <a:gd name="connsiteY94" fmla="*/ 466929 h 982498"/>
              <a:gd name="connsiteX95" fmla="*/ 452944 w 477264"/>
              <a:gd name="connsiteY95" fmla="*/ 466929 h 982498"/>
              <a:gd name="connsiteX96" fmla="*/ 477264 w 477264"/>
              <a:gd name="connsiteY96" fmla="*/ 491249 h 982498"/>
              <a:gd name="connsiteX97" fmla="*/ 452944 w 477264"/>
              <a:gd name="connsiteY97" fmla="*/ 515569 h 982498"/>
              <a:gd name="connsiteX98" fmla="*/ 428624 w 477264"/>
              <a:gd name="connsiteY98" fmla="*/ 491249 h 982498"/>
              <a:gd name="connsiteX99" fmla="*/ 452944 w 477264"/>
              <a:gd name="connsiteY99" fmla="*/ 466929 h 982498"/>
              <a:gd name="connsiteX100" fmla="*/ 24320 w 477264"/>
              <a:gd name="connsiteY100" fmla="*/ 311287 h 982498"/>
              <a:gd name="connsiteX101" fmla="*/ 48640 w 477264"/>
              <a:gd name="connsiteY101" fmla="*/ 335607 h 982498"/>
              <a:gd name="connsiteX102" fmla="*/ 24320 w 477264"/>
              <a:gd name="connsiteY102" fmla="*/ 359926 h 982498"/>
              <a:gd name="connsiteX103" fmla="*/ 0 w 477264"/>
              <a:gd name="connsiteY103" fmla="*/ 335607 h 982498"/>
              <a:gd name="connsiteX104" fmla="*/ 24320 w 477264"/>
              <a:gd name="connsiteY104" fmla="*/ 311287 h 982498"/>
              <a:gd name="connsiteX105" fmla="*/ 131476 w 477264"/>
              <a:gd name="connsiteY105" fmla="*/ 311286 h 982498"/>
              <a:gd name="connsiteX106" fmla="*/ 155796 w 477264"/>
              <a:gd name="connsiteY106" fmla="*/ 335606 h 982498"/>
              <a:gd name="connsiteX107" fmla="*/ 131476 w 477264"/>
              <a:gd name="connsiteY107" fmla="*/ 359926 h 982498"/>
              <a:gd name="connsiteX108" fmla="*/ 107156 w 477264"/>
              <a:gd name="connsiteY108" fmla="*/ 335606 h 982498"/>
              <a:gd name="connsiteX109" fmla="*/ 131476 w 477264"/>
              <a:gd name="connsiteY109" fmla="*/ 311286 h 982498"/>
              <a:gd name="connsiteX110" fmla="*/ 238632 w 477264"/>
              <a:gd name="connsiteY110" fmla="*/ 311286 h 982498"/>
              <a:gd name="connsiteX111" fmla="*/ 262952 w 477264"/>
              <a:gd name="connsiteY111" fmla="*/ 335606 h 982498"/>
              <a:gd name="connsiteX112" fmla="*/ 238632 w 477264"/>
              <a:gd name="connsiteY112" fmla="*/ 359926 h 982498"/>
              <a:gd name="connsiteX113" fmla="*/ 214312 w 477264"/>
              <a:gd name="connsiteY113" fmla="*/ 335606 h 982498"/>
              <a:gd name="connsiteX114" fmla="*/ 238632 w 477264"/>
              <a:gd name="connsiteY114" fmla="*/ 311286 h 982498"/>
              <a:gd name="connsiteX115" fmla="*/ 345788 w 477264"/>
              <a:gd name="connsiteY115" fmla="*/ 311286 h 982498"/>
              <a:gd name="connsiteX116" fmla="*/ 370108 w 477264"/>
              <a:gd name="connsiteY116" fmla="*/ 335606 h 982498"/>
              <a:gd name="connsiteX117" fmla="*/ 345788 w 477264"/>
              <a:gd name="connsiteY117" fmla="*/ 359926 h 982498"/>
              <a:gd name="connsiteX118" fmla="*/ 321468 w 477264"/>
              <a:gd name="connsiteY118" fmla="*/ 335606 h 982498"/>
              <a:gd name="connsiteX119" fmla="*/ 345788 w 477264"/>
              <a:gd name="connsiteY119" fmla="*/ 311286 h 982498"/>
              <a:gd name="connsiteX120" fmla="*/ 452944 w 477264"/>
              <a:gd name="connsiteY120" fmla="*/ 311286 h 982498"/>
              <a:gd name="connsiteX121" fmla="*/ 477264 w 477264"/>
              <a:gd name="connsiteY121" fmla="*/ 335606 h 982498"/>
              <a:gd name="connsiteX122" fmla="*/ 452944 w 477264"/>
              <a:gd name="connsiteY122" fmla="*/ 359926 h 982498"/>
              <a:gd name="connsiteX123" fmla="*/ 428624 w 477264"/>
              <a:gd name="connsiteY123" fmla="*/ 335606 h 982498"/>
              <a:gd name="connsiteX124" fmla="*/ 452944 w 477264"/>
              <a:gd name="connsiteY124" fmla="*/ 311286 h 982498"/>
              <a:gd name="connsiteX125" fmla="*/ 24320 w 477264"/>
              <a:gd name="connsiteY125" fmla="*/ 155643 h 982498"/>
              <a:gd name="connsiteX126" fmla="*/ 48640 w 477264"/>
              <a:gd name="connsiteY126" fmla="*/ 179963 h 982498"/>
              <a:gd name="connsiteX127" fmla="*/ 24320 w 477264"/>
              <a:gd name="connsiteY127" fmla="*/ 204283 h 982498"/>
              <a:gd name="connsiteX128" fmla="*/ 0 w 477264"/>
              <a:gd name="connsiteY128" fmla="*/ 179963 h 982498"/>
              <a:gd name="connsiteX129" fmla="*/ 24320 w 477264"/>
              <a:gd name="connsiteY129" fmla="*/ 155643 h 982498"/>
              <a:gd name="connsiteX130" fmla="*/ 131476 w 477264"/>
              <a:gd name="connsiteY130" fmla="*/ 155643 h 982498"/>
              <a:gd name="connsiteX131" fmla="*/ 155796 w 477264"/>
              <a:gd name="connsiteY131" fmla="*/ 179963 h 982498"/>
              <a:gd name="connsiteX132" fmla="*/ 131476 w 477264"/>
              <a:gd name="connsiteY132" fmla="*/ 204283 h 982498"/>
              <a:gd name="connsiteX133" fmla="*/ 107156 w 477264"/>
              <a:gd name="connsiteY133" fmla="*/ 179963 h 982498"/>
              <a:gd name="connsiteX134" fmla="*/ 131476 w 477264"/>
              <a:gd name="connsiteY134" fmla="*/ 155643 h 982498"/>
              <a:gd name="connsiteX135" fmla="*/ 238632 w 477264"/>
              <a:gd name="connsiteY135" fmla="*/ 155643 h 982498"/>
              <a:gd name="connsiteX136" fmla="*/ 262952 w 477264"/>
              <a:gd name="connsiteY136" fmla="*/ 179963 h 982498"/>
              <a:gd name="connsiteX137" fmla="*/ 238632 w 477264"/>
              <a:gd name="connsiteY137" fmla="*/ 204283 h 982498"/>
              <a:gd name="connsiteX138" fmla="*/ 214312 w 477264"/>
              <a:gd name="connsiteY138" fmla="*/ 179963 h 982498"/>
              <a:gd name="connsiteX139" fmla="*/ 238632 w 477264"/>
              <a:gd name="connsiteY139" fmla="*/ 155643 h 982498"/>
              <a:gd name="connsiteX140" fmla="*/ 345788 w 477264"/>
              <a:gd name="connsiteY140" fmla="*/ 155643 h 982498"/>
              <a:gd name="connsiteX141" fmla="*/ 370108 w 477264"/>
              <a:gd name="connsiteY141" fmla="*/ 179963 h 982498"/>
              <a:gd name="connsiteX142" fmla="*/ 345788 w 477264"/>
              <a:gd name="connsiteY142" fmla="*/ 204283 h 982498"/>
              <a:gd name="connsiteX143" fmla="*/ 321468 w 477264"/>
              <a:gd name="connsiteY143" fmla="*/ 179963 h 982498"/>
              <a:gd name="connsiteX144" fmla="*/ 345788 w 477264"/>
              <a:gd name="connsiteY144" fmla="*/ 155643 h 982498"/>
              <a:gd name="connsiteX145" fmla="*/ 452944 w 477264"/>
              <a:gd name="connsiteY145" fmla="*/ 155643 h 982498"/>
              <a:gd name="connsiteX146" fmla="*/ 477264 w 477264"/>
              <a:gd name="connsiteY146" fmla="*/ 179963 h 982498"/>
              <a:gd name="connsiteX147" fmla="*/ 452944 w 477264"/>
              <a:gd name="connsiteY147" fmla="*/ 204283 h 982498"/>
              <a:gd name="connsiteX148" fmla="*/ 428624 w 477264"/>
              <a:gd name="connsiteY148" fmla="*/ 179963 h 982498"/>
              <a:gd name="connsiteX149" fmla="*/ 452944 w 477264"/>
              <a:gd name="connsiteY149" fmla="*/ 155643 h 982498"/>
              <a:gd name="connsiteX150" fmla="*/ 452944 w 477264"/>
              <a:gd name="connsiteY150" fmla="*/ 0 h 982498"/>
              <a:gd name="connsiteX151" fmla="*/ 477264 w 477264"/>
              <a:gd name="connsiteY151" fmla="*/ 24320 h 982498"/>
              <a:gd name="connsiteX152" fmla="*/ 452944 w 477264"/>
              <a:gd name="connsiteY152" fmla="*/ 48640 h 982498"/>
              <a:gd name="connsiteX153" fmla="*/ 428624 w 477264"/>
              <a:gd name="connsiteY153" fmla="*/ 24320 h 982498"/>
              <a:gd name="connsiteX154" fmla="*/ 452944 w 477264"/>
              <a:gd name="connsiteY154" fmla="*/ 0 h 982498"/>
              <a:gd name="connsiteX155" fmla="*/ 345788 w 477264"/>
              <a:gd name="connsiteY155" fmla="*/ 0 h 982498"/>
              <a:gd name="connsiteX156" fmla="*/ 370108 w 477264"/>
              <a:gd name="connsiteY156" fmla="*/ 24320 h 982498"/>
              <a:gd name="connsiteX157" fmla="*/ 345788 w 477264"/>
              <a:gd name="connsiteY157" fmla="*/ 48640 h 982498"/>
              <a:gd name="connsiteX158" fmla="*/ 321468 w 477264"/>
              <a:gd name="connsiteY158" fmla="*/ 24320 h 982498"/>
              <a:gd name="connsiteX159" fmla="*/ 345788 w 477264"/>
              <a:gd name="connsiteY159" fmla="*/ 0 h 982498"/>
              <a:gd name="connsiteX160" fmla="*/ 238632 w 477264"/>
              <a:gd name="connsiteY160" fmla="*/ 0 h 982498"/>
              <a:gd name="connsiteX161" fmla="*/ 262952 w 477264"/>
              <a:gd name="connsiteY161" fmla="*/ 24320 h 982498"/>
              <a:gd name="connsiteX162" fmla="*/ 238632 w 477264"/>
              <a:gd name="connsiteY162" fmla="*/ 48640 h 982498"/>
              <a:gd name="connsiteX163" fmla="*/ 214312 w 477264"/>
              <a:gd name="connsiteY163" fmla="*/ 24320 h 982498"/>
              <a:gd name="connsiteX164" fmla="*/ 238632 w 477264"/>
              <a:gd name="connsiteY164" fmla="*/ 0 h 982498"/>
              <a:gd name="connsiteX165" fmla="*/ 131476 w 477264"/>
              <a:gd name="connsiteY165" fmla="*/ 0 h 982498"/>
              <a:gd name="connsiteX166" fmla="*/ 155796 w 477264"/>
              <a:gd name="connsiteY166" fmla="*/ 24320 h 982498"/>
              <a:gd name="connsiteX167" fmla="*/ 131476 w 477264"/>
              <a:gd name="connsiteY167" fmla="*/ 48640 h 982498"/>
              <a:gd name="connsiteX168" fmla="*/ 107156 w 477264"/>
              <a:gd name="connsiteY168" fmla="*/ 24320 h 982498"/>
              <a:gd name="connsiteX169" fmla="*/ 131476 w 477264"/>
              <a:gd name="connsiteY169" fmla="*/ 0 h 982498"/>
              <a:gd name="connsiteX170" fmla="*/ 24320 w 477264"/>
              <a:gd name="connsiteY170" fmla="*/ 0 h 982498"/>
              <a:gd name="connsiteX171" fmla="*/ 48640 w 477264"/>
              <a:gd name="connsiteY171" fmla="*/ 24320 h 982498"/>
              <a:gd name="connsiteX172" fmla="*/ 24320 w 477264"/>
              <a:gd name="connsiteY172" fmla="*/ 48640 h 982498"/>
              <a:gd name="connsiteX173" fmla="*/ 0 w 477264"/>
              <a:gd name="connsiteY173" fmla="*/ 24320 h 982498"/>
              <a:gd name="connsiteX174" fmla="*/ 24320 w 477264"/>
              <a:gd name="connsiteY174" fmla="*/ 0 h 982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</a:cxnLst>
            <a:rect l="l" t="t" r="r" b="b"/>
            <a:pathLst>
              <a:path w="477264" h="982498">
                <a:moveTo>
                  <a:pt x="452944" y="933858"/>
                </a:moveTo>
                <a:cubicBezTo>
                  <a:pt x="466376" y="933858"/>
                  <a:pt x="477264" y="944746"/>
                  <a:pt x="477264" y="958178"/>
                </a:cubicBezTo>
                <a:cubicBezTo>
                  <a:pt x="477264" y="971610"/>
                  <a:pt x="466376" y="982498"/>
                  <a:pt x="452944" y="982498"/>
                </a:cubicBezTo>
                <a:cubicBezTo>
                  <a:pt x="439512" y="982498"/>
                  <a:pt x="428624" y="971610"/>
                  <a:pt x="428624" y="958178"/>
                </a:cubicBezTo>
                <a:cubicBezTo>
                  <a:pt x="428624" y="944746"/>
                  <a:pt x="439512" y="933858"/>
                  <a:pt x="452944" y="933858"/>
                </a:cubicBezTo>
                <a:close/>
                <a:moveTo>
                  <a:pt x="345788" y="933858"/>
                </a:moveTo>
                <a:cubicBezTo>
                  <a:pt x="359220" y="933858"/>
                  <a:pt x="370108" y="944746"/>
                  <a:pt x="370108" y="958178"/>
                </a:cubicBezTo>
                <a:cubicBezTo>
                  <a:pt x="370108" y="971610"/>
                  <a:pt x="359220" y="982498"/>
                  <a:pt x="345788" y="982498"/>
                </a:cubicBezTo>
                <a:cubicBezTo>
                  <a:pt x="332356" y="982498"/>
                  <a:pt x="321468" y="971610"/>
                  <a:pt x="321468" y="958178"/>
                </a:cubicBezTo>
                <a:cubicBezTo>
                  <a:pt x="321468" y="944746"/>
                  <a:pt x="332356" y="933858"/>
                  <a:pt x="345788" y="933858"/>
                </a:cubicBezTo>
                <a:close/>
                <a:moveTo>
                  <a:pt x="238632" y="933858"/>
                </a:moveTo>
                <a:cubicBezTo>
                  <a:pt x="252064" y="933858"/>
                  <a:pt x="262952" y="944746"/>
                  <a:pt x="262952" y="958178"/>
                </a:cubicBezTo>
                <a:cubicBezTo>
                  <a:pt x="262952" y="971610"/>
                  <a:pt x="252064" y="982498"/>
                  <a:pt x="238632" y="982498"/>
                </a:cubicBezTo>
                <a:cubicBezTo>
                  <a:pt x="225200" y="982498"/>
                  <a:pt x="214312" y="971610"/>
                  <a:pt x="214312" y="958178"/>
                </a:cubicBezTo>
                <a:cubicBezTo>
                  <a:pt x="214312" y="944746"/>
                  <a:pt x="225200" y="933858"/>
                  <a:pt x="238632" y="933858"/>
                </a:cubicBezTo>
                <a:close/>
                <a:moveTo>
                  <a:pt x="131476" y="933858"/>
                </a:moveTo>
                <a:cubicBezTo>
                  <a:pt x="144908" y="933858"/>
                  <a:pt x="155796" y="944746"/>
                  <a:pt x="155796" y="958178"/>
                </a:cubicBezTo>
                <a:cubicBezTo>
                  <a:pt x="155796" y="971610"/>
                  <a:pt x="144908" y="982498"/>
                  <a:pt x="131476" y="982498"/>
                </a:cubicBezTo>
                <a:cubicBezTo>
                  <a:pt x="118044" y="982498"/>
                  <a:pt x="107156" y="971610"/>
                  <a:pt x="107156" y="958178"/>
                </a:cubicBezTo>
                <a:cubicBezTo>
                  <a:pt x="107156" y="944746"/>
                  <a:pt x="118044" y="933858"/>
                  <a:pt x="131476" y="933858"/>
                </a:cubicBezTo>
                <a:close/>
                <a:moveTo>
                  <a:pt x="24320" y="933858"/>
                </a:moveTo>
                <a:cubicBezTo>
                  <a:pt x="37752" y="933858"/>
                  <a:pt x="48640" y="944746"/>
                  <a:pt x="48640" y="958178"/>
                </a:cubicBezTo>
                <a:cubicBezTo>
                  <a:pt x="48640" y="971610"/>
                  <a:pt x="37752" y="982498"/>
                  <a:pt x="24320" y="982498"/>
                </a:cubicBezTo>
                <a:cubicBezTo>
                  <a:pt x="10888" y="982498"/>
                  <a:pt x="0" y="971610"/>
                  <a:pt x="0" y="958178"/>
                </a:cubicBezTo>
                <a:cubicBezTo>
                  <a:pt x="0" y="944746"/>
                  <a:pt x="10888" y="933858"/>
                  <a:pt x="24320" y="933858"/>
                </a:cubicBezTo>
                <a:close/>
                <a:moveTo>
                  <a:pt x="452944" y="778215"/>
                </a:moveTo>
                <a:cubicBezTo>
                  <a:pt x="466376" y="778215"/>
                  <a:pt x="477264" y="789103"/>
                  <a:pt x="477264" y="802535"/>
                </a:cubicBezTo>
                <a:cubicBezTo>
                  <a:pt x="477264" y="815967"/>
                  <a:pt x="466376" y="826855"/>
                  <a:pt x="452944" y="826855"/>
                </a:cubicBezTo>
                <a:cubicBezTo>
                  <a:pt x="439512" y="826855"/>
                  <a:pt x="428624" y="815967"/>
                  <a:pt x="428624" y="802535"/>
                </a:cubicBezTo>
                <a:cubicBezTo>
                  <a:pt x="428624" y="789103"/>
                  <a:pt x="439512" y="778215"/>
                  <a:pt x="452944" y="778215"/>
                </a:cubicBezTo>
                <a:close/>
                <a:moveTo>
                  <a:pt x="345788" y="778215"/>
                </a:moveTo>
                <a:cubicBezTo>
                  <a:pt x="359220" y="778215"/>
                  <a:pt x="370108" y="789103"/>
                  <a:pt x="370108" y="802535"/>
                </a:cubicBezTo>
                <a:cubicBezTo>
                  <a:pt x="370108" y="815967"/>
                  <a:pt x="359220" y="826855"/>
                  <a:pt x="345788" y="826855"/>
                </a:cubicBezTo>
                <a:cubicBezTo>
                  <a:pt x="332356" y="826855"/>
                  <a:pt x="321468" y="815967"/>
                  <a:pt x="321468" y="802535"/>
                </a:cubicBezTo>
                <a:cubicBezTo>
                  <a:pt x="321468" y="789103"/>
                  <a:pt x="332356" y="778215"/>
                  <a:pt x="345788" y="778215"/>
                </a:cubicBezTo>
                <a:close/>
                <a:moveTo>
                  <a:pt x="238632" y="778215"/>
                </a:moveTo>
                <a:cubicBezTo>
                  <a:pt x="252064" y="778215"/>
                  <a:pt x="262952" y="789103"/>
                  <a:pt x="262952" y="802535"/>
                </a:cubicBezTo>
                <a:cubicBezTo>
                  <a:pt x="262952" y="815967"/>
                  <a:pt x="252064" y="826855"/>
                  <a:pt x="238632" y="826855"/>
                </a:cubicBezTo>
                <a:cubicBezTo>
                  <a:pt x="225200" y="826855"/>
                  <a:pt x="214312" y="815967"/>
                  <a:pt x="214312" y="802535"/>
                </a:cubicBezTo>
                <a:cubicBezTo>
                  <a:pt x="214312" y="789103"/>
                  <a:pt x="225200" y="778215"/>
                  <a:pt x="238632" y="778215"/>
                </a:cubicBezTo>
                <a:close/>
                <a:moveTo>
                  <a:pt x="131476" y="778215"/>
                </a:moveTo>
                <a:cubicBezTo>
                  <a:pt x="144908" y="778215"/>
                  <a:pt x="155796" y="789103"/>
                  <a:pt x="155796" y="802535"/>
                </a:cubicBezTo>
                <a:cubicBezTo>
                  <a:pt x="155796" y="815967"/>
                  <a:pt x="144908" y="826855"/>
                  <a:pt x="131476" y="826855"/>
                </a:cubicBezTo>
                <a:cubicBezTo>
                  <a:pt x="118044" y="826855"/>
                  <a:pt x="107156" y="815967"/>
                  <a:pt x="107156" y="802535"/>
                </a:cubicBezTo>
                <a:cubicBezTo>
                  <a:pt x="107156" y="789103"/>
                  <a:pt x="118044" y="778215"/>
                  <a:pt x="131476" y="778215"/>
                </a:cubicBezTo>
                <a:close/>
                <a:moveTo>
                  <a:pt x="24320" y="778215"/>
                </a:moveTo>
                <a:cubicBezTo>
                  <a:pt x="37752" y="778215"/>
                  <a:pt x="48640" y="789103"/>
                  <a:pt x="48640" y="802535"/>
                </a:cubicBezTo>
                <a:cubicBezTo>
                  <a:pt x="48640" y="815967"/>
                  <a:pt x="37752" y="826855"/>
                  <a:pt x="24320" y="826855"/>
                </a:cubicBezTo>
                <a:cubicBezTo>
                  <a:pt x="10888" y="826855"/>
                  <a:pt x="0" y="815967"/>
                  <a:pt x="0" y="802535"/>
                </a:cubicBezTo>
                <a:cubicBezTo>
                  <a:pt x="0" y="789103"/>
                  <a:pt x="10888" y="778215"/>
                  <a:pt x="24320" y="778215"/>
                </a:cubicBezTo>
                <a:close/>
                <a:moveTo>
                  <a:pt x="452944" y="622572"/>
                </a:moveTo>
                <a:cubicBezTo>
                  <a:pt x="466376" y="622572"/>
                  <a:pt x="477264" y="633460"/>
                  <a:pt x="477264" y="646892"/>
                </a:cubicBezTo>
                <a:cubicBezTo>
                  <a:pt x="477264" y="660324"/>
                  <a:pt x="466376" y="671212"/>
                  <a:pt x="452944" y="671212"/>
                </a:cubicBezTo>
                <a:cubicBezTo>
                  <a:pt x="439512" y="671212"/>
                  <a:pt x="428624" y="660324"/>
                  <a:pt x="428624" y="646892"/>
                </a:cubicBezTo>
                <a:cubicBezTo>
                  <a:pt x="428624" y="633460"/>
                  <a:pt x="439512" y="622572"/>
                  <a:pt x="452944" y="622572"/>
                </a:cubicBezTo>
                <a:close/>
                <a:moveTo>
                  <a:pt x="345788" y="622572"/>
                </a:moveTo>
                <a:cubicBezTo>
                  <a:pt x="359220" y="622572"/>
                  <a:pt x="370108" y="633460"/>
                  <a:pt x="370108" y="646892"/>
                </a:cubicBezTo>
                <a:cubicBezTo>
                  <a:pt x="370108" y="660324"/>
                  <a:pt x="359220" y="671212"/>
                  <a:pt x="345788" y="671212"/>
                </a:cubicBezTo>
                <a:cubicBezTo>
                  <a:pt x="332356" y="671212"/>
                  <a:pt x="321468" y="660324"/>
                  <a:pt x="321468" y="646892"/>
                </a:cubicBezTo>
                <a:cubicBezTo>
                  <a:pt x="321468" y="633460"/>
                  <a:pt x="332356" y="622572"/>
                  <a:pt x="345788" y="622572"/>
                </a:cubicBezTo>
                <a:close/>
                <a:moveTo>
                  <a:pt x="238632" y="622572"/>
                </a:moveTo>
                <a:cubicBezTo>
                  <a:pt x="252064" y="622572"/>
                  <a:pt x="262952" y="633460"/>
                  <a:pt x="262952" y="646892"/>
                </a:cubicBezTo>
                <a:cubicBezTo>
                  <a:pt x="262952" y="660324"/>
                  <a:pt x="252064" y="671212"/>
                  <a:pt x="238632" y="671212"/>
                </a:cubicBezTo>
                <a:cubicBezTo>
                  <a:pt x="225200" y="671212"/>
                  <a:pt x="214312" y="660324"/>
                  <a:pt x="214312" y="646892"/>
                </a:cubicBezTo>
                <a:cubicBezTo>
                  <a:pt x="214312" y="633460"/>
                  <a:pt x="225200" y="622572"/>
                  <a:pt x="238632" y="622572"/>
                </a:cubicBezTo>
                <a:close/>
                <a:moveTo>
                  <a:pt x="131476" y="622572"/>
                </a:moveTo>
                <a:cubicBezTo>
                  <a:pt x="144908" y="622572"/>
                  <a:pt x="155796" y="633460"/>
                  <a:pt x="155796" y="646892"/>
                </a:cubicBezTo>
                <a:cubicBezTo>
                  <a:pt x="155796" y="660324"/>
                  <a:pt x="144908" y="671212"/>
                  <a:pt x="131476" y="671212"/>
                </a:cubicBezTo>
                <a:cubicBezTo>
                  <a:pt x="118044" y="671212"/>
                  <a:pt x="107156" y="660324"/>
                  <a:pt x="107156" y="646892"/>
                </a:cubicBezTo>
                <a:cubicBezTo>
                  <a:pt x="107156" y="633460"/>
                  <a:pt x="118044" y="622572"/>
                  <a:pt x="131476" y="622572"/>
                </a:cubicBezTo>
                <a:close/>
                <a:moveTo>
                  <a:pt x="24320" y="622572"/>
                </a:moveTo>
                <a:cubicBezTo>
                  <a:pt x="37752" y="622572"/>
                  <a:pt x="48640" y="633460"/>
                  <a:pt x="48640" y="646892"/>
                </a:cubicBezTo>
                <a:cubicBezTo>
                  <a:pt x="48640" y="660324"/>
                  <a:pt x="37752" y="671212"/>
                  <a:pt x="24320" y="671212"/>
                </a:cubicBezTo>
                <a:cubicBezTo>
                  <a:pt x="10888" y="671212"/>
                  <a:pt x="0" y="660324"/>
                  <a:pt x="0" y="646892"/>
                </a:cubicBezTo>
                <a:cubicBezTo>
                  <a:pt x="0" y="633460"/>
                  <a:pt x="10888" y="622572"/>
                  <a:pt x="24320" y="622572"/>
                </a:cubicBezTo>
                <a:close/>
                <a:moveTo>
                  <a:pt x="24320" y="466929"/>
                </a:moveTo>
                <a:cubicBezTo>
                  <a:pt x="37752" y="466929"/>
                  <a:pt x="48640" y="477817"/>
                  <a:pt x="48640" y="491249"/>
                </a:cubicBezTo>
                <a:cubicBezTo>
                  <a:pt x="48640" y="504681"/>
                  <a:pt x="37752" y="515569"/>
                  <a:pt x="24320" y="515569"/>
                </a:cubicBezTo>
                <a:cubicBezTo>
                  <a:pt x="10888" y="515569"/>
                  <a:pt x="0" y="504681"/>
                  <a:pt x="0" y="491249"/>
                </a:cubicBezTo>
                <a:cubicBezTo>
                  <a:pt x="0" y="477817"/>
                  <a:pt x="10888" y="466929"/>
                  <a:pt x="24320" y="466929"/>
                </a:cubicBezTo>
                <a:close/>
                <a:moveTo>
                  <a:pt x="131476" y="466929"/>
                </a:moveTo>
                <a:cubicBezTo>
                  <a:pt x="144908" y="466929"/>
                  <a:pt x="155796" y="477817"/>
                  <a:pt x="155796" y="491249"/>
                </a:cubicBezTo>
                <a:cubicBezTo>
                  <a:pt x="155796" y="504681"/>
                  <a:pt x="144908" y="515569"/>
                  <a:pt x="131476" y="515569"/>
                </a:cubicBezTo>
                <a:cubicBezTo>
                  <a:pt x="118044" y="515569"/>
                  <a:pt x="107156" y="504681"/>
                  <a:pt x="107156" y="491249"/>
                </a:cubicBezTo>
                <a:cubicBezTo>
                  <a:pt x="107156" y="477817"/>
                  <a:pt x="118044" y="466929"/>
                  <a:pt x="131476" y="466929"/>
                </a:cubicBezTo>
                <a:close/>
                <a:moveTo>
                  <a:pt x="238632" y="466929"/>
                </a:moveTo>
                <a:cubicBezTo>
                  <a:pt x="252064" y="466929"/>
                  <a:pt x="262952" y="477817"/>
                  <a:pt x="262952" y="491249"/>
                </a:cubicBezTo>
                <a:cubicBezTo>
                  <a:pt x="262952" y="504681"/>
                  <a:pt x="252064" y="515569"/>
                  <a:pt x="238632" y="515569"/>
                </a:cubicBezTo>
                <a:cubicBezTo>
                  <a:pt x="225200" y="515569"/>
                  <a:pt x="214312" y="504681"/>
                  <a:pt x="214312" y="491249"/>
                </a:cubicBezTo>
                <a:cubicBezTo>
                  <a:pt x="214312" y="477817"/>
                  <a:pt x="225200" y="466929"/>
                  <a:pt x="238632" y="466929"/>
                </a:cubicBezTo>
                <a:close/>
                <a:moveTo>
                  <a:pt x="345788" y="466929"/>
                </a:moveTo>
                <a:cubicBezTo>
                  <a:pt x="359220" y="466929"/>
                  <a:pt x="370108" y="477817"/>
                  <a:pt x="370108" y="491249"/>
                </a:cubicBezTo>
                <a:cubicBezTo>
                  <a:pt x="370108" y="504681"/>
                  <a:pt x="359220" y="515569"/>
                  <a:pt x="345788" y="515569"/>
                </a:cubicBezTo>
                <a:cubicBezTo>
                  <a:pt x="332356" y="515569"/>
                  <a:pt x="321468" y="504681"/>
                  <a:pt x="321468" y="491249"/>
                </a:cubicBezTo>
                <a:cubicBezTo>
                  <a:pt x="321468" y="477817"/>
                  <a:pt x="332356" y="466929"/>
                  <a:pt x="345788" y="466929"/>
                </a:cubicBezTo>
                <a:close/>
                <a:moveTo>
                  <a:pt x="452944" y="466929"/>
                </a:moveTo>
                <a:cubicBezTo>
                  <a:pt x="466376" y="466929"/>
                  <a:pt x="477264" y="477817"/>
                  <a:pt x="477264" y="491249"/>
                </a:cubicBezTo>
                <a:cubicBezTo>
                  <a:pt x="477264" y="504681"/>
                  <a:pt x="466376" y="515569"/>
                  <a:pt x="452944" y="515569"/>
                </a:cubicBezTo>
                <a:cubicBezTo>
                  <a:pt x="439512" y="515569"/>
                  <a:pt x="428624" y="504681"/>
                  <a:pt x="428624" y="491249"/>
                </a:cubicBezTo>
                <a:cubicBezTo>
                  <a:pt x="428624" y="477817"/>
                  <a:pt x="439512" y="466929"/>
                  <a:pt x="452944" y="466929"/>
                </a:cubicBezTo>
                <a:close/>
                <a:moveTo>
                  <a:pt x="24320" y="311287"/>
                </a:moveTo>
                <a:cubicBezTo>
                  <a:pt x="37752" y="311287"/>
                  <a:pt x="48640" y="322175"/>
                  <a:pt x="48640" y="335607"/>
                </a:cubicBezTo>
                <a:cubicBezTo>
                  <a:pt x="48640" y="349038"/>
                  <a:pt x="37752" y="359926"/>
                  <a:pt x="24320" y="359926"/>
                </a:cubicBezTo>
                <a:cubicBezTo>
                  <a:pt x="10888" y="359926"/>
                  <a:pt x="0" y="349038"/>
                  <a:pt x="0" y="335607"/>
                </a:cubicBezTo>
                <a:cubicBezTo>
                  <a:pt x="0" y="322175"/>
                  <a:pt x="10888" y="311287"/>
                  <a:pt x="24320" y="311287"/>
                </a:cubicBezTo>
                <a:close/>
                <a:moveTo>
                  <a:pt x="131476" y="311286"/>
                </a:moveTo>
                <a:cubicBezTo>
                  <a:pt x="144908" y="311286"/>
                  <a:pt x="155796" y="322174"/>
                  <a:pt x="155796" y="335606"/>
                </a:cubicBezTo>
                <a:cubicBezTo>
                  <a:pt x="155796" y="349038"/>
                  <a:pt x="144908" y="359926"/>
                  <a:pt x="131476" y="359926"/>
                </a:cubicBezTo>
                <a:cubicBezTo>
                  <a:pt x="118044" y="359926"/>
                  <a:pt x="107156" y="349038"/>
                  <a:pt x="107156" y="335606"/>
                </a:cubicBezTo>
                <a:cubicBezTo>
                  <a:pt x="107156" y="322174"/>
                  <a:pt x="118044" y="311286"/>
                  <a:pt x="131476" y="311286"/>
                </a:cubicBezTo>
                <a:close/>
                <a:moveTo>
                  <a:pt x="238632" y="311286"/>
                </a:moveTo>
                <a:cubicBezTo>
                  <a:pt x="252064" y="311286"/>
                  <a:pt x="262952" y="322174"/>
                  <a:pt x="262952" y="335606"/>
                </a:cubicBezTo>
                <a:cubicBezTo>
                  <a:pt x="262952" y="349038"/>
                  <a:pt x="252064" y="359926"/>
                  <a:pt x="238632" y="359926"/>
                </a:cubicBezTo>
                <a:cubicBezTo>
                  <a:pt x="225200" y="359926"/>
                  <a:pt x="214312" y="349038"/>
                  <a:pt x="214312" y="335606"/>
                </a:cubicBezTo>
                <a:cubicBezTo>
                  <a:pt x="214312" y="322174"/>
                  <a:pt x="225200" y="311286"/>
                  <a:pt x="238632" y="311286"/>
                </a:cubicBezTo>
                <a:close/>
                <a:moveTo>
                  <a:pt x="345788" y="311286"/>
                </a:moveTo>
                <a:cubicBezTo>
                  <a:pt x="359220" y="311286"/>
                  <a:pt x="370108" y="322174"/>
                  <a:pt x="370108" y="335606"/>
                </a:cubicBezTo>
                <a:cubicBezTo>
                  <a:pt x="370108" y="349038"/>
                  <a:pt x="359220" y="359926"/>
                  <a:pt x="345788" y="359926"/>
                </a:cubicBezTo>
                <a:cubicBezTo>
                  <a:pt x="332356" y="359926"/>
                  <a:pt x="321468" y="349038"/>
                  <a:pt x="321468" y="335606"/>
                </a:cubicBezTo>
                <a:cubicBezTo>
                  <a:pt x="321468" y="322174"/>
                  <a:pt x="332356" y="311286"/>
                  <a:pt x="345788" y="311286"/>
                </a:cubicBezTo>
                <a:close/>
                <a:moveTo>
                  <a:pt x="452944" y="311286"/>
                </a:moveTo>
                <a:cubicBezTo>
                  <a:pt x="466376" y="311286"/>
                  <a:pt x="477264" y="322174"/>
                  <a:pt x="477264" y="335606"/>
                </a:cubicBezTo>
                <a:cubicBezTo>
                  <a:pt x="477264" y="349038"/>
                  <a:pt x="466376" y="359926"/>
                  <a:pt x="452944" y="359926"/>
                </a:cubicBezTo>
                <a:cubicBezTo>
                  <a:pt x="439512" y="359926"/>
                  <a:pt x="428624" y="349038"/>
                  <a:pt x="428624" y="335606"/>
                </a:cubicBezTo>
                <a:cubicBezTo>
                  <a:pt x="428624" y="322174"/>
                  <a:pt x="439512" y="311286"/>
                  <a:pt x="452944" y="311286"/>
                </a:cubicBezTo>
                <a:close/>
                <a:moveTo>
                  <a:pt x="24320" y="155643"/>
                </a:moveTo>
                <a:cubicBezTo>
                  <a:pt x="37752" y="155643"/>
                  <a:pt x="48640" y="166531"/>
                  <a:pt x="48640" y="179963"/>
                </a:cubicBezTo>
                <a:cubicBezTo>
                  <a:pt x="48640" y="193395"/>
                  <a:pt x="37752" y="204283"/>
                  <a:pt x="24320" y="204283"/>
                </a:cubicBezTo>
                <a:cubicBezTo>
                  <a:pt x="10888" y="204283"/>
                  <a:pt x="0" y="193395"/>
                  <a:pt x="0" y="179963"/>
                </a:cubicBezTo>
                <a:cubicBezTo>
                  <a:pt x="0" y="166531"/>
                  <a:pt x="10888" y="155643"/>
                  <a:pt x="24320" y="155643"/>
                </a:cubicBezTo>
                <a:close/>
                <a:moveTo>
                  <a:pt x="131476" y="155643"/>
                </a:moveTo>
                <a:cubicBezTo>
                  <a:pt x="144908" y="155643"/>
                  <a:pt x="155796" y="166531"/>
                  <a:pt x="155796" y="179963"/>
                </a:cubicBezTo>
                <a:cubicBezTo>
                  <a:pt x="155796" y="193395"/>
                  <a:pt x="144908" y="204283"/>
                  <a:pt x="131476" y="204283"/>
                </a:cubicBezTo>
                <a:cubicBezTo>
                  <a:pt x="118044" y="204283"/>
                  <a:pt x="107156" y="193395"/>
                  <a:pt x="107156" y="179963"/>
                </a:cubicBezTo>
                <a:cubicBezTo>
                  <a:pt x="107156" y="166531"/>
                  <a:pt x="118044" y="155643"/>
                  <a:pt x="131476" y="155643"/>
                </a:cubicBezTo>
                <a:close/>
                <a:moveTo>
                  <a:pt x="238632" y="155643"/>
                </a:moveTo>
                <a:cubicBezTo>
                  <a:pt x="252064" y="155643"/>
                  <a:pt x="262952" y="166531"/>
                  <a:pt x="262952" y="179963"/>
                </a:cubicBezTo>
                <a:cubicBezTo>
                  <a:pt x="262952" y="193395"/>
                  <a:pt x="252064" y="204283"/>
                  <a:pt x="238632" y="204283"/>
                </a:cubicBezTo>
                <a:cubicBezTo>
                  <a:pt x="225200" y="204283"/>
                  <a:pt x="214312" y="193395"/>
                  <a:pt x="214312" y="179963"/>
                </a:cubicBezTo>
                <a:cubicBezTo>
                  <a:pt x="214312" y="166531"/>
                  <a:pt x="225200" y="155643"/>
                  <a:pt x="238632" y="155643"/>
                </a:cubicBezTo>
                <a:close/>
                <a:moveTo>
                  <a:pt x="345788" y="155643"/>
                </a:moveTo>
                <a:cubicBezTo>
                  <a:pt x="359220" y="155643"/>
                  <a:pt x="370108" y="166531"/>
                  <a:pt x="370108" y="179963"/>
                </a:cubicBezTo>
                <a:cubicBezTo>
                  <a:pt x="370108" y="193395"/>
                  <a:pt x="359220" y="204283"/>
                  <a:pt x="345788" y="204283"/>
                </a:cubicBezTo>
                <a:cubicBezTo>
                  <a:pt x="332356" y="204283"/>
                  <a:pt x="321468" y="193395"/>
                  <a:pt x="321468" y="179963"/>
                </a:cubicBezTo>
                <a:cubicBezTo>
                  <a:pt x="321468" y="166531"/>
                  <a:pt x="332356" y="155643"/>
                  <a:pt x="345788" y="155643"/>
                </a:cubicBezTo>
                <a:close/>
                <a:moveTo>
                  <a:pt x="452944" y="155643"/>
                </a:moveTo>
                <a:cubicBezTo>
                  <a:pt x="466376" y="155643"/>
                  <a:pt x="477264" y="166531"/>
                  <a:pt x="477264" y="179963"/>
                </a:cubicBezTo>
                <a:cubicBezTo>
                  <a:pt x="477264" y="193395"/>
                  <a:pt x="466376" y="204283"/>
                  <a:pt x="452944" y="204283"/>
                </a:cubicBezTo>
                <a:cubicBezTo>
                  <a:pt x="439512" y="204283"/>
                  <a:pt x="428624" y="193395"/>
                  <a:pt x="428624" y="179963"/>
                </a:cubicBezTo>
                <a:cubicBezTo>
                  <a:pt x="428624" y="166531"/>
                  <a:pt x="439512" y="155643"/>
                  <a:pt x="452944" y="155643"/>
                </a:cubicBezTo>
                <a:close/>
                <a:moveTo>
                  <a:pt x="452944" y="0"/>
                </a:moveTo>
                <a:cubicBezTo>
                  <a:pt x="466376" y="0"/>
                  <a:pt x="477264" y="10888"/>
                  <a:pt x="477264" y="24320"/>
                </a:cubicBezTo>
                <a:cubicBezTo>
                  <a:pt x="477264" y="37752"/>
                  <a:pt x="466376" y="48640"/>
                  <a:pt x="452944" y="48640"/>
                </a:cubicBezTo>
                <a:cubicBezTo>
                  <a:pt x="439512" y="48640"/>
                  <a:pt x="428624" y="37752"/>
                  <a:pt x="428624" y="24320"/>
                </a:cubicBezTo>
                <a:cubicBezTo>
                  <a:pt x="428624" y="10888"/>
                  <a:pt x="439512" y="0"/>
                  <a:pt x="452944" y="0"/>
                </a:cubicBezTo>
                <a:close/>
                <a:moveTo>
                  <a:pt x="345788" y="0"/>
                </a:moveTo>
                <a:cubicBezTo>
                  <a:pt x="359220" y="0"/>
                  <a:pt x="370108" y="10888"/>
                  <a:pt x="370108" y="24320"/>
                </a:cubicBezTo>
                <a:cubicBezTo>
                  <a:pt x="370108" y="37752"/>
                  <a:pt x="359220" y="48640"/>
                  <a:pt x="345788" y="48640"/>
                </a:cubicBezTo>
                <a:cubicBezTo>
                  <a:pt x="332356" y="48640"/>
                  <a:pt x="321468" y="37752"/>
                  <a:pt x="321468" y="24320"/>
                </a:cubicBezTo>
                <a:cubicBezTo>
                  <a:pt x="321468" y="10888"/>
                  <a:pt x="332356" y="0"/>
                  <a:pt x="345788" y="0"/>
                </a:cubicBezTo>
                <a:close/>
                <a:moveTo>
                  <a:pt x="238632" y="0"/>
                </a:moveTo>
                <a:cubicBezTo>
                  <a:pt x="252064" y="0"/>
                  <a:pt x="262952" y="10888"/>
                  <a:pt x="262952" y="24320"/>
                </a:cubicBezTo>
                <a:cubicBezTo>
                  <a:pt x="262952" y="37752"/>
                  <a:pt x="252064" y="48640"/>
                  <a:pt x="238632" y="48640"/>
                </a:cubicBezTo>
                <a:cubicBezTo>
                  <a:pt x="225200" y="48640"/>
                  <a:pt x="214312" y="37752"/>
                  <a:pt x="214312" y="24320"/>
                </a:cubicBezTo>
                <a:cubicBezTo>
                  <a:pt x="214312" y="10888"/>
                  <a:pt x="225200" y="0"/>
                  <a:pt x="238632" y="0"/>
                </a:cubicBezTo>
                <a:close/>
                <a:moveTo>
                  <a:pt x="131476" y="0"/>
                </a:moveTo>
                <a:cubicBezTo>
                  <a:pt x="144908" y="0"/>
                  <a:pt x="155796" y="10888"/>
                  <a:pt x="155796" y="24320"/>
                </a:cubicBezTo>
                <a:cubicBezTo>
                  <a:pt x="155796" y="37752"/>
                  <a:pt x="144908" y="48640"/>
                  <a:pt x="131476" y="48640"/>
                </a:cubicBezTo>
                <a:cubicBezTo>
                  <a:pt x="118044" y="48640"/>
                  <a:pt x="107156" y="37752"/>
                  <a:pt x="107156" y="24320"/>
                </a:cubicBezTo>
                <a:cubicBezTo>
                  <a:pt x="107156" y="10888"/>
                  <a:pt x="118044" y="0"/>
                  <a:pt x="131476" y="0"/>
                </a:cubicBezTo>
                <a:close/>
                <a:moveTo>
                  <a:pt x="24320" y="0"/>
                </a:moveTo>
                <a:cubicBezTo>
                  <a:pt x="37752" y="0"/>
                  <a:pt x="48640" y="10888"/>
                  <a:pt x="48640" y="24320"/>
                </a:cubicBezTo>
                <a:cubicBezTo>
                  <a:pt x="48640" y="37752"/>
                  <a:pt x="37752" y="48640"/>
                  <a:pt x="24320" y="48640"/>
                </a:cubicBezTo>
                <a:cubicBezTo>
                  <a:pt x="10888" y="48640"/>
                  <a:pt x="0" y="37752"/>
                  <a:pt x="0" y="24320"/>
                </a:cubicBezTo>
                <a:cubicBezTo>
                  <a:pt x="0" y="10888"/>
                  <a:pt x="10888" y="0"/>
                  <a:pt x="2432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sym typeface="思源黑体 CN Normal" panose="020B0400000000000000" pitchFamily="34" charset="-122"/>
            </a:endParaRPr>
          </a:p>
        </p:txBody>
      </p:sp>
      <p:grpSp>
        <p:nvGrpSpPr>
          <p:cNvPr id="1042" name="组合 1041"/>
          <p:cNvGrpSpPr/>
          <p:nvPr/>
        </p:nvGrpSpPr>
        <p:grpSpPr>
          <a:xfrm>
            <a:off x="845337" y="494888"/>
            <a:ext cx="5514986" cy="223730"/>
            <a:chOff x="845337" y="494888"/>
            <a:chExt cx="5514986" cy="223730"/>
          </a:xfrm>
        </p:grpSpPr>
        <p:grpSp>
          <p:nvGrpSpPr>
            <p:cNvPr id="1041" name="组合 1040"/>
            <p:cNvGrpSpPr/>
            <p:nvPr/>
          </p:nvGrpSpPr>
          <p:grpSpPr>
            <a:xfrm>
              <a:off x="845337" y="494888"/>
              <a:ext cx="1598431" cy="223730"/>
              <a:chOff x="845337" y="494888"/>
              <a:chExt cx="2163334" cy="0"/>
            </a:xfrm>
          </p:grpSpPr>
          <p:cxnSp>
            <p:nvCxnSpPr>
              <p:cNvPr id="1039" name="直接连接符 1038"/>
              <p:cNvCxnSpPr/>
              <p:nvPr/>
            </p:nvCxnSpPr>
            <p:spPr>
              <a:xfrm>
                <a:off x="845337" y="494888"/>
                <a:ext cx="1146451" cy="0"/>
              </a:xfrm>
              <a:prstGeom prst="line">
                <a:avLst/>
              </a:prstGeom>
              <a:ln>
                <a:solidFill>
                  <a:schemeClr val="bg1"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直接连接符 162"/>
              <p:cNvCxnSpPr/>
              <p:nvPr/>
            </p:nvCxnSpPr>
            <p:spPr>
              <a:xfrm>
                <a:off x="2367625" y="494888"/>
                <a:ext cx="641046" cy="0"/>
              </a:xfrm>
              <a:prstGeom prst="line">
                <a:avLst/>
              </a:prstGeom>
              <a:ln>
                <a:solidFill>
                  <a:schemeClr val="bg1"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68" name="直接连接符 167"/>
            <p:cNvCxnSpPr/>
            <p:nvPr/>
          </p:nvCxnSpPr>
          <p:spPr>
            <a:xfrm>
              <a:off x="5886671" y="494888"/>
              <a:ext cx="473652" cy="0"/>
            </a:xfrm>
            <a:prstGeom prst="line">
              <a:avLst/>
            </a:prstGeom>
            <a:ln>
              <a:solidFill>
                <a:schemeClr val="bg1"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456" y="252297"/>
            <a:ext cx="4928329" cy="65887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142" grpId="0" animBg="1"/>
      <p:bldP spid="15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KSO_WPP_MARK_KEY" val="3e8be5a1-e0f1-4e67-ac3d-a3a7ff88e841"/>
  <p:tag name="COMMONDATA" val="eyJoZGlkIjoiYjNhZGFjOGU3YmQ1ZGJhOWQ3YTM5ZWVjOTg5NzE4Yzk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微信公众号：说点保">
  <a:themeElements>
    <a:clrScheme name="自定义 3619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52FA6"/>
      </a:accent1>
      <a:accent2>
        <a:srgbClr val="92A3E8"/>
      </a:accent2>
      <a:accent3>
        <a:srgbClr val="2489F9"/>
      </a:accent3>
      <a:accent4>
        <a:srgbClr val="5EB1FF"/>
      </a:accent4>
      <a:accent5>
        <a:srgbClr val="B7D2D7"/>
      </a:accent5>
      <a:accent6>
        <a:srgbClr val="071649"/>
      </a:accent6>
      <a:hlink>
        <a:srgbClr val="046EA4"/>
      </a:hlink>
      <a:folHlink>
        <a:srgbClr val="BFBFBF"/>
      </a:folHlink>
    </a:clrScheme>
    <a:fontScheme name="思源黑体">
      <a:majorFont>
        <a:latin typeface="思源黑体 CN Heavy"/>
        <a:ea typeface="思源黑体"/>
        <a:cs typeface=""/>
      </a:majorFont>
      <a:minorFont>
        <a:latin typeface="思源黑体"/>
        <a:ea typeface="思源黑体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主题​​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334D97"/>
      </a:accent1>
      <a:accent2>
        <a:srgbClr val="FF0B69"/>
      </a:accent2>
      <a:accent3>
        <a:srgbClr val="3D76CF"/>
      </a:accent3>
      <a:accent4>
        <a:srgbClr val="6497E6"/>
      </a:accent4>
      <a:accent5>
        <a:srgbClr val="9CB0B4"/>
      </a:accent5>
      <a:accent6>
        <a:srgbClr val="B4B4B4"/>
      </a:accent6>
      <a:hlink>
        <a:srgbClr val="046EA4"/>
      </a:hlink>
      <a:folHlink>
        <a:srgbClr val="BFBFBF"/>
      </a:folHlink>
    </a:clrScheme>
    <a:fontScheme name="思源黑体">
      <a:majorFont>
        <a:latin typeface="思源黑体 CN Heavy"/>
        <a:ea typeface="思源黑体"/>
        <a:cs typeface=""/>
      </a:majorFont>
      <a:minorFont>
        <a:latin typeface="思源黑体"/>
        <a:ea typeface="思源黑体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1260</Words>
  <Application>Microsoft Office PowerPoint</Application>
  <PresentationFormat>宽屏</PresentationFormat>
  <Paragraphs>119</Paragraphs>
  <Slides>27</Slides>
  <Notes>26</Notes>
  <HiddenSlides>0</HiddenSlides>
  <MMClips>1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36" baseType="lpstr">
      <vt:lpstr>等线</vt:lpstr>
      <vt:lpstr>思源黑体</vt:lpstr>
      <vt:lpstr>思源黑体 CN Heavy</vt:lpstr>
      <vt:lpstr>思源黑体 CN Normal</vt:lpstr>
      <vt:lpstr>微软雅黑</vt:lpstr>
      <vt:lpstr>Arial</vt:lpstr>
      <vt:lpstr>Open Sans</vt:lpstr>
      <vt:lpstr>微信公众号：说点保</vt:lpstr>
      <vt:lpstr>1_Office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李 立伟</cp:lastModifiedBy>
  <cp:revision>305</cp:revision>
  <dcterms:created xsi:type="dcterms:W3CDTF">2019-07-11T04:52:00Z</dcterms:created>
  <dcterms:modified xsi:type="dcterms:W3CDTF">2023-05-06T03:12:09Z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14487B9973454EBB8CA050F00A5FED58</vt:lpwstr>
  </property>
  <property fmtid="{D5CDD505-2E9C-101B-9397-08002B2CF9AE}" pid="3" name="KSOProductBuildVer">
    <vt:lpwstr>2052-11.1.0.14036</vt:lpwstr>
  </property>
</Properties>
</file>