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4323B-AF23-4E02-B548-72C926521088}" type="datetimeFigureOut">
              <a:rPr lang="zh-CN" altLang="en-US" smtClean="0"/>
              <a:pPr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18915-066D-433A-BA78-AD0968C0DC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1214422"/>
            <a:ext cx="9134475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FEFF7"/>
              </a:clrFrom>
              <a:clrTo>
                <a:srgbClr val="EFEF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5852" y="1000108"/>
            <a:ext cx="6610363" cy="56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FEFF7"/>
              </a:clrFrom>
              <a:clrTo>
                <a:srgbClr val="EFEF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313" y="1524000"/>
            <a:ext cx="87153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" y="71414"/>
            <a:ext cx="9124950" cy="654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3" y="500063"/>
            <a:ext cx="913447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142852"/>
            <a:ext cx="7634309" cy="6550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5" y="795338"/>
            <a:ext cx="9124950" cy="526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013" y="642938"/>
            <a:ext cx="894397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185988"/>
            <a:ext cx="9144000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全屏显示(4:3)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liuqing02</dc:creator>
  <cp:lastModifiedBy>liuqing02</cp:lastModifiedBy>
  <cp:revision>3</cp:revision>
  <dcterms:created xsi:type="dcterms:W3CDTF">2013-11-19T03:13:45Z</dcterms:created>
  <dcterms:modified xsi:type="dcterms:W3CDTF">2013-11-19T07:53:14Z</dcterms:modified>
</cp:coreProperties>
</file>