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2015/4/27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8" y="8136"/>
            <a:ext cx="9111591" cy="6849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77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81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2" y="0"/>
            <a:ext cx="915387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626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274"/>
            <a:ext cx="9155163" cy="688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39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910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2" y="0"/>
            <a:ext cx="91920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586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7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621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21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0" y="-21456"/>
            <a:ext cx="9095147" cy="6879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98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6" y="0"/>
            <a:ext cx="914893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604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" y="-9759"/>
            <a:ext cx="9123596" cy="6867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426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738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396"/>
            <a:ext cx="9175852" cy="6837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374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170"/>
            <a:ext cx="9144000" cy="6810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50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9" y="0"/>
            <a:ext cx="913104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271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1844824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本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手册作为职场训练辅助工具，用于提升销售技能，提高营销员自展能力。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本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手册由北京首冠文化协助制作，如需实物，请联系张经理，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010-63631556,18601083006.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093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40</Words>
  <Application>Microsoft Office PowerPoint</Application>
  <PresentationFormat>全屏显示(4:3)</PresentationFormat>
  <Paragraphs>2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chinalife</dc:creator>
  <cp:lastModifiedBy>chinalife</cp:lastModifiedBy>
  <cp:revision>3</cp:revision>
  <dcterms:created xsi:type="dcterms:W3CDTF">2015-04-27T03:54:25Z</dcterms:created>
  <dcterms:modified xsi:type="dcterms:W3CDTF">2015-04-27T09:53:27Z</dcterms:modified>
</cp:coreProperties>
</file>