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3" r:id="rId7"/>
    <p:sldId id="262" r:id="rId8"/>
    <p:sldId id="264" r:id="rId9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98" d="100"/>
          <a:sy n="98" d="100"/>
        </p:scale>
        <p:origin x="-2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A2418-3B62-4648-A06C-FE0C63E91235}" type="datetimeFigureOut">
              <a:rPr lang="zh-CN" altLang="en-US" smtClean="0"/>
              <a:pPr/>
              <a:t>2013-12-13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3E81B-3AD9-45E0-B9BF-30EEF98C8CC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A2418-3B62-4648-A06C-FE0C63E91235}" type="datetimeFigureOut">
              <a:rPr lang="zh-CN" altLang="en-US" smtClean="0"/>
              <a:pPr/>
              <a:t>2013-12-13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3E81B-3AD9-45E0-B9BF-30EEF98C8CC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A2418-3B62-4648-A06C-FE0C63E91235}" type="datetimeFigureOut">
              <a:rPr lang="zh-CN" altLang="en-US" smtClean="0"/>
              <a:pPr/>
              <a:t>2013-12-13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3E81B-3AD9-45E0-B9BF-30EEF98C8CC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A2418-3B62-4648-A06C-FE0C63E91235}" type="datetimeFigureOut">
              <a:rPr lang="zh-CN" altLang="en-US" smtClean="0"/>
              <a:pPr/>
              <a:t>2013-12-13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3E81B-3AD9-45E0-B9BF-30EEF98C8CC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A2418-3B62-4648-A06C-FE0C63E91235}" type="datetimeFigureOut">
              <a:rPr lang="zh-CN" altLang="en-US" smtClean="0"/>
              <a:pPr/>
              <a:t>2013-12-13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3E81B-3AD9-45E0-B9BF-30EEF98C8CC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A2418-3B62-4648-A06C-FE0C63E91235}" type="datetimeFigureOut">
              <a:rPr lang="zh-CN" altLang="en-US" smtClean="0"/>
              <a:pPr/>
              <a:t>2013-12-13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3E81B-3AD9-45E0-B9BF-30EEF98C8CC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A2418-3B62-4648-A06C-FE0C63E91235}" type="datetimeFigureOut">
              <a:rPr lang="zh-CN" altLang="en-US" smtClean="0"/>
              <a:pPr/>
              <a:t>2013-12-13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3E81B-3AD9-45E0-B9BF-30EEF98C8CC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A2418-3B62-4648-A06C-FE0C63E91235}" type="datetimeFigureOut">
              <a:rPr lang="zh-CN" altLang="en-US" smtClean="0"/>
              <a:pPr/>
              <a:t>2013-12-13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3E81B-3AD9-45E0-B9BF-30EEF98C8CC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A2418-3B62-4648-A06C-FE0C63E91235}" type="datetimeFigureOut">
              <a:rPr lang="zh-CN" altLang="en-US" smtClean="0"/>
              <a:pPr/>
              <a:t>2013-12-13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3E81B-3AD9-45E0-B9BF-30EEF98C8CC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A2418-3B62-4648-A06C-FE0C63E91235}" type="datetimeFigureOut">
              <a:rPr lang="zh-CN" altLang="en-US" smtClean="0"/>
              <a:pPr/>
              <a:t>2013-12-13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3E81B-3AD9-45E0-B9BF-30EEF98C8CC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A2418-3B62-4648-A06C-FE0C63E91235}" type="datetimeFigureOut">
              <a:rPr lang="zh-CN" altLang="en-US" smtClean="0"/>
              <a:pPr/>
              <a:t>2013-12-13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3E81B-3AD9-45E0-B9BF-30EEF98C8CC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FA2418-3B62-4648-A06C-FE0C63E91235}" type="datetimeFigureOut">
              <a:rPr lang="zh-CN" altLang="en-US" smtClean="0"/>
              <a:pPr/>
              <a:t>2013-12-13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93E81B-3AD9-45E0-B9BF-30EEF98C8CC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4F4F5"/>
              </a:clrFrom>
              <a:clrTo>
                <a:srgbClr val="F4F4F5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763" y="857232"/>
            <a:ext cx="9134475" cy="4929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4F4F5"/>
              </a:clrFrom>
              <a:clrTo>
                <a:srgbClr val="F4F4F5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25" y="204788"/>
            <a:ext cx="9124950" cy="644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4F4F5"/>
              </a:clrFrom>
              <a:clrTo>
                <a:srgbClr val="F4F4F5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8596" y="214290"/>
            <a:ext cx="7910536" cy="63714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4F4F5"/>
              </a:clrFrom>
              <a:clrTo>
                <a:srgbClr val="F4F4F5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763" y="490538"/>
            <a:ext cx="9134475" cy="587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4F4F5"/>
              </a:clrFrom>
              <a:clrTo>
                <a:srgbClr val="F4F4F5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763" y="0"/>
            <a:ext cx="9134475" cy="703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4F4F5"/>
              </a:clrFrom>
              <a:clrTo>
                <a:srgbClr val="F4F4F5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33391" y="0"/>
            <a:ext cx="8210575" cy="68064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4F4F5"/>
              </a:clrFrom>
              <a:clrTo>
                <a:srgbClr val="F4F4F5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25" y="0"/>
            <a:ext cx="9134475" cy="670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4F4F5"/>
              </a:clrFrom>
              <a:clrTo>
                <a:srgbClr val="F4F4F5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25" y="1747838"/>
            <a:ext cx="9124950" cy="336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0</Words>
  <Application>Microsoft Office PowerPoint</Application>
  <PresentationFormat>全屏显示(4:3)</PresentationFormat>
  <Paragraphs>0</Paragraphs>
  <Slides>8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9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国策解读</dc:title>
  <dc:creator>刘青</dc:creator>
  <cp:lastModifiedBy>liuqing02</cp:lastModifiedBy>
  <cp:revision>2</cp:revision>
  <dcterms:created xsi:type="dcterms:W3CDTF">2013-12-12T10:48:00Z</dcterms:created>
  <dcterms:modified xsi:type="dcterms:W3CDTF">2013-12-13T00:20:23Z</dcterms:modified>
</cp:coreProperties>
</file>