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0693400" cy="60198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2">
          <p15:clr>
            <a:srgbClr val="A4A3A4"/>
          </p15:clr>
        </p15:guide>
        <p15:guide id="2" pos="290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5" d="100"/>
          <a:sy n="125" d="100"/>
        </p:scale>
        <p:origin x="1704" y="1088"/>
      </p:cViewPr>
      <p:guideLst>
        <p:guide orient="horz" pos="2152"/>
        <p:guide pos="290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6/21/2021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 b="19030"/>
          <a:stretch>
            <a:fillRect/>
          </a:stretch>
        </p:blipFill>
        <p:spPr bwMode="auto">
          <a:xfrm>
            <a:off x="0" y="0"/>
            <a:ext cx="10693400" cy="6016625"/>
          </a:xfrm>
          <a:prstGeom prst="rect">
            <a:avLst/>
          </a:prstGeom>
          <a:noFill/>
        </p:spPr>
      </p:pic>
      <p:sp>
        <p:nvSpPr>
          <p:cNvPr id="6" name="TextBox 1"/>
          <p:cNvSpPr txBox="1"/>
          <p:nvPr/>
        </p:nvSpPr>
        <p:spPr>
          <a:xfrm>
            <a:off x="3054350" y="3641090"/>
            <a:ext cx="5132070" cy="635635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 defTabSz="0">
              <a:lnSpc>
                <a:spcPts val="4600"/>
              </a:lnSpc>
            </a:pPr>
            <a:r>
              <a:rPr lang="en-US" altLang="zh-CN" sz="48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五类人群增员话术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517960" y="3242036"/>
            <a:ext cx="1275410" cy="1050775"/>
          </a:xfrm>
          <a:custGeom>
            <a:avLst/>
            <a:gdLst>
              <a:gd name="connsiteX0" fmla="*/ 1199368 w 1275410"/>
              <a:gd name="connsiteY0" fmla="*/ 0 h 1050775"/>
              <a:gd name="connsiteX1" fmla="*/ 75982 w 1275410"/>
              <a:gd name="connsiteY1" fmla="*/ 0 h 1050775"/>
              <a:gd name="connsiteX2" fmla="*/ 61088 w 1275410"/>
              <a:gd name="connsiteY2" fmla="*/ 2025 h 1050775"/>
              <a:gd name="connsiteX3" fmla="*/ 22247 w 1275410"/>
              <a:gd name="connsiteY3" fmla="*/ 30742 h 1050775"/>
              <a:gd name="connsiteX4" fmla="*/ 1472 w 1275410"/>
              <a:gd name="connsiteY4" fmla="*/ 84376 h 1050775"/>
              <a:gd name="connsiteX5" fmla="*/ 0 w 1275410"/>
              <a:gd name="connsiteY5" fmla="*/ 105001 h 1050775"/>
              <a:gd name="connsiteX6" fmla="*/ 0 w 1275410"/>
              <a:gd name="connsiteY6" fmla="*/ 945623 h 1050775"/>
              <a:gd name="connsiteX7" fmla="*/ 12762 w 1275410"/>
              <a:gd name="connsiteY7" fmla="*/ 1003935 h 1050775"/>
              <a:gd name="connsiteX8" fmla="*/ 46904 w 1275410"/>
              <a:gd name="connsiteY8" fmla="*/ 1042736 h 1050775"/>
              <a:gd name="connsiteX9" fmla="*/ 75982 w 1275410"/>
              <a:gd name="connsiteY9" fmla="*/ 1050775 h 1050775"/>
              <a:gd name="connsiteX10" fmla="*/ 1199368 w 1275410"/>
              <a:gd name="connsiteY10" fmla="*/ 1050775 h 1050775"/>
              <a:gd name="connsiteX11" fmla="*/ 1241557 w 1275410"/>
              <a:gd name="connsiteY11" fmla="*/ 1033042 h 1050775"/>
              <a:gd name="connsiteX12" fmla="*/ 1269617 w 1275410"/>
              <a:gd name="connsiteY12" fmla="*/ 985872 h 1050775"/>
              <a:gd name="connsiteX13" fmla="*/ 1275410 w 1275410"/>
              <a:gd name="connsiteY13" fmla="*/ 945623 h 1050775"/>
              <a:gd name="connsiteX14" fmla="*/ 1275410 w 1275410"/>
              <a:gd name="connsiteY14" fmla="*/ 105001 h 1050775"/>
              <a:gd name="connsiteX15" fmla="*/ 1262628 w 1275410"/>
              <a:gd name="connsiteY15" fmla="*/ 46689 h 1050775"/>
              <a:gd name="connsiteX16" fmla="*/ 1228477 w 1275410"/>
              <a:gd name="connsiteY16" fmla="*/ 7964 h 1050775"/>
              <a:gd name="connsiteX17" fmla="*/ 1199368 w 1275410"/>
              <a:gd name="connsiteY17" fmla="*/ 0 h 105077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</a:cxnLst>
            <a:rect l="l" t="t" r="r" b="b"/>
            <a:pathLst>
              <a:path w="1275410" h="1050775">
                <a:moveTo>
                  <a:pt x="1199368" y="0"/>
                </a:moveTo>
                <a:lnTo>
                  <a:pt x="75982" y="0"/>
                </a:lnTo>
                <a:lnTo>
                  <a:pt x="61088" y="2025"/>
                </a:lnTo>
                <a:lnTo>
                  <a:pt x="22247" y="30742"/>
                </a:lnTo>
                <a:lnTo>
                  <a:pt x="1472" y="84376"/>
                </a:lnTo>
                <a:lnTo>
                  <a:pt x="0" y="105001"/>
                </a:lnTo>
                <a:lnTo>
                  <a:pt x="0" y="945623"/>
                </a:lnTo>
                <a:lnTo>
                  <a:pt x="12762" y="1003935"/>
                </a:lnTo>
                <a:lnTo>
                  <a:pt x="46904" y="1042736"/>
                </a:lnTo>
                <a:lnTo>
                  <a:pt x="75982" y="1050775"/>
                </a:lnTo>
                <a:lnTo>
                  <a:pt x="1199368" y="1050775"/>
                </a:lnTo>
                <a:lnTo>
                  <a:pt x="1241557" y="1033042"/>
                </a:lnTo>
                <a:lnTo>
                  <a:pt x="1269617" y="985872"/>
                </a:lnTo>
                <a:lnTo>
                  <a:pt x="1275410" y="945623"/>
                </a:lnTo>
                <a:lnTo>
                  <a:pt x="1275410" y="105001"/>
                </a:lnTo>
                <a:lnTo>
                  <a:pt x="1262628" y="46689"/>
                </a:lnTo>
                <a:lnTo>
                  <a:pt x="1228477" y="7964"/>
                </a:lnTo>
                <a:lnTo>
                  <a:pt x="1199368" y="0"/>
                </a:lnTo>
              </a:path>
            </a:pathLst>
          </a:custGeom>
          <a:solidFill>
            <a:srgbClr val="C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779727" y="3943640"/>
            <a:ext cx="1273554" cy="1320041"/>
          </a:xfrm>
          <a:custGeom>
            <a:avLst/>
            <a:gdLst>
              <a:gd name="connsiteX0" fmla="*/ 1178353 w 1273554"/>
              <a:gd name="connsiteY0" fmla="*/ 0 h 1320041"/>
              <a:gd name="connsiteX1" fmla="*/ 95259 w 1273554"/>
              <a:gd name="connsiteY1" fmla="*/ 0 h 1320041"/>
              <a:gd name="connsiteX2" fmla="*/ 76590 w 1273554"/>
              <a:gd name="connsiteY2" fmla="*/ 2568 h 1320041"/>
              <a:gd name="connsiteX3" fmla="*/ 27906 w 1273554"/>
              <a:gd name="connsiteY3" fmla="*/ 38762 h 1320041"/>
              <a:gd name="connsiteX4" fmla="*/ 7252 w 1273554"/>
              <a:gd name="connsiteY4" fmla="*/ 81554 h 1320041"/>
              <a:gd name="connsiteX5" fmla="*/ 0 w 1273554"/>
              <a:gd name="connsiteY5" fmla="*/ 132032 h 1320041"/>
              <a:gd name="connsiteX6" fmla="*/ 0 w 1273554"/>
              <a:gd name="connsiteY6" fmla="*/ 1188037 h 1320041"/>
              <a:gd name="connsiteX7" fmla="*/ 7252 w 1273554"/>
              <a:gd name="connsiteY7" fmla="*/ 1238558 h 1320041"/>
              <a:gd name="connsiteX8" fmla="*/ 27906 w 1273554"/>
              <a:gd name="connsiteY8" fmla="*/ 1281381 h 1320041"/>
              <a:gd name="connsiteX9" fmla="*/ 76590 w 1273554"/>
              <a:gd name="connsiteY9" fmla="*/ 1317481 h 1320041"/>
              <a:gd name="connsiteX10" fmla="*/ 95259 w 1273554"/>
              <a:gd name="connsiteY10" fmla="*/ 1320041 h 1320041"/>
              <a:gd name="connsiteX11" fmla="*/ 1178353 w 1273554"/>
              <a:gd name="connsiteY11" fmla="*/ 1320041 h 1320041"/>
              <a:gd name="connsiteX12" fmla="*/ 1231151 w 1273554"/>
              <a:gd name="connsiteY12" fmla="*/ 1297866 h 1320041"/>
              <a:gd name="connsiteX13" fmla="*/ 1257512 w 1273554"/>
              <a:gd name="connsiteY13" fmla="*/ 1261276 h 1320041"/>
              <a:gd name="connsiteX14" fmla="*/ 1271697 w 1273554"/>
              <a:gd name="connsiteY14" fmla="*/ 1213914 h 1320041"/>
              <a:gd name="connsiteX15" fmla="*/ 1273554 w 1273554"/>
              <a:gd name="connsiteY15" fmla="*/ 1188037 h 1320041"/>
              <a:gd name="connsiteX16" fmla="*/ 1273554 w 1273554"/>
              <a:gd name="connsiteY16" fmla="*/ 132032 h 1320041"/>
              <a:gd name="connsiteX17" fmla="*/ 1266276 w 1273554"/>
              <a:gd name="connsiteY17" fmla="*/ 81554 h 1320041"/>
              <a:gd name="connsiteX18" fmla="*/ 1245632 w 1273554"/>
              <a:gd name="connsiteY18" fmla="*/ 38762 h 1320041"/>
              <a:gd name="connsiteX19" fmla="*/ 1197010 w 1273554"/>
              <a:gd name="connsiteY19" fmla="*/ 2568 h 1320041"/>
              <a:gd name="connsiteX20" fmla="*/ 1178353 w 1273554"/>
              <a:gd name="connsiteY20" fmla="*/ 0 h 132004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73554" h="1320041">
                <a:moveTo>
                  <a:pt x="1178353" y="0"/>
                </a:moveTo>
                <a:lnTo>
                  <a:pt x="95259" y="0"/>
                </a:lnTo>
                <a:lnTo>
                  <a:pt x="76590" y="2568"/>
                </a:lnTo>
                <a:lnTo>
                  <a:pt x="27906" y="38762"/>
                </a:lnTo>
                <a:lnTo>
                  <a:pt x="7252" y="81554"/>
                </a:lnTo>
                <a:lnTo>
                  <a:pt x="0" y="132032"/>
                </a:lnTo>
                <a:lnTo>
                  <a:pt x="0" y="1188037"/>
                </a:lnTo>
                <a:lnTo>
                  <a:pt x="7252" y="1238558"/>
                </a:lnTo>
                <a:lnTo>
                  <a:pt x="27906" y="1281381"/>
                </a:lnTo>
                <a:lnTo>
                  <a:pt x="76590" y="1317481"/>
                </a:lnTo>
                <a:lnTo>
                  <a:pt x="95259" y="1320041"/>
                </a:lnTo>
                <a:lnTo>
                  <a:pt x="1178353" y="1320041"/>
                </a:lnTo>
                <a:lnTo>
                  <a:pt x="1231151" y="1297866"/>
                </a:lnTo>
                <a:lnTo>
                  <a:pt x="1257512" y="1261276"/>
                </a:lnTo>
                <a:lnTo>
                  <a:pt x="1271697" y="1213914"/>
                </a:lnTo>
                <a:lnTo>
                  <a:pt x="1273554" y="1188037"/>
                </a:lnTo>
                <a:lnTo>
                  <a:pt x="1273554" y="132032"/>
                </a:lnTo>
                <a:lnTo>
                  <a:pt x="1266276" y="81554"/>
                </a:lnTo>
                <a:lnTo>
                  <a:pt x="1245632" y="38762"/>
                </a:lnTo>
                <a:lnTo>
                  <a:pt x="1197010" y="2568"/>
                </a:lnTo>
                <a:lnTo>
                  <a:pt x="1178353" y="0"/>
                </a:lnTo>
              </a:path>
            </a:pathLst>
          </a:custGeom>
          <a:solidFill>
            <a:srgbClr val="19191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772301" y="3936214"/>
            <a:ext cx="1288406" cy="1334893"/>
          </a:xfrm>
          <a:custGeom>
            <a:avLst/>
            <a:gdLst>
              <a:gd name="connsiteX0" fmla="*/ 7425 w 1288406"/>
              <a:gd name="connsiteY0" fmla="*/ 139458 h 1334893"/>
              <a:gd name="connsiteX1" fmla="*/ 14678 w 1288406"/>
              <a:gd name="connsiteY1" fmla="*/ 88980 h 1334893"/>
              <a:gd name="connsiteX2" fmla="*/ 35332 w 1288406"/>
              <a:gd name="connsiteY2" fmla="*/ 46188 h 1334893"/>
              <a:gd name="connsiteX3" fmla="*/ 84016 w 1288406"/>
              <a:gd name="connsiteY3" fmla="*/ 9993 h 1334893"/>
              <a:gd name="connsiteX4" fmla="*/ 102685 w 1288406"/>
              <a:gd name="connsiteY4" fmla="*/ 7425 h 1334893"/>
              <a:gd name="connsiteX5" fmla="*/ 1185779 w 1288406"/>
              <a:gd name="connsiteY5" fmla="*/ 7425 h 1334893"/>
              <a:gd name="connsiteX6" fmla="*/ 1238577 w 1288406"/>
              <a:gd name="connsiteY6" fmla="*/ 29668 h 1334893"/>
              <a:gd name="connsiteX7" fmla="*/ 1264938 w 1288406"/>
              <a:gd name="connsiteY7" fmla="*/ 66254 h 1334893"/>
              <a:gd name="connsiteX8" fmla="*/ 1279123 w 1288406"/>
              <a:gd name="connsiteY8" fmla="*/ 113627 h 1334893"/>
              <a:gd name="connsiteX9" fmla="*/ 1280980 w 1288406"/>
              <a:gd name="connsiteY9" fmla="*/ 139458 h 1334893"/>
              <a:gd name="connsiteX10" fmla="*/ 1280980 w 1288406"/>
              <a:gd name="connsiteY10" fmla="*/ 1195463 h 1334893"/>
              <a:gd name="connsiteX11" fmla="*/ 1273702 w 1288406"/>
              <a:gd name="connsiteY11" fmla="*/ 1245984 h 1334893"/>
              <a:gd name="connsiteX12" fmla="*/ 1253058 w 1288406"/>
              <a:gd name="connsiteY12" fmla="*/ 1288806 h 1334893"/>
              <a:gd name="connsiteX13" fmla="*/ 1204436 w 1288406"/>
              <a:gd name="connsiteY13" fmla="*/ 1324907 h 1334893"/>
              <a:gd name="connsiteX14" fmla="*/ 1185779 w 1288406"/>
              <a:gd name="connsiteY14" fmla="*/ 1327467 h 1334893"/>
              <a:gd name="connsiteX15" fmla="*/ 102685 w 1288406"/>
              <a:gd name="connsiteY15" fmla="*/ 1327467 h 1334893"/>
              <a:gd name="connsiteX16" fmla="*/ 49841 w 1288406"/>
              <a:gd name="connsiteY16" fmla="*/ 1305292 h 1334893"/>
              <a:gd name="connsiteX17" fmla="*/ 23434 w 1288406"/>
              <a:gd name="connsiteY17" fmla="*/ 1268702 h 1334893"/>
              <a:gd name="connsiteX18" fmla="*/ 9273 w 1288406"/>
              <a:gd name="connsiteY18" fmla="*/ 1221340 h 1334893"/>
              <a:gd name="connsiteX19" fmla="*/ 7425 w 1288406"/>
              <a:gd name="connsiteY19" fmla="*/ 1195463 h 1334893"/>
              <a:gd name="connsiteX20" fmla="*/ 7425 w 1288406"/>
              <a:gd name="connsiteY20" fmla="*/ 139458 h 13348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88406" h="1334893">
                <a:moveTo>
                  <a:pt x="7425" y="139458"/>
                </a:moveTo>
                <a:lnTo>
                  <a:pt x="14678" y="88980"/>
                </a:lnTo>
                <a:lnTo>
                  <a:pt x="35332" y="46188"/>
                </a:lnTo>
                <a:lnTo>
                  <a:pt x="84016" y="9993"/>
                </a:lnTo>
                <a:lnTo>
                  <a:pt x="102685" y="7425"/>
                </a:lnTo>
                <a:lnTo>
                  <a:pt x="1185779" y="7425"/>
                </a:lnTo>
                <a:lnTo>
                  <a:pt x="1238577" y="29668"/>
                </a:lnTo>
                <a:lnTo>
                  <a:pt x="1264938" y="66254"/>
                </a:lnTo>
                <a:lnTo>
                  <a:pt x="1279123" y="113627"/>
                </a:lnTo>
                <a:lnTo>
                  <a:pt x="1280980" y="139458"/>
                </a:lnTo>
                <a:lnTo>
                  <a:pt x="1280980" y="1195463"/>
                </a:lnTo>
                <a:lnTo>
                  <a:pt x="1273702" y="1245984"/>
                </a:lnTo>
                <a:lnTo>
                  <a:pt x="1253058" y="1288806"/>
                </a:lnTo>
                <a:lnTo>
                  <a:pt x="1204436" y="1324907"/>
                </a:lnTo>
                <a:lnTo>
                  <a:pt x="1185779" y="1327467"/>
                </a:lnTo>
                <a:lnTo>
                  <a:pt x="102685" y="1327467"/>
                </a:lnTo>
                <a:lnTo>
                  <a:pt x="49841" y="1305292"/>
                </a:lnTo>
                <a:lnTo>
                  <a:pt x="23434" y="1268702"/>
                </a:lnTo>
                <a:lnTo>
                  <a:pt x="9273" y="1221340"/>
                </a:lnTo>
                <a:lnTo>
                  <a:pt x="7425" y="1195463"/>
                </a:lnTo>
                <a:lnTo>
                  <a:pt x="7425" y="139458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4F81BC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969385" y="4185194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69385" y="4710211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969385" y="5235969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1984665" y="3373772"/>
            <a:ext cx="412141" cy="440063"/>
          </a:xfrm>
          <a:custGeom>
            <a:avLst/>
            <a:gdLst>
              <a:gd name="connsiteX0" fmla="*/ 252483 w 412141"/>
              <a:gd name="connsiteY0" fmla="*/ 0 h 440063"/>
              <a:gd name="connsiteX1" fmla="*/ 252483 w 412141"/>
              <a:gd name="connsiteY1" fmla="*/ 87922 h 440063"/>
              <a:gd name="connsiteX2" fmla="*/ 0 w 412141"/>
              <a:gd name="connsiteY2" fmla="*/ 87922 h 440063"/>
              <a:gd name="connsiteX3" fmla="*/ 0 w 412141"/>
              <a:gd name="connsiteY3" fmla="*/ 351990 h 440063"/>
              <a:gd name="connsiteX4" fmla="*/ 252483 w 412141"/>
              <a:gd name="connsiteY4" fmla="*/ 351990 h 440063"/>
              <a:gd name="connsiteX5" fmla="*/ 252483 w 412141"/>
              <a:gd name="connsiteY5" fmla="*/ 440063 h 440063"/>
              <a:gd name="connsiteX6" fmla="*/ 412141 w 412141"/>
              <a:gd name="connsiteY6" fmla="*/ 219957 h 440063"/>
              <a:gd name="connsiteX7" fmla="*/ 252483 w 412141"/>
              <a:gd name="connsiteY7" fmla="*/ 0 h 44006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412141" h="440063">
                <a:moveTo>
                  <a:pt x="252483" y="0"/>
                </a:moveTo>
                <a:lnTo>
                  <a:pt x="252483" y="87922"/>
                </a:lnTo>
                <a:lnTo>
                  <a:pt x="0" y="87922"/>
                </a:lnTo>
                <a:lnTo>
                  <a:pt x="0" y="351990"/>
                </a:lnTo>
                <a:lnTo>
                  <a:pt x="252483" y="351990"/>
                </a:lnTo>
                <a:lnTo>
                  <a:pt x="252483" y="440063"/>
                </a:lnTo>
                <a:lnTo>
                  <a:pt x="412141" y="219957"/>
                </a:lnTo>
                <a:lnTo>
                  <a:pt x="252483" y="0"/>
                </a:lnTo>
              </a:path>
            </a:pathLst>
          </a:custGeom>
          <a:solidFill>
            <a:srgbClr val="B1C1D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2565673" y="3242036"/>
            <a:ext cx="1275486" cy="1050775"/>
          </a:xfrm>
          <a:custGeom>
            <a:avLst/>
            <a:gdLst>
              <a:gd name="connsiteX0" fmla="*/ 1199442 w 1275486"/>
              <a:gd name="connsiteY0" fmla="*/ 0 h 1050775"/>
              <a:gd name="connsiteX1" fmla="*/ 76042 w 1275486"/>
              <a:gd name="connsiteY1" fmla="*/ 0 h 1050775"/>
              <a:gd name="connsiteX2" fmla="*/ 61124 w 1275486"/>
              <a:gd name="connsiteY2" fmla="*/ 2025 h 1050775"/>
              <a:gd name="connsiteX3" fmla="*/ 22277 w 1275486"/>
              <a:gd name="connsiteY3" fmla="*/ 30742 h 1050775"/>
              <a:gd name="connsiteX4" fmla="*/ 1475 w 1275486"/>
              <a:gd name="connsiteY4" fmla="*/ 84376 h 1050775"/>
              <a:gd name="connsiteX5" fmla="*/ 0 w 1275486"/>
              <a:gd name="connsiteY5" fmla="*/ 105001 h 1050775"/>
              <a:gd name="connsiteX6" fmla="*/ 0 w 1275486"/>
              <a:gd name="connsiteY6" fmla="*/ 945623 h 1050775"/>
              <a:gd name="connsiteX7" fmla="*/ 12780 w 1275486"/>
              <a:gd name="connsiteY7" fmla="*/ 1003935 h 1050775"/>
              <a:gd name="connsiteX8" fmla="*/ 46931 w 1275486"/>
              <a:gd name="connsiteY8" fmla="*/ 1042736 h 1050775"/>
              <a:gd name="connsiteX9" fmla="*/ 76042 w 1275486"/>
              <a:gd name="connsiteY9" fmla="*/ 1050775 h 1050775"/>
              <a:gd name="connsiteX10" fmla="*/ 1199442 w 1275486"/>
              <a:gd name="connsiteY10" fmla="*/ 1050775 h 1050775"/>
              <a:gd name="connsiteX11" fmla="*/ 1241631 w 1275486"/>
              <a:gd name="connsiteY11" fmla="*/ 1033042 h 1050775"/>
              <a:gd name="connsiteX12" fmla="*/ 1269694 w 1275486"/>
              <a:gd name="connsiteY12" fmla="*/ 985872 h 1050775"/>
              <a:gd name="connsiteX13" fmla="*/ 1275485 w 1275486"/>
              <a:gd name="connsiteY13" fmla="*/ 945623 h 1050775"/>
              <a:gd name="connsiteX14" fmla="*/ 1275485 w 1275486"/>
              <a:gd name="connsiteY14" fmla="*/ 105001 h 1050775"/>
              <a:gd name="connsiteX15" fmla="*/ 1262704 w 1275486"/>
              <a:gd name="connsiteY15" fmla="*/ 46689 h 1050775"/>
              <a:gd name="connsiteX16" fmla="*/ 1228553 w 1275486"/>
              <a:gd name="connsiteY16" fmla="*/ 7964 h 1050775"/>
              <a:gd name="connsiteX17" fmla="*/ 1199442 w 1275486"/>
              <a:gd name="connsiteY17" fmla="*/ 0 h 105077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</a:cxnLst>
            <a:rect l="l" t="t" r="r" b="b"/>
            <a:pathLst>
              <a:path w="1275486" h="1050775">
                <a:moveTo>
                  <a:pt x="1199442" y="0"/>
                </a:moveTo>
                <a:lnTo>
                  <a:pt x="76042" y="0"/>
                </a:lnTo>
                <a:lnTo>
                  <a:pt x="61124" y="2025"/>
                </a:lnTo>
                <a:lnTo>
                  <a:pt x="22277" y="30742"/>
                </a:lnTo>
                <a:lnTo>
                  <a:pt x="1475" y="84376"/>
                </a:lnTo>
                <a:lnTo>
                  <a:pt x="0" y="105001"/>
                </a:lnTo>
                <a:lnTo>
                  <a:pt x="0" y="945623"/>
                </a:lnTo>
                <a:lnTo>
                  <a:pt x="12780" y="1003935"/>
                </a:lnTo>
                <a:lnTo>
                  <a:pt x="46931" y="1042736"/>
                </a:lnTo>
                <a:lnTo>
                  <a:pt x="76042" y="1050775"/>
                </a:lnTo>
                <a:lnTo>
                  <a:pt x="1199442" y="1050775"/>
                </a:lnTo>
                <a:lnTo>
                  <a:pt x="1241631" y="1033042"/>
                </a:lnTo>
                <a:lnTo>
                  <a:pt x="1269694" y="985872"/>
                </a:lnTo>
                <a:lnTo>
                  <a:pt x="1275485" y="945623"/>
                </a:lnTo>
                <a:lnTo>
                  <a:pt x="1275485" y="105001"/>
                </a:lnTo>
                <a:lnTo>
                  <a:pt x="1262704" y="46689"/>
                </a:lnTo>
                <a:lnTo>
                  <a:pt x="1228553" y="7964"/>
                </a:lnTo>
                <a:lnTo>
                  <a:pt x="1199442" y="0"/>
                </a:lnTo>
              </a:path>
            </a:pathLst>
          </a:custGeom>
          <a:solidFill>
            <a:srgbClr val="C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2825582" y="3943640"/>
            <a:ext cx="1275486" cy="1320041"/>
          </a:xfrm>
          <a:custGeom>
            <a:avLst/>
            <a:gdLst>
              <a:gd name="connsiteX0" fmla="*/ 1179986 w 1275486"/>
              <a:gd name="connsiteY0" fmla="*/ 0 h 1320041"/>
              <a:gd name="connsiteX1" fmla="*/ 95348 w 1275486"/>
              <a:gd name="connsiteY1" fmla="*/ 0 h 1320041"/>
              <a:gd name="connsiteX2" fmla="*/ 76688 w 1275486"/>
              <a:gd name="connsiteY2" fmla="*/ 2568 h 1320041"/>
              <a:gd name="connsiteX3" fmla="*/ 27920 w 1275486"/>
              <a:gd name="connsiteY3" fmla="*/ 38762 h 1320041"/>
              <a:gd name="connsiteX4" fmla="*/ 7277 w 1275486"/>
              <a:gd name="connsiteY4" fmla="*/ 81554 h 1320041"/>
              <a:gd name="connsiteX5" fmla="*/ 0 w 1275486"/>
              <a:gd name="connsiteY5" fmla="*/ 132032 h 1320041"/>
              <a:gd name="connsiteX6" fmla="*/ 0 w 1275486"/>
              <a:gd name="connsiteY6" fmla="*/ 1188037 h 1320041"/>
              <a:gd name="connsiteX7" fmla="*/ 7277 w 1275486"/>
              <a:gd name="connsiteY7" fmla="*/ 1238558 h 1320041"/>
              <a:gd name="connsiteX8" fmla="*/ 27920 w 1275486"/>
              <a:gd name="connsiteY8" fmla="*/ 1281381 h 1320041"/>
              <a:gd name="connsiteX9" fmla="*/ 76688 w 1275486"/>
              <a:gd name="connsiteY9" fmla="*/ 1317481 h 1320041"/>
              <a:gd name="connsiteX10" fmla="*/ 95348 w 1275486"/>
              <a:gd name="connsiteY10" fmla="*/ 1320041 h 1320041"/>
              <a:gd name="connsiteX11" fmla="*/ 1179986 w 1275486"/>
              <a:gd name="connsiteY11" fmla="*/ 1320041 h 1320041"/>
              <a:gd name="connsiteX12" fmla="*/ 1232911 w 1275486"/>
              <a:gd name="connsiteY12" fmla="*/ 1297866 h 1320041"/>
              <a:gd name="connsiteX13" fmla="*/ 1259383 w 1275486"/>
              <a:gd name="connsiteY13" fmla="*/ 1261276 h 1320041"/>
              <a:gd name="connsiteX14" fmla="*/ 1273626 w 1275486"/>
              <a:gd name="connsiteY14" fmla="*/ 1213914 h 1320041"/>
              <a:gd name="connsiteX15" fmla="*/ 1275485 w 1275486"/>
              <a:gd name="connsiteY15" fmla="*/ 1188037 h 1320041"/>
              <a:gd name="connsiteX16" fmla="*/ 1275485 w 1275486"/>
              <a:gd name="connsiteY16" fmla="*/ 132032 h 1320041"/>
              <a:gd name="connsiteX17" fmla="*/ 1268189 w 1275486"/>
              <a:gd name="connsiteY17" fmla="*/ 81554 h 1320041"/>
              <a:gd name="connsiteX18" fmla="*/ 1247415 w 1275486"/>
              <a:gd name="connsiteY18" fmla="*/ 38762 h 1320041"/>
              <a:gd name="connsiteX19" fmla="*/ 1198668 w 1275486"/>
              <a:gd name="connsiteY19" fmla="*/ 2568 h 1320041"/>
              <a:gd name="connsiteX20" fmla="*/ 1179986 w 1275486"/>
              <a:gd name="connsiteY20" fmla="*/ 0 h 132004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75486" h="1320041">
                <a:moveTo>
                  <a:pt x="1179986" y="0"/>
                </a:moveTo>
                <a:lnTo>
                  <a:pt x="95348" y="0"/>
                </a:lnTo>
                <a:lnTo>
                  <a:pt x="76688" y="2568"/>
                </a:lnTo>
                <a:lnTo>
                  <a:pt x="27920" y="38762"/>
                </a:lnTo>
                <a:lnTo>
                  <a:pt x="7277" y="81554"/>
                </a:lnTo>
                <a:lnTo>
                  <a:pt x="0" y="132032"/>
                </a:lnTo>
                <a:lnTo>
                  <a:pt x="0" y="1188037"/>
                </a:lnTo>
                <a:lnTo>
                  <a:pt x="7277" y="1238558"/>
                </a:lnTo>
                <a:lnTo>
                  <a:pt x="27920" y="1281381"/>
                </a:lnTo>
                <a:lnTo>
                  <a:pt x="76688" y="1317481"/>
                </a:lnTo>
                <a:lnTo>
                  <a:pt x="95348" y="1320041"/>
                </a:lnTo>
                <a:lnTo>
                  <a:pt x="1179986" y="1320041"/>
                </a:lnTo>
                <a:lnTo>
                  <a:pt x="1232911" y="1297866"/>
                </a:lnTo>
                <a:lnTo>
                  <a:pt x="1259383" y="1261276"/>
                </a:lnTo>
                <a:lnTo>
                  <a:pt x="1273626" y="1213914"/>
                </a:lnTo>
                <a:lnTo>
                  <a:pt x="1275485" y="1188037"/>
                </a:lnTo>
                <a:lnTo>
                  <a:pt x="1275485" y="132032"/>
                </a:lnTo>
                <a:lnTo>
                  <a:pt x="1268189" y="81554"/>
                </a:lnTo>
                <a:lnTo>
                  <a:pt x="1247415" y="38762"/>
                </a:lnTo>
                <a:lnTo>
                  <a:pt x="1198668" y="2568"/>
                </a:lnTo>
                <a:lnTo>
                  <a:pt x="1179986" y="0"/>
                </a:lnTo>
              </a:path>
            </a:pathLst>
          </a:custGeom>
          <a:solidFill>
            <a:srgbClr val="19191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2818156" y="3936214"/>
            <a:ext cx="1290338" cy="1334893"/>
          </a:xfrm>
          <a:custGeom>
            <a:avLst/>
            <a:gdLst>
              <a:gd name="connsiteX0" fmla="*/ 7425 w 1290338"/>
              <a:gd name="connsiteY0" fmla="*/ 139458 h 1334893"/>
              <a:gd name="connsiteX1" fmla="*/ 14703 w 1290338"/>
              <a:gd name="connsiteY1" fmla="*/ 88980 h 1334893"/>
              <a:gd name="connsiteX2" fmla="*/ 35346 w 1290338"/>
              <a:gd name="connsiteY2" fmla="*/ 46188 h 1334893"/>
              <a:gd name="connsiteX3" fmla="*/ 84114 w 1290338"/>
              <a:gd name="connsiteY3" fmla="*/ 9993 h 1334893"/>
              <a:gd name="connsiteX4" fmla="*/ 102774 w 1290338"/>
              <a:gd name="connsiteY4" fmla="*/ 7425 h 1334893"/>
              <a:gd name="connsiteX5" fmla="*/ 1187412 w 1290338"/>
              <a:gd name="connsiteY5" fmla="*/ 7425 h 1334893"/>
              <a:gd name="connsiteX6" fmla="*/ 1240337 w 1290338"/>
              <a:gd name="connsiteY6" fmla="*/ 29668 h 1334893"/>
              <a:gd name="connsiteX7" fmla="*/ 1266808 w 1290338"/>
              <a:gd name="connsiteY7" fmla="*/ 66254 h 1334893"/>
              <a:gd name="connsiteX8" fmla="*/ 1281052 w 1290338"/>
              <a:gd name="connsiteY8" fmla="*/ 113627 h 1334893"/>
              <a:gd name="connsiteX9" fmla="*/ 1282911 w 1290338"/>
              <a:gd name="connsiteY9" fmla="*/ 139458 h 1334893"/>
              <a:gd name="connsiteX10" fmla="*/ 1282911 w 1290338"/>
              <a:gd name="connsiteY10" fmla="*/ 1195463 h 1334893"/>
              <a:gd name="connsiteX11" fmla="*/ 1275615 w 1290338"/>
              <a:gd name="connsiteY11" fmla="*/ 1245984 h 1334893"/>
              <a:gd name="connsiteX12" fmla="*/ 1254841 w 1290338"/>
              <a:gd name="connsiteY12" fmla="*/ 1288806 h 1334893"/>
              <a:gd name="connsiteX13" fmla="*/ 1206094 w 1290338"/>
              <a:gd name="connsiteY13" fmla="*/ 1324907 h 1334893"/>
              <a:gd name="connsiteX14" fmla="*/ 1187412 w 1290338"/>
              <a:gd name="connsiteY14" fmla="*/ 1327467 h 1334893"/>
              <a:gd name="connsiteX15" fmla="*/ 102774 w 1290338"/>
              <a:gd name="connsiteY15" fmla="*/ 1327467 h 1334893"/>
              <a:gd name="connsiteX16" fmla="*/ 49913 w 1290338"/>
              <a:gd name="connsiteY16" fmla="*/ 1305292 h 1334893"/>
              <a:gd name="connsiteX17" fmla="*/ 23466 w 1290338"/>
              <a:gd name="connsiteY17" fmla="*/ 1268702 h 1334893"/>
              <a:gd name="connsiteX18" fmla="*/ 9281 w 1290338"/>
              <a:gd name="connsiteY18" fmla="*/ 1221340 h 1334893"/>
              <a:gd name="connsiteX19" fmla="*/ 7425 w 1290338"/>
              <a:gd name="connsiteY19" fmla="*/ 1195463 h 1334893"/>
              <a:gd name="connsiteX20" fmla="*/ 7425 w 1290338"/>
              <a:gd name="connsiteY20" fmla="*/ 139458 h 13348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90338" h="1334893">
                <a:moveTo>
                  <a:pt x="7425" y="139458"/>
                </a:moveTo>
                <a:lnTo>
                  <a:pt x="14703" y="88980"/>
                </a:lnTo>
                <a:lnTo>
                  <a:pt x="35346" y="46188"/>
                </a:lnTo>
                <a:lnTo>
                  <a:pt x="84114" y="9993"/>
                </a:lnTo>
                <a:lnTo>
                  <a:pt x="102774" y="7425"/>
                </a:lnTo>
                <a:lnTo>
                  <a:pt x="1187412" y="7425"/>
                </a:lnTo>
                <a:lnTo>
                  <a:pt x="1240337" y="29668"/>
                </a:lnTo>
                <a:lnTo>
                  <a:pt x="1266808" y="66254"/>
                </a:lnTo>
                <a:lnTo>
                  <a:pt x="1281052" y="113627"/>
                </a:lnTo>
                <a:lnTo>
                  <a:pt x="1282911" y="139458"/>
                </a:lnTo>
                <a:lnTo>
                  <a:pt x="1282911" y="1195463"/>
                </a:lnTo>
                <a:lnTo>
                  <a:pt x="1275615" y="1245984"/>
                </a:lnTo>
                <a:lnTo>
                  <a:pt x="1254841" y="1288806"/>
                </a:lnTo>
                <a:lnTo>
                  <a:pt x="1206094" y="1324907"/>
                </a:lnTo>
                <a:lnTo>
                  <a:pt x="1187412" y="1327467"/>
                </a:lnTo>
                <a:lnTo>
                  <a:pt x="102774" y="1327467"/>
                </a:lnTo>
                <a:lnTo>
                  <a:pt x="49913" y="1305292"/>
                </a:lnTo>
                <a:lnTo>
                  <a:pt x="23466" y="1268702"/>
                </a:lnTo>
                <a:lnTo>
                  <a:pt x="9281" y="1221340"/>
                </a:lnTo>
                <a:lnTo>
                  <a:pt x="7425" y="1195463"/>
                </a:lnTo>
                <a:lnTo>
                  <a:pt x="7425" y="139458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4F81BC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3015448" y="4185194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3015448" y="4710211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3015448" y="5235969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4034233" y="3373772"/>
            <a:ext cx="410211" cy="440063"/>
          </a:xfrm>
          <a:custGeom>
            <a:avLst/>
            <a:gdLst>
              <a:gd name="connsiteX0" fmla="*/ 251295 w 410211"/>
              <a:gd name="connsiteY0" fmla="*/ 0 h 440063"/>
              <a:gd name="connsiteX1" fmla="*/ 251295 w 410211"/>
              <a:gd name="connsiteY1" fmla="*/ 87922 h 440063"/>
              <a:gd name="connsiteX2" fmla="*/ 0 w 410211"/>
              <a:gd name="connsiteY2" fmla="*/ 87922 h 440063"/>
              <a:gd name="connsiteX3" fmla="*/ 0 w 410211"/>
              <a:gd name="connsiteY3" fmla="*/ 351990 h 440063"/>
              <a:gd name="connsiteX4" fmla="*/ 251295 w 410211"/>
              <a:gd name="connsiteY4" fmla="*/ 351990 h 440063"/>
              <a:gd name="connsiteX5" fmla="*/ 251295 w 410211"/>
              <a:gd name="connsiteY5" fmla="*/ 440063 h 440063"/>
              <a:gd name="connsiteX6" fmla="*/ 410211 w 410211"/>
              <a:gd name="connsiteY6" fmla="*/ 219957 h 440063"/>
              <a:gd name="connsiteX7" fmla="*/ 251295 w 410211"/>
              <a:gd name="connsiteY7" fmla="*/ 0 h 44006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410211" h="440063">
                <a:moveTo>
                  <a:pt x="251295" y="0"/>
                </a:moveTo>
                <a:lnTo>
                  <a:pt x="251295" y="87922"/>
                </a:lnTo>
                <a:lnTo>
                  <a:pt x="0" y="87922"/>
                </a:lnTo>
                <a:lnTo>
                  <a:pt x="0" y="351990"/>
                </a:lnTo>
                <a:lnTo>
                  <a:pt x="251295" y="351990"/>
                </a:lnTo>
                <a:lnTo>
                  <a:pt x="251295" y="440063"/>
                </a:lnTo>
                <a:lnTo>
                  <a:pt x="410211" y="219957"/>
                </a:lnTo>
                <a:lnTo>
                  <a:pt x="251295" y="0"/>
                </a:lnTo>
              </a:path>
            </a:pathLst>
          </a:custGeom>
          <a:solidFill>
            <a:srgbClr val="B1C1D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4613459" y="3242036"/>
            <a:ext cx="1275337" cy="1050775"/>
          </a:xfrm>
          <a:custGeom>
            <a:avLst/>
            <a:gdLst>
              <a:gd name="connsiteX0" fmla="*/ 1199295 w 1275337"/>
              <a:gd name="connsiteY0" fmla="*/ 0 h 1050775"/>
              <a:gd name="connsiteX1" fmla="*/ 75893 w 1275337"/>
              <a:gd name="connsiteY1" fmla="*/ 0 h 1050775"/>
              <a:gd name="connsiteX2" fmla="*/ 60976 w 1275337"/>
              <a:gd name="connsiteY2" fmla="*/ 2025 h 1050775"/>
              <a:gd name="connsiteX3" fmla="*/ 22129 w 1275337"/>
              <a:gd name="connsiteY3" fmla="*/ 30742 h 1050775"/>
              <a:gd name="connsiteX4" fmla="*/ 1452 w 1275337"/>
              <a:gd name="connsiteY4" fmla="*/ 84376 h 1050775"/>
              <a:gd name="connsiteX5" fmla="*/ 0 w 1275337"/>
              <a:gd name="connsiteY5" fmla="*/ 105001 h 1050775"/>
              <a:gd name="connsiteX6" fmla="*/ 0 w 1275337"/>
              <a:gd name="connsiteY6" fmla="*/ 945623 h 1050775"/>
              <a:gd name="connsiteX7" fmla="*/ 12655 w 1275337"/>
              <a:gd name="connsiteY7" fmla="*/ 1003935 h 1050775"/>
              <a:gd name="connsiteX8" fmla="*/ 46783 w 1275337"/>
              <a:gd name="connsiteY8" fmla="*/ 1042736 h 1050775"/>
              <a:gd name="connsiteX9" fmla="*/ 75893 w 1275337"/>
              <a:gd name="connsiteY9" fmla="*/ 1050775 h 1050775"/>
              <a:gd name="connsiteX10" fmla="*/ 1199295 w 1275337"/>
              <a:gd name="connsiteY10" fmla="*/ 1050775 h 1050775"/>
              <a:gd name="connsiteX11" fmla="*/ 1241483 w 1275337"/>
              <a:gd name="connsiteY11" fmla="*/ 1033042 h 1050775"/>
              <a:gd name="connsiteX12" fmla="*/ 1269545 w 1275337"/>
              <a:gd name="connsiteY12" fmla="*/ 985872 h 1050775"/>
              <a:gd name="connsiteX13" fmla="*/ 1275337 w 1275337"/>
              <a:gd name="connsiteY13" fmla="*/ 945623 h 1050775"/>
              <a:gd name="connsiteX14" fmla="*/ 1275337 w 1275337"/>
              <a:gd name="connsiteY14" fmla="*/ 105001 h 1050775"/>
              <a:gd name="connsiteX15" fmla="*/ 1262555 w 1275337"/>
              <a:gd name="connsiteY15" fmla="*/ 46689 h 1050775"/>
              <a:gd name="connsiteX16" fmla="*/ 1228405 w 1275337"/>
              <a:gd name="connsiteY16" fmla="*/ 7964 h 1050775"/>
              <a:gd name="connsiteX17" fmla="*/ 1199295 w 1275337"/>
              <a:gd name="connsiteY17" fmla="*/ 0 h 105077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</a:cxnLst>
            <a:rect l="l" t="t" r="r" b="b"/>
            <a:pathLst>
              <a:path w="1275337" h="1050775">
                <a:moveTo>
                  <a:pt x="1199295" y="0"/>
                </a:moveTo>
                <a:lnTo>
                  <a:pt x="75893" y="0"/>
                </a:lnTo>
                <a:lnTo>
                  <a:pt x="60976" y="2025"/>
                </a:lnTo>
                <a:lnTo>
                  <a:pt x="22129" y="30742"/>
                </a:lnTo>
                <a:lnTo>
                  <a:pt x="1452" y="84376"/>
                </a:lnTo>
                <a:lnTo>
                  <a:pt x="0" y="105001"/>
                </a:lnTo>
                <a:lnTo>
                  <a:pt x="0" y="945623"/>
                </a:lnTo>
                <a:lnTo>
                  <a:pt x="12655" y="1003935"/>
                </a:lnTo>
                <a:lnTo>
                  <a:pt x="46783" y="1042736"/>
                </a:lnTo>
                <a:lnTo>
                  <a:pt x="75893" y="1050775"/>
                </a:lnTo>
                <a:lnTo>
                  <a:pt x="1199295" y="1050775"/>
                </a:lnTo>
                <a:lnTo>
                  <a:pt x="1241483" y="1033042"/>
                </a:lnTo>
                <a:lnTo>
                  <a:pt x="1269545" y="985872"/>
                </a:lnTo>
                <a:lnTo>
                  <a:pt x="1275337" y="945623"/>
                </a:lnTo>
                <a:lnTo>
                  <a:pt x="1275337" y="105001"/>
                </a:lnTo>
                <a:lnTo>
                  <a:pt x="1262555" y="46689"/>
                </a:lnTo>
                <a:lnTo>
                  <a:pt x="1228405" y="7964"/>
                </a:lnTo>
                <a:lnTo>
                  <a:pt x="1199295" y="0"/>
                </a:lnTo>
              </a:path>
            </a:pathLst>
          </a:custGeom>
          <a:solidFill>
            <a:srgbClr val="C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4875150" y="3943640"/>
            <a:ext cx="1275486" cy="1320041"/>
          </a:xfrm>
          <a:custGeom>
            <a:avLst/>
            <a:gdLst>
              <a:gd name="connsiteX0" fmla="*/ 1179986 w 1275486"/>
              <a:gd name="connsiteY0" fmla="*/ 0 h 1320041"/>
              <a:gd name="connsiteX1" fmla="*/ 95349 w 1275486"/>
              <a:gd name="connsiteY1" fmla="*/ 0 h 1320041"/>
              <a:gd name="connsiteX2" fmla="*/ 76688 w 1275486"/>
              <a:gd name="connsiteY2" fmla="*/ 2568 h 1320041"/>
              <a:gd name="connsiteX3" fmla="*/ 27920 w 1275486"/>
              <a:gd name="connsiteY3" fmla="*/ 38762 h 1320041"/>
              <a:gd name="connsiteX4" fmla="*/ 7277 w 1275486"/>
              <a:gd name="connsiteY4" fmla="*/ 81554 h 1320041"/>
              <a:gd name="connsiteX5" fmla="*/ 0 w 1275486"/>
              <a:gd name="connsiteY5" fmla="*/ 132032 h 1320041"/>
              <a:gd name="connsiteX6" fmla="*/ 0 w 1275486"/>
              <a:gd name="connsiteY6" fmla="*/ 1188037 h 1320041"/>
              <a:gd name="connsiteX7" fmla="*/ 7277 w 1275486"/>
              <a:gd name="connsiteY7" fmla="*/ 1238558 h 1320041"/>
              <a:gd name="connsiteX8" fmla="*/ 27920 w 1275486"/>
              <a:gd name="connsiteY8" fmla="*/ 1281381 h 1320041"/>
              <a:gd name="connsiteX9" fmla="*/ 76688 w 1275486"/>
              <a:gd name="connsiteY9" fmla="*/ 1317481 h 1320041"/>
              <a:gd name="connsiteX10" fmla="*/ 95349 w 1275486"/>
              <a:gd name="connsiteY10" fmla="*/ 1320041 h 1320041"/>
              <a:gd name="connsiteX11" fmla="*/ 1179986 w 1275486"/>
              <a:gd name="connsiteY11" fmla="*/ 1320041 h 1320041"/>
              <a:gd name="connsiteX12" fmla="*/ 1232911 w 1275486"/>
              <a:gd name="connsiteY12" fmla="*/ 1297866 h 1320041"/>
              <a:gd name="connsiteX13" fmla="*/ 1259382 w 1275486"/>
              <a:gd name="connsiteY13" fmla="*/ 1261276 h 1320041"/>
              <a:gd name="connsiteX14" fmla="*/ 1273626 w 1275486"/>
              <a:gd name="connsiteY14" fmla="*/ 1213914 h 1320041"/>
              <a:gd name="connsiteX15" fmla="*/ 1275486 w 1275486"/>
              <a:gd name="connsiteY15" fmla="*/ 1188037 h 1320041"/>
              <a:gd name="connsiteX16" fmla="*/ 1275486 w 1275486"/>
              <a:gd name="connsiteY16" fmla="*/ 132032 h 1320041"/>
              <a:gd name="connsiteX17" fmla="*/ 1268190 w 1275486"/>
              <a:gd name="connsiteY17" fmla="*/ 81554 h 1320041"/>
              <a:gd name="connsiteX18" fmla="*/ 1247415 w 1275486"/>
              <a:gd name="connsiteY18" fmla="*/ 38762 h 1320041"/>
              <a:gd name="connsiteX19" fmla="*/ 1198668 w 1275486"/>
              <a:gd name="connsiteY19" fmla="*/ 2568 h 1320041"/>
              <a:gd name="connsiteX20" fmla="*/ 1179986 w 1275486"/>
              <a:gd name="connsiteY20" fmla="*/ 0 h 132004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75486" h="1320041">
                <a:moveTo>
                  <a:pt x="1179986" y="0"/>
                </a:moveTo>
                <a:lnTo>
                  <a:pt x="95349" y="0"/>
                </a:lnTo>
                <a:lnTo>
                  <a:pt x="76688" y="2568"/>
                </a:lnTo>
                <a:lnTo>
                  <a:pt x="27920" y="38762"/>
                </a:lnTo>
                <a:lnTo>
                  <a:pt x="7277" y="81554"/>
                </a:lnTo>
                <a:lnTo>
                  <a:pt x="0" y="132032"/>
                </a:lnTo>
                <a:lnTo>
                  <a:pt x="0" y="1188037"/>
                </a:lnTo>
                <a:lnTo>
                  <a:pt x="7277" y="1238558"/>
                </a:lnTo>
                <a:lnTo>
                  <a:pt x="27920" y="1281381"/>
                </a:lnTo>
                <a:lnTo>
                  <a:pt x="76688" y="1317481"/>
                </a:lnTo>
                <a:lnTo>
                  <a:pt x="95349" y="1320041"/>
                </a:lnTo>
                <a:lnTo>
                  <a:pt x="1179986" y="1320041"/>
                </a:lnTo>
                <a:lnTo>
                  <a:pt x="1232911" y="1297866"/>
                </a:lnTo>
                <a:lnTo>
                  <a:pt x="1259382" y="1261276"/>
                </a:lnTo>
                <a:lnTo>
                  <a:pt x="1273626" y="1213914"/>
                </a:lnTo>
                <a:lnTo>
                  <a:pt x="1275486" y="1188037"/>
                </a:lnTo>
                <a:lnTo>
                  <a:pt x="1275486" y="132032"/>
                </a:lnTo>
                <a:lnTo>
                  <a:pt x="1268190" y="81554"/>
                </a:lnTo>
                <a:lnTo>
                  <a:pt x="1247415" y="38762"/>
                </a:lnTo>
                <a:lnTo>
                  <a:pt x="1198668" y="2568"/>
                </a:lnTo>
                <a:lnTo>
                  <a:pt x="1179986" y="0"/>
                </a:lnTo>
              </a:path>
            </a:pathLst>
          </a:custGeom>
          <a:solidFill>
            <a:srgbClr val="19191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4867724" y="3936214"/>
            <a:ext cx="1290338" cy="1334893"/>
          </a:xfrm>
          <a:custGeom>
            <a:avLst/>
            <a:gdLst>
              <a:gd name="connsiteX0" fmla="*/ 7425 w 1290338"/>
              <a:gd name="connsiteY0" fmla="*/ 139458 h 1334893"/>
              <a:gd name="connsiteX1" fmla="*/ 14703 w 1290338"/>
              <a:gd name="connsiteY1" fmla="*/ 88980 h 1334893"/>
              <a:gd name="connsiteX2" fmla="*/ 35346 w 1290338"/>
              <a:gd name="connsiteY2" fmla="*/ 46188 h 1334893"/>
              <a:gd name="connsiteX3" fmla="*/ 84114 w 1290338"/>
              <a:gd name="connsiteY3" fmla="*/ 9993 h 1334893"/>
              <a:gd name="connsiteX4" fmla="*/ 102775 w 1290338"/>
              <a:gd name="connsiteY4" fmla="*/ 7425 h 1334893"/>
              <a:gd name="connsiteX5" fmla="*/ 1187412 w 1290338"/>
              <a:gd name="connsiteY5" fmla="*/ 7425 h 1334893"/>
              <a:gd name="connsiteX6" fmla="*/ 1240337 w 1290338"/>
              <a:gd name="connsiteY6" fmla="*/ 29668 h 1334893"/>
              <a:gd name="connsiteX7" fmla="*/ 1266808 w 1290338"/>
              <a:gd name="connsiteY7" fmla="*/ 66254 h 1334893"/>
              <a:gd name="connsiteX8" fmla="*/ 1281052 w 1290338"/>
              <a:gd name="connsiteY8" fmla="*/ 113627 h 1334893"/>
              <a:gd name="connsiteX9" fmla="*/ 1282912 w 1290338"/>
              <a:gd name="connsiteY9" fmla="*/ 139458 h 1334893"/>
              <a:gd name="connsiteX10" fmla="*/ 1282912 w 1290338"/>
              <a:gd name="connsiteY10" fmla="*/ 1195463 h 1334893"/>
              <a:gd name="connsiteX11" fmla="*/ 1275615 w 1290338"/>
              <a:gd name="connsiteY11" fmla="*/ 1245984 h 1334893"/>
              <a:gd name="connsiteX12" fmla="*/ 1254842 w 1290338"/>
              <a:gd name="connsiteY12" fmla="*/ 1288806 h 1334893"/>
              <a:gd name="connsiteX13" fmla="*/ 1206094 w 1290338"/>
              <a:gd name="connsiteY13" fmla="*/ 1324907 h 1334893"/>
              <a:gd name="connsiteX14" fmla="*/ 1187412 w 1290338"/>
              <a:gd name="connsiteY14" fmla="*/ 1327467 h 1334893"/>
              <a:gd name="connsiteX15" fmla="*/ 102775 w 1290338"/>
              <a:gd name="connsiteY15" fmla="*/ 1327467 h 1334893"/>
              <a:gd name="connsiteX16" fmla="*/ 49913 w 1290338"/>
              <a:gd name="connsiteY16" fmla="*/ 1305292 h 1334893"/>
              <a:gd name="connsiteX17" fmla="*/ 23464 w 1290338"/>
              <a:gd name="connsiteY17" fmla="*/ 1268702 h 1334893"/>
              <a:gd name="connsiteX18" fmla="*/ 9281 w 1290338"/>
              <a:gd name="connsiteY18" fmla="*/ 1221340 h 1334893"/>
              <a:gd name="connsiteX19" fmla="*/ 7425 w 1290338"/>
              <a:gd name="connsiteY19" fmla="*/ 1195463 h 1334893"/>
              <a:gd name="connsiteX20" fmla="*/ 7425 w 1290338"/>
              <a:gd name="connsiteY20" fmla="*/ 139458 h 13348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90338" h="1334893">
                <a:moveTo>
                  <a:pt x="7425" y="139458"/>
                </a:moveTo>
                <a:lnTo>
                  <a:pt x="14703" y="88980"/>
                </a:lnTo>
                <a:lnTo>
                  <a:pt x="35346" y="46188"/>
                </a:lnTo>
                <a:lnTo>
                  <a:pt x="84114" y="9993"/>
                </a:lnTo>
                <a:lnTo>
                  <a:pt x="102775" y="7425"/>
                </a:lnTo>
                <a:lnTo>
                  <a:pt x="1187412" y="7425"/>
                </a:lnTo>
                <a:lnTo>
                  <a:pt x="1240337" y="29668"/>
                </a:lnTo>
                <a:lnTo>
                  <a:pt x="1266808" y="66254"/>
                </a:lnTo>
                <a:lnTo>
                  <a:pt x="1281052" y="113627"/>
                </a:lnTo>
                <a:lnTo>
                  <a:pt x="1282912" y="139458"/>
                </a:lnTo>
                <a:lnTo>
                  <a:pt x="1282912" y="1195463"/>
                </a:lnTo>
                <a:lnTo>
                  <a:pt x="1275615" y="1245984"/>
                </a:lnTo>
                <a:lnTo>
                  <a:pt x="1254842" y="1288806"/>
                </a:lnTo>
                <a:lnTo>
                  <a:pt x="1206094" y="1324907"/>
                </a:lnTo>
                <a:lnTo>
                  <a:pt x="1187412" y="1327467"/>
                </a:lnTo>
                <a:lnTo>
                  <a:pt x="102775" y="1327467"/>
                </a:lnTo>
                <a:lnTo>
                  <a:pt x="49913" y="1305292"/>
                </a:lnTo>
                <a:lnTo>
                  <a:pt x="23464" y="1268702"/>
                </a:lnTo>
                <a:lnTo>
                  <a:pt x="9281" y="1221340"/>
                </a:lnTo>
                <a:lnTo>
                  <a:pt x="7425" y="1195463"/>
                </a:lnTo>
                <a:lnTo>
                  <a:pt x="7425" y="139458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4F81BC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5065314" y="4185194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5065314" y="4710211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5065314" y="5235969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6081871" y="3373772"/>
            <a:ext cx="410359" cy="440063"/>
          </a:xfrm>
          <a:custGeom>
            <a:avLst/>
            <a:gdLst>
              <a:gd name="connsiteX0" fmla="*/ 251295 w 410359"/>
              <a:gd name="connsiteY0" fmla="*/ 0 h 440063"/>
              <a:gd name="connsiteX1" fmla="*/ 251295 w 410359"/>
              <a:gd name="connsiteY1" fmla="*/ 87922 h 440063"/>
              <a:gd name="connsiteX2" fmla="*/ 0 w 410359"/>
              <a:gd name="connsiteY2" fmla="*/ 87922 h 440063"/>
              <a:gd name="connsiteX3" fmla="*/ 0 w 410359"/>
              <a:gd name="connsiteY3" fmla="*/ 351990 h 440063"/>
              <a:gd name="connsiteX4" fmla="*/ 251295 w 410359"/>
              <a:gd name="connsiteY4" fmla="*/ 351990 h 440063"/>
              <a:gd name="connsiteX5" fmla="*/ 251295 w 410359"/>
              <a:gd name="connsiteY5" fmla="*/ 440063 h 440063"/>
              <a:gd name="connsiteX6" fmla="*/ 410359 w 410359"/>
              <a:gd name="connsiteY6" fmla="*/ 219957 h 440063"/>
              <a:gd name="connsiteX7" fmla="*/ 251295 w 410359"/>
              <a:gd name="connsiteY7" fmla="*/ 0 h 44006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410359" h="440063">
                <a:moveTo>
                  <a:pt x="251295" y="0"/>
                </a:moveTo>
                <a:lnTo>
                  <a:pt x="251295" y="87922"/>
                </a:lnTo>
                <a:lnTo>
                  <a:pt x="0" y="87922"/>
                </a:lnTo>
                <a:lnTo>
                  <a:pt x="0" y="351990"/>
                </a:lnTo>
                <a:lnTo>
                  <a:pt x="251295" y="351990"/>
                </a:lnTo>
                <a:lnTo>
                  <a:pt x="251295" y="440063"/>
                </a:lnTo>
                <a:lnTo>
                  <a:pt x="410359" y="219957"/>
                </a:lnTo>
                <a:lnTo>
                  <a:pt x="251295" y="0"/>
                </a:lnTo>
              </a:path>
            </a:pathLst>
          </a:custGeom>
          <a:solidFill>
            <a:srgbClr val="B1C1D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6663028" y="3242036"/>
            <a:ext cx="1275338" cy="1050775"/>
          </a:xfrm>
          <a:custGeom>
            <a:avLst/>
            <a:gdLst>
              <a:gd name="connsiteX0" fmla="*/ 1199295 w 1275338"/>
              <a:gd name="connsiteY0" fmla="*/ 0 h 1050775"/>
              <a:gd name="connsiteX1" fmla="*/ 75893 w 1275338"/>
              <a:gd name="connsiteY1" fmla="*/ 0 h 1050775"/>
              <a:gd name="connsiteX2" fmla="*/ 60976 w 1275338"/>
              <a:gd name="connsiteY2" fmla="*/ 2025 h 1050775"/>
              <a:gd name="connsiteX3" fmla="*/ 22129 w 1275338"/>
              <a:gd name="connsiteY3" fmla="*/ 30742 h 1050775"/>
              <a:gd name="connsiteX4" fmla="*/ 1452 w 1275338"/>
              <a:gd name="connsiteY4" fmla="*/ 84376 h 1050775"/>
              <a:gd name="connsiteX5" fmla="*/ 0 w 1275338"/>
              <a:gd name="connsiteY5" fmla="*/ 105001 h 1050775"/>
              <a:gd name="connsiteX6" fmla="*/ 0 w 1275338"/>
              <a:gd name="connsiteY6" fmla="*/ 945623 h 1050775"/>
              <a:gd name="connsiteX7" fmla="*/ 12655 w 1275338"/>
              <a:gd name="connsiteY7" fmla="*/ 1003935 h 1050775"/>
              <a:gd name="connsiteX8" fmla="*/ 46783 w 1275338"/>
              <a:gd name="connsiteY8" fmla="*/ 1042736 h 1050775"/>
              <a:gd name="connsiteX9" fmla="*/ 75893 w 1275338"/>
              <a:gd name="connsiteY9" fmla="*/ 1050775 h 1050775"/>
              <a:gd name="connsiteX10" fmla="*/ 1199295 w 1275338"/>
              <a:gd name="connsiteY10" fmla="*/ 1050775 h 1050775"/>
              <a:gd name="connsiteX11" fmla="*/ 1241483 w 1275338"/>
              <a:gd name="connsiteY11" fmla="*/ 1033042 h 1050775"/>
              <a:gd name="connsiteX12" fmla="*/ 1269545 w 1275338"/>
              <a:gd name="connsiteY12" fmla="*/ 985872 h 1050775"/>
              <a:gd name="connsiteX13" fmla="*/ 1275337 w 1275338"/>
              <a:gd name="connsiteY13" fmla="*/ 945623 h 1050775"/>
              <a:gd name="connsiteX14" fmla="*/ 1275337 w 1275338"/>
              <a:gd name="connsiteY14" fmla="*/ 105001 h 1050775"/>
              <a:gd name="connsiteX15" fmla="*/ 1262556 w 1275338"/>
              <a:gd name="connsiteY15" fmla="*/ 46689 h 1050775"/>
              <a:gd name="connsiteX16" fmla="*/ 1228404 w 1275338"/>
              <a:gd name="connsiteY16" fmla="*/ 7964 h 1050775"/>
              <a:gd name="connsiteX17" fmla="*/ 1199295 w 1275338"/>
              <a:gd name="connsiteY17" fmla="*/ 0 h 105077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</a:cxnLst>
            <a:rect l="l" t="t" r="r" b="b"/>
            <a:pathLst>
              <a:path w="1275338" h="1050775">
                <a:moveTo>
                  <a:pt x="1199295" y="0"/>
                </a:moveTo>
                <a:lnTo>
                  <a:pt x="75893" y="0"/>
                </a:lnTo>
                <a:lnTo>
                  <a:pt x="60976" y="2025"/>
                </a:lnTo>
                <a:lnTo>
                  <a:pt x="22129" y="30742"/>
                </a:lnTo>
                <a:lnTo>
                  <a:pt x="1452" y="84376"/>
                </a:lnTo>
                <a:lnTo>
                  <a:pt x="0" y="105001"/>
                </a:lnTo>
                <a:lnTo>
                  <a:pt x="0" y="945623"/>
                </a:lnTo>
                <a:lnTo>
                  <a:pt x="12655" y="1003935"/>
                </a:lnTo>
                <a:lnTo>
                  <a:pt x="46783" y="1042736"/>
                </a:lnTo>
                <a:lnTo>
                  <a:pt x="75893" y="1050775"/>
                </a:lnTo>
                <a:lnTo>
                  <a:pt x="1199295" y="1050775"/>
                </a:lnTo>
                <a:lnTo>
                  <a:pt x="1241483" y="1033042"/>
                </a:lnTo>
                <a:lnTo>
                  <a:pt x="1269545" y="985872"/>
                </a:lnTo>
                <a:lnTo>
                  <a:pt x="1275337" y="945623"/>
                </a:lnTo>
                <a:lnTo>
                  <a:pt x="1275337" y="105001"/>
                </a:lnTo>
                <a:lnTo>
                  <a:pt x="1262556" y="46689"/>
                </a:lnTo>
                <a:lnTo>
                  <a:pt x="1228404" y="7964"/>
                </a:lnTo>
                <a:lnTo>
                  <a:pt x="1199295" y="0"/>
                </a:lnTo>
              </a:path>
            </a:pathLst>
          </a:custGeom>
          <a:solidFill>
            <a:srgbClr val="C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6922937" y="3943640"/>
            <a:ext cx="1275338" cy="1320041"/>
          </a:xfrm>
          <a:custGeom>
            <a:avLst/>
            <a:gdLst>
              <a:gd name="connsiteX0" fmla="*/ 1179988 w 1275338"/>
              <a:gd name="connsiteY0" fmla="*/ 0 h 1320041"/>
              <a:gd name="connsiteX1" fmla="*/ 95349 w 1275338"/>
              <a:gd name="connsiteY1" fmla="*/ 0 h 1320041"/>
              <a:gd name="connsiteX2" fmla="*/ 76667 w 1275338"/>
              <a:gd name="connsiteY2" fmla="*/ 2568 h 1320041"/>
              <a:gd name="connsiteX3" fmla="*/ 27920 w 1275338"/>
              <a:gd name="connsiteY3" fmla="*/ 38762 h 1320041"/>
              <a:gd name="connsiteX4" fmla="*/ 7221 w 1275338"/>
              <a:gd name="connsiteY4" fmla="*/ 81554 h 1320041"/>
              <a:gd name="connsiteX5" fmla="*/ 0 w 1275338"/>
              <a:gd name="connsiteY5" fmla="*/ 132032 h 1320041"/>
              <a:gd name="connsiteX6" fmla="*/ 0 w 1275338"/>
              <a:gd name="connsiteY6" fmla="*/ 1188037 h 1320041"/>
              <a:gd name="connsiteX7" fmla="*/ 7221 w 1275338"/>
              <a:gd name="connsiteY7" fmla="*/ 1238558 h 1320041"/>
              <a:gd name="connsiteX8" fmla="*/ 27920 w 1275338"/>
              <a:gd name="connsiteY8" fmla="*/ 1281381 h 1320041"/>
              <a:gd name="connsiteX9" fmla="*/ 76667 w 1275338"/>
              <a:gd name="connsiteY9" fmla="*/ 1317481 h 1320041"/>
              <a:gd name="connsiteX10" fmla="*/ 95349 w 1275338"/>
              <a:gd name="connsiteY10" fmla="*/ 1320041 h 1320041"/>
              <a:gd name="connsiteX11" fmla="*/ 1179988 w 1275338"/>
              <a:gd name="connsiteY11" fmla="*/ 1320041 h 1320041"/>
              <a:gd name="connsiteX12" fmla="*/ 1232849 w 1275338"/>
              <a:gd name="connsiteY12" fmla="*/ 1297866 h 1320041"/>
              <a:gd name="connsiteX13" fmla="*/ 1259296 w 1275338"/>
              <a:gd name="connsiteY13" fmla="*/ 1261276 h 1320041"/>
              <a:gd name="connsiteX14" fmla="*/ 1273481 w 1275338"/>
              <a:gd name="connsiteY14" fmla="*/ 1213914 h 1320041"/>
              <a:gd name="connsiteX15" fmla="*/ 1275337 w 1275338"/>
              <a:gd name="connsiteY15" fmla="*/ 1188037 h 1320041"/>
              <a:gd name="connsiteX16" fmla="*/ 1275337 w 1275338"/>
              <a:gd name="connsiteY16" fmla="*/ 132032 h 1320041"/>
              <a:gd name="connsiteX17" fmla="*/ 1268060 w 1275338"/>
              <a:gd name="connsiteY17" fmla="*/ 81554 h 1320041"/>
              <a:gd name="connsiteX18" fmla="*/ 1247416 w 1275338"/>
              <a:gd name="connsiteY18" fmla="*/ 38762 h 1320041"/>
              <a:gd name="connsiteX19" fmla="*/ 1198647 w 1275338"/>
              <a:gd name="connsiteY19" fmla="*/ 2568 h 1320041"/>
              <a:gd name="connsiteX20" fmla="*/ 1179988 w 1275338"/>
              <a:gd name="connsiteY20" fmla="*/ 0 h 132004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75338" h="1320041">
                <a:moveTo>
                  <a:pt x="1179988" y="0"/>
                </a:moveTo>
                <a:lnTo>
                  <a:pt x="95349" y="0"/>
                </a:lnTo>
                <a:lnTo>
                  <a:pt x="76667" y="2568"/>
                </a:lnTo>
                <a:lnTo>
                  <a:pt x="27920" y="38762"/>
                </a:lnTo>
                <a:lnTo>
                  <a:pt x="7221" y="81554"/>
                </a:lnTo>
                <a:lnTo>
                  <a:pt x="0" y="132032"/>
                </a:lnTo>
                <a:lnTo>
                  <a:pt x="0" y="1188037"/>
                </a:lnTo>
                <a:lnTo>
                  <a:pt x="7221" y="1238558"/>
                </a:lnTo>
                <a:lnTo>
                  <a:pt x="27920" y="1281381"/>
                </a:lnTo>
                <a:lnTo>
                  <a:pt x="76667" y="1317481"/>
                </a:lnTo>
                <a:lnTo>
                  <a:pt x="95349" y="1320041"/>
                </a:lnTo>
                <a:lnTo>
                  <a:pt x="1179988" y="1320041"/>
                </a:lnTo>
                <a:lnTo>
                  <a:pt x="1232849" y="1297866"/>
                </a:lnTo>
                <a:lnTo>
                  <a:pt x="1259296" y="1261276"/>
                </a:lnTo>
                <a:lnTo>
                  <a:pt x="1273481" y="1213914"/>
                </a:lnTo>
                <a:lnTo>
                  <a:pt x="1275337" y="1188037"/>
                </a:lnTo>
                <a:lnTo>
                  <a:pt x="1275337" y="132032"/>
                </a:lnTo>
                <a:lnTo>
                  <a:pt x="1268060" y="81554"/>
                </a:lnTo>
                <a:lnTo>
                  <a:pt x="1247416" y="38762"/>
                </a:lnTo>
                <a:lnTo>
                  <a:pt x="1198647" y="2568"/>
                </a:lnTo>
                <a:lnTo>
                  <a:pt x="1179988" y="0"/>
                </a:lnTo>
              </a:path>
            </a:pathLst>
          </a:custGeom>
          <a:solidFill>
            <a:srgbClr val="19191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6915511" y="3936214"/>
            <a:ext cx="1290190" cy="1334893"/>
          </a:xfrm>
          <a:custGeom>
            <a:avLst/>
            <a:gdLst>
              <a:gd name="connsiteX0" fmla="*/ 7425 w 1290190"/>
              <a:gd name="connsiteY0" fmla="*/ 139458 h 1334893"/>
              <a:gd name="connsiteX1" fmla="*/ 14647 w 1290190"/>
              <a:gd name="connsiteY1" fmla="*/ 88980 h 1334893"/>
              <a:gd name="connsiteX2" fmla="*/ 35346 w 1290190"/>
              <a:gd name="connsiteY2" fmla="*/ 46188 h 1334893"/>
              <a:gd name="connsiteX3" fmla="*/ 84093 w 1290190"/>
              <a:gd name="connsiteY3" fmla="*/ 9993 h 1334893"/>
              <a:gd name="connsiteX4" fmla="*/ 102775 w 1290190"/>
              <a:gd name="connsiteY4" fmla="*/ 7425 h 1334893"/>
              <a:gd name="connsiteX5" fmla="*/ 1187414 w 1290190"/>
              <a:gd name="connsiteY5" fmla="*/ 7425 h 1334893"/>
              <a:gd name="connsiteX6" fmla="*/ 1240275 w 1290190"/>
              <a:gd name="connsiteY6" fmla="*/ 29668 h 1334893"/>
              <a:gd name="connsiteX7" fmla="*/ 1266723 w 1290190"/>
              <a:gd name="connsiteY7" fmla="*/ 66254 h 1334893"/>
              <a:gd name="connsiteX8" fmla="*/ 1280907 w 1290190"/>
              <a:gd name="connsiteY8" fmla="*/ 113627 h 1334893"/>
              <a:gd name="connsiteX9" fmla="*/ 1282763 w 1290190"/>
              <a:gd name="connsiteY9" fmla="*/ 139458 h 1334893"/>
              <a:gd name="connsiteX10" fmla="*/ 1282763 w 1290190"/>
              <a:gd name="connsiteY10" fmla="*/ 1195463 h 1334893"/>
              <a:gd name="connsiteX11" fmla="*/ 1275486 w 1290190"/>
              <a:gd name="connsiteY11" fmla="*/ 1245984 h 1334893"/>
              <a:gd name="connsiteX12" fmla="*/ 1254842 w 1290190"/>
              <a:gd name="connsiteY12" fmla="*/ 1288806 h 1334893"/>
              <a:gd name="connsiteX13" fmla="*/ 1206073 w 1290190"/>
              <a:gd name="connsiteY13" fmla="*/ 1324907 h 1334893"/>
              <a:gd name="connsiteX14" fmla="*/ 1187414 w 1290190"/>
              <a:gd name="connsiteY14" fmla="*/ 1327467 h 1334893"/>
              <a:gd name="connsiteX15" fmla="*/ 102775 w 1290190"/>
              <a:gd name="connsiteY15" fmla="*/ 1327467 h 1334893"/>
              <a:gd name="connsiteX16" fmla="*/ 49851 w 1290190"/>
              <a:gd name="connsiteY16" fmla="*/ 1305292 h 1334893"/>
              <a:gd name="connsiteX17" fmla="*/ 23403 w 1290190"/>
              <a:gd name="connsiteY17" fmla="*/ 1268702 h 1334893"/>
              <a:gd name="connsiteX18" fmla="*/ 9260 w 1290190"/>
              <a:gd name="connsiteY18" fmla="*/ 1221340 h 1334893"/>
              <a:gd name="connsiteX19" fmla="*/ 7425 w 1290190"/>
              <a:gd name="connsiteY19" fmla="*/ 1195463 h 1334893"/>
              <a:gd name="connsiteX20" fmla="*/ 7425 w 1290190"/>
              <a:gd name="connsiteY20" fmla="*/ 139458 h 13348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90190" h="1334893">
                <a:moveTo>
                  <a:pt x="7425" y="139458"/>
                </a:moveTo>
                <a:lnTo>
                  <a:pt x="14647" y="88980"/>
                </a:lnTo>
                <a:lnTo>
                  <a:pt x="35346" y="46188"/>
                </a:lnTo>
                <a:lnTo>
                  <a:pt x="84093" y="9993"/>
                </a:lnTo>
                <a:lnTo>
                  <a:pt x="102775" y="7425"/>
                </a:lnTo>
                <a:lnTo>
                  <a:pt x="1187414" y="7425"/>
                </a:lnTo>
                <a:lnTo>
                  <a:pt x="1240275" y="29668"/>
                </a:lnTo>
                <a:lnTo>
                  <a:pt x="1266723" y="66254"/>
                </a:lnTo>
                <a:lnTo>
                  <a:pt x="1280907" y="113627"/>
                </a:lnTo>
                <a:lnTo>
                  <a:pt x="1282763" y="139458"/>
                </a:lnTo>
                <a:lnTo>
                  <a:pt x="1282763" y="1195463"/>
                </a:lnTo>
                <a:lnTo>
                  <a:pt x="1275486" y="1245984"/>
                </a:lnTo>
                <a:lnTo>
                  <a:pt x="1254842" y="1288806"/>
                </a:lnTo>
                <a:lnTo>
                  <a:pt x="1206073" y="1324907"/>
                </a:lnTo>
                <a:lnTo>
                  <a:pt x="1187414" y="1327467"/>
                </a:lnTo>
                <a:lnTo>
                  <a:pt x="102775" y="1327467"/>
                </a:lnTo>
                <a:lnTo>
                  <a:pt x="49851" y="1305292"/>
                </a:lnTo>
                <a:lnTo>
                  <a:pt x="23403" y="1268702"/>
                </a:lnTo>
                <a:lnTo>
                  <a:pt x="9260" y="1221340"/>
                </a:lnTo>
                <a:lnTo>
                  <a:pt x="7425" y="1195463"/>
                </a:lnTo>
                <a:lnTo>
                  <a:pt x="7425" y="139458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4F81BC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7113396" y="4185194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7113396" y="4710211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7113396" y="5235969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8129657" y="3373772"/>
            <a:ext cx="410212" cy="440063"/>
          </a:xfrm>
          <a:custGeom>
            <a:avLst/>
            <a:gdLst>
              <a:gd name="connsiteX0" fmla="*/ 251294 w 410212"/>
              <a:gd name="connsiteY0" fmla="*/ 0 h 440063"/>
              <a:gd name="connsiteX1" fmla="*/ 251294 w 410212"/>
              <a:gd name="connsiteY1" fmla="*/ 87922 h 440063"/>
              <a:gd name="connsiteX2" fmla="*/ 0 w 410212"/>
              <a:gd name="connsiteY2" fmla="*/ 87922 h 440063"/>
              <a:gd name="connsiteX3" fmla="*/ 0 w 410212"/>
              <a:gd name="connsiteY3" fmla="*/ 351990 h 440063"/>
              <a:gd name="connsiteX4" fmla="*/ 251294 w 410212"/>
              <a:gd name="connsiteY4" fmla="*/ 351990 h 440063"/>
              <a:gd name="connsiteX5" fmla="*/ 251294 w 410212"/>
              <a:gd name="connsiteY5" fmla="*/ 440063 h 440063"/>
              <a:gd name="connsiteX6" fmla="*/ 410212 w 410212"/>
              <a:gd name="connsiteY6" fmla="*/ 219957 h 440063"/>
              <a:gd name="connsiteX7" fmla="*/ 251294 w 410212"/>
              <a:gd name="connsiteY7" fmla="*/ 0 h 44006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410212" h="440063">
                <a:moveTo>
                  <a:pt x="251294" y="0"/>
                </a:moveTo>
                <a:lnTo>
                  <a:pt x="251294" y="87922"/>
                </a:lnTo>
                <a:lnTo>
                  <a:pt x="0" y="87922"/>
                </a:lnTo>
                <a:lnTo>
                  <a:pt x="0" y="351990"/>
                </a:lnTo>
                <a:lnTo>
                  <a:pt x="251294" y="351990"/>
                </a:lnTo>
                <a:lnTo>
                  <a:pt x="251294" y="440063"/>
                </a:lnTo>
                <a:lnTo>
                  <a:pt x="410212" y="219957"/>
                </a:lnTo>
                <a:lnTo>
                  <a:pt x="251294" y="0"/>
                </a:lnTo>
              </a:path>
            </a:pathLst>
          </a:custGeom>
          <a:solidFill>
            <a:srgbClr val="B1C1D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Freeform 3"/>
          <p:cNvSpPr/>
          <p:nvPr/>
        </p:nvSpPr>
        <p:spPr>
          <a:xfrm>
            <a:off x="8710665" y="3242036"/>
            <a:ext cx="1273554" cy="1050775"/>
          </a:xfrm>
          <a:custGeom>
            <a:avLst/>
            <a:gdLst>
              <a:gd name="connsiteX0" fmla="*/ 1197659 w 1273554"/>
              <a:gd name="connsiteY0" fmla="*/ 0 h 1050775"/>
              <a:gd name="connsiteX1" fmla="*/ 75893 w 1273554"/>
              <a:gd name="connsiteY1" fmla="*/ 0 h 1050775"/>
              <a:gd name="connsiteX2" fmla="*/ 60978 w 1273554"/>
              <a:gd name="connsiteY2" fmla="*/ 2025 h 1050775"/>
              <a:gd name="connsiteX3" fmla="*/ 22277 w 1273554"/>
              <a:gd name="connsiteY3" fmla="*/ 30742 h 1050775"/>
              <a:gd name="connsiteX4" fmla="*/ 1475 w 1273554"/>
              <a:gd name="connsiteY4" fmla="*/ 84376 h 1050775"/>
              <a:gd name="connsiteX5" fmla="*/ 0 w 1273554"/>
              <a:gd name="connsiteY5" fmla="*/ 105001 h 1050775"/>
              <a:gd name="connsiteX6" fmla="*/ 0 w 1273554"/>
              <a:gd name="connsiteY6" fmla="*/ 945623 h 1050775"/>
              <a:gd name="connsiteX7" fmla="*/ 12780 w 1273554"/>
              <a:gd name="connsiteY7" fmla="*/ 1003935 h 1050775"/>
              <a:gd name="connsiteX8" fmla="*/ 46801 w 1273554"/>
              <a:gd name="connsiteY8" fmla="*/ 1042736 h 1050775"/>
              <a:gd name="connsiteX9" fmla="*/ 75893 w 1273554"/>
              <a:gd name="connsiteY9" fmla="*/ 1050775 h 1050775"/>
              <a:gd name="connsiteX10" fmla="*/ 1197659 w 1273554"/>
              <a:gd name="connsiteY10" fmla="*/ 1050775 h 1050775"/>
              <a:gd name="connsiteX11" fmla="*/ 1239786 w 1273554"/>
              <a:gd name="connsiteY11" fmla="*/ 1033042 h 1050775"/>
              <a:gd name="connsiteX12" fmla="*/ 1267762 w 1273554"/>
              <a:gd name="connsiteY12" fmla="*/ 985872 h 1050775"/>
              <a:gd name="connsiteX13" fmla="*/ 1273554 w 1273554"/>
              <a:gd name="connsiteY13" fmla="*/ 945623 h 1050775"/>
              <a:gd name="connsiteX14" fmla="*/ 1273554 w 1273554"/>
              <a:gd name="connsiteY14" fmla="*/ 105001 h 1050775"/>
              <a:gd name="connsiteX15" fmla="*/ 1260771 w 1273554"/>
              <a:gd name="connsiteY15" fmla="*/ 46689 h 1050775"/>
              <a:gd name="connsiteX16" fmla="*/ 1226752 w 1273554"/>
              <a:gd name="connsiteY16" fmla="*/ 7964 h 1050775"/>
              <a:gd name="connsiteX17" fmla="*/ 1197659 w 1273554"/>
              <a:gd name="connsiteY17" fmla="*/ 0 h 105077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</a:cxnLst>
            <a:rect l="l" t="t" r="r" b="b"/>
            <a:pathLst>
              <a:path w="1273554" h="1050775">
                <a:moveTo>
                  <a:pt x="1197659" y="0"/>
                </a:moveTo>
                <a:lnTo>
                  <a:pt x="75893" y="0"/>
                </a:lnTo>
                <a:lnTo>
                  <a:pt x="60978" y="2025"/>
                </a:lnTo>
                <a:lnTo>
                  <a:pt x="22277" y="30742"/>
                </a:lnTo>
                <a:lnTo>
                  <a:pt x="1475" y="84376"/>
                </a:lnTo>
                <a:lnTo>
                  <a:pt x="0" y="105001"/>
                </a:lnTo>
                <a:lnTo>
                  <a:pt x="0" y="945623"/>
                </a:lnTo>
                <a:lnTo>
                  <a:pt x="12780" y="1003935"/>
                </a:lnTo>
                <a:lnTo>
                  <a:pt x="46801" y="1042736"/>
                </a:lnTo>
                <a:lnTo>
                  <a:pt x="75893" y="1050775"/>
                </a:lnTo>
                <a:lnTo>
                  <a:pt x="1197659" y="1050775"/>
                </a:lnTo>
                <a:lnTo>
                  <a:pt x="1239786" y="1033042"/>
                </a:lnTo>
                <a:lnTo>
                  <a:pt x="1267762" y="985872"/>
                </a:lnTo>
                <a:lnTo>
                  <a:pt x="1273554" y="945623"/>
                </a:lnTo>
                <a:lnTo>
                  <a:pt x="1273554" y="105001"/>
                </a:lnTo>
                <a:lnTo>
                  <a:pt x="1260771" y="46689"/>
                </a:lnTo>
                <a:lnTo>
                  <a:pt x="1226752" y="7964"/>
                </a:lnTo>
                <a:lnTo>
                  <a:pt x="1197659" y="0"/>
                </a:lnTo>
              </a:path>
            </a:pathLst>
          </a:custGeom>
          <a:solidFill>
            <a:srgbClr val="C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Freeform 3"/>
          <p:cNvSpPr/>
          <p:nvPr/>
        </p:nvSpPr>
        <p:spPr>
          <a:xfrm>
            <a:off x="8970574" y="3943640"/>
            <a:ext cx="1275486" cy="1320041"/>
          </a:xfrm>
          <a:custGeom>
            <a:avLst/>
            <a:gdLst>
              <a:gd name="connsiteX0" fmla="*/ 1179988 w 1275486"/>
              <a:gd name="connsiteY0" fmla="*/ 0 h 1320041"/>
              <a:gd name="connsiteX1" fmla="*/ 95348 w 1275486"/>
              <a:gd name="connsiteY1" fmla="*/ 0 h 1320041"/>
              <a:gd name="connsiteX2" fmla="*/ 76689 w 1275486"/>
              <a:gd name="connsiteY2" fmla="*/ 2568 h 1320041"/>
              <a:gd name="connsiteX3" fmla="*/ 27920 w 1275486"/>
              <a:gd name="connsiteY3" fmla="*/ 38762 h 1320041"/>
              <a:gd name="connsiteX4" fmla="*/ 7277 w 1275486"/>
              <a:gd name="connsiteY4" fmla="*/ 81554 h 1320041"/>
              <a:gd name="connsiteX5" fmla="*/ 0 w 1275486"/>
              <a:gd name="connsiteY5" fmla="*/ 132032 h 1320041"/>
              <a:gd name="connsiteX6" fmla="*/ 0 w 1275486"/>
              <a:gd name="connsiteY6" fmla="*/ 1188037 h 1320041"/>
              <a:gd name="connsiteX7" fmla="*/ 7276 w 1275486"/>
              <a:gd name="connsiteY7" fmla="*/ 1238558 h 1320041"/>
              <a:gd name="connsiteX8" fmla="*/ 27920 w 1275486"/>
              <a:gd name="connsiteY8" fmla="*/ 1281381 h 1320041"/>
              <a:gd name="connsiteX9" fmla="*/ 76689 w 1275486"/>
              <a:gd name="connsiteY9" fmla="*/ 1317481 h 1320041"/>
              <a:gd name="connsiteX10" fmla="*/ 95348 w 1275486"/>
              <a:gd name="connsiteY10" fmla="*/ 1320041 h 1320041"/>
              <a:gd name="connsiteX11" fmla="*/ 1179988 w 1275486"/>
              <a:gd name="connsiteY11" fmla="*/ 1320041 h 1320041"/>
              <a:gd name="connsiteX12" fmla="*/ 1232911 w 1275486"/>
              <a:gd name="connsiteY12" fmla="*/ 1297866 h 1320041"/>
              <a:gd name="connsiteX13" fmla="*/ 1259383 w 1275486"/>
              <a:gd name="connsiteY13" fmla="*/ 1261276 h 1320041"/>
              <a:gd name="connsiteX14" fmla="*/ 1273626 w 1275486"/>
              <a:gd name="connsiteY14" fmla="*/ 1213914 h 1320041"/>
              <a:gd name="connsiteX15" fmla="*/ 1275486 w 1275486"/>
              <a:gd name="connsiteY15" fmla="*/ 1188037 h 1320041"/>
              <a:gd name="connsiteX16" fmla="*/ 1275486 w 1275486"/>
              <a:gd name="connsiteY16" fmla="*/ 132032 h 1320041"/>
              <a:gd name="connsiteX17" fmla="*/ 1268190 w 1275486"/>
              <a:gd name="connsiteY17" fmla="*/ 81554 h 1320041"/>
              <a:gd name="connsiteX18" fmla="*/ 1247416 w 1275486"/>
              <a:gd name="connsiteY18" fmla="*/ 38762 h 1320041"/>
              <a:gd name="connsiteX19" fmla="*/ 1198669 w 1275486"/>
              <a:gd name="connsiteY19" fmla="*/ 2568 h 1320041"/>
              <a:gd name="connsiteX20" fmla="*/ 1179988 w 1275486"/>
              <a:gd name="connsiteY20" fmla="*/ 0 h 132004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75486" h="1320041">
                <a:moveTo>
                  <a:pt x="1179988" y="0"/>
                </a:moveTo>
                <a:lnTo>
                  <a:pt x="95348" y="0"/>
                </a:lnTo>
                <a:lnTo>
                  <a:pt x="76689" y="2568"/>
                </a:lnTo>
                <a:lnTo>
                  <a:pt x="27920" y="38762"/>
                </a:lnTo>
                <a:lnTo>
                  <a:pt x="7277" y="81554"/>
                </a:lnTo>
                <a:lnTo>
                  <a:pt x="0" y="132032"/>
                </a:lnTo>
                <a:lnTo>
                  <a:pt x="0" y="1188037"/>
                </a:lnTo>
                <a:lnTo>
                  <a:pt x="7276" y="1238558"/>
                </a:lnTo>
                <a:lnTo>
                  <a:pt x="27920" y="1281381"/>
                </a:lnTo>
                <a:lnTo>
                  <a:pt x="76689" y="1317481"/>
                </a:lnTo>
                <a:lnTo>
                  <a:pt x="95348" y="1320041"/>
                </a:lnTo>
                <a:lnTo>
                  <a:pt x="1179988" y="1320041"/>
                </a:lnTo>
                <a:lnTo>
                  <a:pt x="1232911" y="1297866"/>
                </a:lnTo>
                <a:lnTo>
                  <a:pt x="1259383" y="1261276"/>
                </a:lnTo>
                <a:lnTo>
                  <a:pt x="1273626" y="1213914"/>
                </a:lnTo>
                <a:lnTo>
                  <a:pt x="1275486" y="1188037"/>
                </a:lnTo>
                <a:lnTo>
                  <a:pt x="1275486" y="132032"/>
                </a:lnTo>
                <a:lnTo>
                  <a:pt x="1268190" y="81554"/>
                </a:lnTo>
                <a:lnTo>
                  <a:pt x="1247416" y="38762"/>
                </a:lnTo>
                <a:lnTo>
                  <a:pt x="1198669" y="2568"/>
                </a:lnTo>
                <a:lnTo>
                  <a:pt x="1179988" y="0"/>
                </a:lnTo>
              </a:path>
            </a:pathLst>
          </a:custGeom>
          <a:solidFill>
            <a:srgbClr val="19191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Freeform 3"/>
          <p:cNvSpPr/>
          <p:nvPr/>
        </p:nvSpPr>
        <p:spPr>
          <a:xfrm>
            <a:off x="8963148" y="3936214"/>
            <a:ext cx="1290338" cy="1334893"/>
          </a:xfrm>
          <a:custGeom>
            <a:avLst/>
            <a:gdLst>
              <a:gd name="connsiteX0" fmla="*/ 7425 w 1290338"/>
              <a:gd name="connsiteY0" fmla="*/ 139458 h 1334893"/>
              <a:gd name="connsiteX1" fmla="*/ 14702 w 1290338"/>
              <a:gd name="connsiteY1" fmla="*/ 88980 h 1334893"/>
              <a:gd name="connsiteX2" fmla="*/ 35346 w 1290338"/>
              <a:gd name="connsiteY2" fmla="*/ 46188 h 1334893"/>
              <a:gd name="connsiteX3" fmla="*/ 84115 w 1290338"/>
              <a:gd name="connsiteY3" fmla="*/ 9993 h 1334893"/>
              <a:gd name="connsiteX4" fmla="*/ 102774 w 1290338"/>
              <a:gd name="connsiteY4" fmla="*/ 7425 h 1334893"/>
              <a:gd name="connsiteX5" fmla="*/ 1187414 w 1290338"/>
              <a:gd name="connsiteY5" fmla="*/ 7425 h 1334893"/>
              <a:gd name="connsiteX6" fmla="*/ 1240337 w 1290338"/>
              <a:gd name="connsiteY6" fmla="*/ 29668 h 1334893"/>
              <a:gd name="connsiteX7" fmla="*/ 1266809 w 1290338"/>
              <a:gd name="connsiteY7" fmla="*/ 66254 h 1334893"/>
              <a:gd name="connsiteX8" fmla="*/ 1281052 w 1290338"/>
              <a:gd name="connsiteY8" fmla="*/ 113627 h 1334893"/>
              <a:gd name="connsiteX9" fmla="*/ 1282912 w 1290338"/>
              <a:gd name="connsiteY9" fmla="*/ 139458 h 1334893"/>
              <a:gd name="connsiteX10" fmla="*/ 1282912 w 1290338"/>
              <a:gd name="connsiteY10" fmla="*/ 1195463 h 1334893"/>
              <a:gd name="connsiteX11" fmla="*/ 1275615 w 1290338"/>
              <a:gd name="connsiteY11" fmla="*/ 1245984 h 1334893"/>
              <a:gd name="connsiteX12" fmla="*/ 1254842 w 1290338"/>
              <a:gd name="connsiteY12" fmla="*/ 1288806 h 1334893"/>
              <a:gd name="connsiteX13" fmla="*/ 1206095 w 1290338"/>
              <a:gd name="connsiteY13" fmla="*/ 1324907 h 1334893"/>
              <a:gd name="connsiteX14" fmla="*/ 1187414 w 1290338"/>
              <a:gd name="connsiteY14" fmla="*/ 1327467 h 1334893"/>
              <a:gd name="connsiteX15" fmla="*/ 102774 w 1290338"/>
              <a:gd name="connsiteY15" fmla="*/ 1327467 h 1334893"/>
              <a:gd name="connsiteX16" fmla="*/ 49913 w 1290338"/>
              <a:gd name="connsiteY16" fmla="*/ 1305292 h 1334893"/>
              <a:gd name="connsiteX17" fmla="*/ 23464 w 1290338"/>
              <a:gd name="connsiteY17" fmla="*/ 1268702 h 1334893"/>
              <a:gd name="connsiteX18" fmla="*/ 9281 w 1290338"/>
              <a:gd name="connsiteY18" fmla="*/ 1221340 h 1334893"/>
              <a:gd name="connsiteX19" fmla="*/ 7425 w 1290338"/>
              <a:gd name="connsiteY19" fmla="*/ 1195463 h 1334893"/>
              <a:gd name="connsiteX20" fmla="*/ 7425 w 1290338"/>
              <a:gd name="connsiteY20" fmla="*/ 139458 h 13348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90338" h="1334893">
                <a:moveTo>
                  <a:pt x="7425" y="139458"/>
                </a:moveTo>
                <a:lnTo>
                  <a:pt x="14702" y="88980"/>
                </a:lnTo>
                <a:lnTo>
                  <a:pt x="35346" y="46188"/>
                </a:lnTo>
                <a:lnTo>
                  <a:pt x="84115" y="9993"/>
                </a:lnTo>
                <a:lnTo>
                  <a:pt x="102774" y="7425"/>
                </a:lnTo>
                <a:lnTo>
                  <a:pt x="1187414" y="7425"/>
                </a:lnTo>
                <a:lnTo>
                  <a:pt x="1240337" y="29668"/>
                </a:lnTo>
                <a:lnTo>
                  <a:pt x="1266809" y="66254"/>
                </a:lnTo>
                <a:lnTo>
                  <a:pt x="1281052" y="113627"/>
                </a:lnTo>
                <a:lnTo>
                  <a:pt x="1282912" y="139458"/>
                </a:lnTo>
                <a:lnTo>
                  <a:pt x="1282912" y="1195463"/>
                </a:lnTo>
                <a:lnTo>
                  <a:pt x="1275615" y="1245984"/>
                </a:lnTo>
                <a:lnTo>
                  <a:pt x="1254842" y="1288806"/>
                </a:lnTo>
                <a:lnTo>
                  <a:pt x="1206095" y="1324907"/>
                </a:lnTo>
                <a:lnTo>
                  <a:pt x="1187414" y="1327467"/>
                </a:lnTo>
                <a:lnTo>
                  <a:pt x="102774" y="1327467"/>
                </a:lnTo>
                <a:lnTo>
                  <a:pt x="49913" y="1305292"/>
                </a:lnTo>
                <a:lnTo>
                  <a:pt x="23464" y="1268702"/>
                </a:lnTo>
                <a:lnTo>
                  <a:pt x="9281" y="1221340"/>
                </a:lnTo>
                <a:lnTo>
                  <a:pt x="7425" y="1195463"/>
                </a:lnTo>
                <a:lnTo>
                  <a:pt x="7425" y="139458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4F81BC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Freeform 3"/>
          <p:cNvSpPr/>
          <p:nvPr/>
        </p:nvSpPr>
        <p:spPr>
          <a:xfrm>
            <a:off x="9161629" y="4185194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Freeform 3"/>
          <p:cNvSpPr/>
          <p:nvPr/>
        </p:nvSpPr>
        <p:spPr>
          <a:xfrm>
            <a:off x="9161629" y="4710211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7" name="Freeform 3"/>
          <p:cNvSpPr/>
          <p:nvPr/>
        </p:nvSpPr>
        <p:spPr>
          <a:xfrm>
            <a:off x="9161629" y="5235969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8" name="TextBox 1"/>
          <p:cNvSpPr txBox="1"/>
          <p:nvPr/>
        </p:nvSpPr>
        <p:spPr>
          <a:xfrm>
            <a:off x="469900" y="495300"/>
            <a:ext cx="10084492" cy="2328843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3200"/>
              </a:lnSpc>
              <a:tabLst>
                <a:tab pos="254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接触面谈</a:t>
            </a:r>
            <a:r>
              <a:rPr lang="en-US" altLang="zh-CN" sz="2805" dirty="0">
                <a:solidFill>
                  <a:srgbClr val="000000"/>
                </a:solidFill>
                <a:latin typeface="Segoe UI" panose="020B0502040204020203" pitchFamily="18" charset="0"/>
                <a:ea typeface="微软雅黑" panose="020B0503020204020204" pitchFamily="34" charset="-122"/>
                <a:cs typeface="Segoe UI" panose="020B0502040204020203" pitchFamily="18" charset="0"/>
              </a:rPr>
              <a:t>——80</a:t>
            </a: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后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500"/>
              </a:lnSpc>
              <a:tabLst>
                <a:tab pos="25400" algn="l"/>
              </a:tabLst>
            </a:pPr>
            <a:r>
              <a:rPr lang="en-US" altLang="zh-CN" sz="175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准增员背景分析：</a:t>
            </a:r>
          </a:p>
          <a:p>
            <a:pPr defTabSz="0">
              <a:lnSpc>
                <a:spcPts val="3200"/>
              </a:lnSpc>
              <a:tabLst>
                <a:tab pos="25400" algn="l"/>
              </a:tabLst>
            </a:pPr>
            <a:r>
              <a:rPr lang="en-US" altLang="zh-CN" sz="1635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</a:t>
            </a:r>
            <a:r>
              <a:rPr lang="en-US" altLang="zh-CN" sz="175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职业：</a:t>
            </a:r>
            <a:r>
              <a:rPr lang="en-US" altLang="zh-CN" sz="1755" dirty="0">
                <a:solidFill>
                  <a:srgbClr val="404040"/>
                </a:solidFill>
                <a:latin typeface="Segoe UI" panose="020B0502040204020203" pitchFamily="18" charset="0"/>
                <a:ea typeface="微软雅黑" panose="020B0503020204020204" pitchFamily="34" charset="-122"/>
                <a:cs typeface="Segoe UI" panose="020B0502040204020203" pitchFamily="18" charset="0"/>
              </a:rPr>
              <a:t>80</a:t>
            </a:r>
            <a:r>
              <a:rPr lang="en-US" altLang="zh-CN" sz="175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后（普通上班族）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900"/>
              </a:lnSpc>
              <a:tabLst>
                <a:tab pos="25400" algn="l"/>
              </a:tabLst>
            </a:pPr>
            <a:r>
              <a:rPr lang="en-US" altLang="zh-CN" sz="1635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</a:t>
            </a:r>
            <a:r>
              <a:rPr lang="en-US" altLang="zh-CN" sz="175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职业痛点：发展空间有限、职业前景不清晰、成长速度缓慢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000"/>
              </a:lnSpc>
              <a:tabLst>
                <a:tab pos="25400" algn="l"/>
              </a:tabLst>
            </a:pPr>
            <a:r>
              <a:rPr lang="en-US" altLang="zh-CN" sz="1635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</a:t>
            </a:r>
            <a:r>
              <a:rPr lang="en-US" altLang="zh-CN" sz="175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保险优势：嘉许奖励，多姿多彩；快速成长，专业地位；奋斗平台，贵人相助；多劳多得，收入倍增</a:t>
            </a:r>
          </a:p>
        </p:txBody>
      </p:sp>
      <p:sp>
        <p:nvSpPr>
          <p:cNvPr id="39" name="TextBox 1"/>
          <p:cNvSpPr txBox="1"/>
          <p:nvPr/>
        </p:nvSpPr>
        <p:spPr>
          <a:xfrm>
            <a:off x="647700" y="3416301"/>
            <a:ext cx="1543035" cy="1687641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 defTabSz="0">
              <a:lnSpc>
                <a:spcPts val="1900"/>
              </a:lnSpc>
              <a:tabLst>
                <a:tab pos="330200" algn="l"/>
                <a:tab pos="419100" algn="l"/>
              </a:tabLst>
            </a:pPr>
            <a:r>
              <a:rPr lang="en-US" altLang="zh-CN" sz="175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赞美切入</a:t>
            </a:r>
          </a:p>
          <a:p>
            <a:pPr>
              <a:lnSpc>
                <a:spcPts val="1000"/>
              </a:lnSpc>
            </a:pPr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defTabSz="0">
              <a:lnSpc>
                <a:spcPts val="1700"/>
              </a:lnSpc>
              <a:tabLst>
                <a:tab pos="330200" algn="l"/>
                <a:tab pos="419100" algn="l"/>
              </a:tabLst>
            </a:pPr>
            <a:r>
              <a:rPr lang="en-US" altLang="zh-CN" sz="140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</a:t>
            </a:r>
            <a:r>
              <a:rPr lang="en-US" altLang="zh-CN" sz="1405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学历高</a:t>
            </a:r>
            <a:endParaRPr lang="en-US" altLang="zh-CN" sz="140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330200" algn="l"/>
                <a:tab pos="419100" algn="l"/>
              </a:tabLst>
            </a:pPr>
            <a:r>
              <a:rPr lang="en-US" altLang="zh-CN" dirty="0">
                <a:solidFill>
                  <a:schemeClr val="bg1"/>
                </a:solidFill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能力强</a:t>
            </a:r>
            <a:endParaRPr lang="en-US" altLang="zh-CN" sz="140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330200" algn="l"/>
                <a:tab pos="419100" algn="l"/>
              </a:tabLst>
            </a:pPr>
            <a:r>
              <a:rPr lang="en-US" altLang="zh-CN" dirty="0">
                <a:solidFill>
                  <a:schemeClr val="bg1"/>
                </a:solidFill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想法好</a:t>
            </a:r>
            <a:endParaRPr lang="en-US" altLang="zh-CN" sz="140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0" name="TextBox 1"/>
          <p:cNvSpPr txBox="1"/>
          <p:nvPr/>
        </p:nvSpPr>
        <p:spPr>
          <a:xfrm>
            <a:off x="2705099" y="3416300"/>
            <a:ext cx="1329133" cy="1687641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 defTabSz="0">
              <a:lnSpc>
                <a:spcPts val="1900"/>
              </a:lnSpc>
              <a:tabLst>
                <a:tab pos="317500" algn="l"/>
                <a:tab pos="406400" algn="l"/>
              </a:tabLst>
            </a:pPr>
            <a:r>
              <a:rPr lang="en-US" altLang="zh-CN" sz="175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痛点高估</a:t>
            </a:r>
          </a:p>
          <a:p>
            <a:pPr>
              <a:lnSpc>
                <a:spcPts val="1000"/>
              </a:lnSpc>
            </a:pPr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defTabSz="0">
              <a:lnSpc>
                <a:spcPts val="1700"/>
              </a:lnSpc>
              <a:tabLst>
                <a:tab pos="317500" algn="l"/>
                <a:tab pos="406400" algn="l"/>
              </a:tabLst>
            </a:pPr>
            <a:r>
              <a:rPr lang="en-US" altLang="zh-CN" dirty="0">
                <a:solidFill>
                  <a:schemeClr val="bg1"/>
                </a:solidFill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发展空间</a:t>
            </a:r>
            <a:endParaRPr lang="en-US" altLang="zh-CN" sz="140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317500" algn="l"/>
                <a:tab pos="406400" algn="l"/>
              </a:tabLst>
            </a:pPr>
            <a:r>
              <a:rPr lang="en-US" altLang="zh-CN" dirty="0">
                <a:solidFill>
                  <a:schemeClr val="bg1"/>
                </a:solidFill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职业前景</a:t>
            </a:r>
            <a:endParaRPr lang="en-US" altLang="zh-CN" sz="140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317500" algn="l"/>
                <a:tab pos="406400" algn="l"/>
              </a:tabLst>
            </a:pPr>
            <a:r>
              <a:rPr lang="en-US" altLang="zh-CN" dirty="0">
                <a:solidFill>
                  <a:schemeClr val="bg1"/>
                </a:solidFill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独立成长</a:t>
            </a:r>
            <a:endParaRPr lang="en-US" altLang="zh-CN" sz="140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1" name="TextBox 1"/>
          <p:cNvSpPr txBox="1"/>
          <p:nvPr/>
        </p:nvSpPr>
        <p:spPr>
          <a:xfrm>
            <a:off x="4749800" y="3416300"/>
            <a:ext cx="1128514" cy="1687641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900"/>
              </a:lnSpc>
              <a:tabLst>
                <a:tab pos="317500" algn="l"/>
                <a:tab pos="406400" algn="l"/>
              </a:tabLst>
            </a:pPr>
            <a:r>
              <a:rPr lang="en-US" altLang="zh-CN" sz="175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表示怀疑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700"/>
              </a:lnSpc>
              <a:tabLst>
                <a:tab pos="317500" algn="l"/>
                <a:tab pos="4064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个人能力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317500" algn="l"/>
                <a:tab pos="4064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人际关系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317500" algn="l"/>
                <a:tab pos="4064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成长空间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2" name="TextBox 1"/>
          <p:cNvSpPr txBox="1"/>
          <p:nvPr/>
        </p:nvSpPr>
        <p:spPr>
          <a:xfrm>
            <a:off x="6794500" y="3416300"/>
            <a:ext cx="1128514" cy="1687641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900"/>
              </a:lnSpc>
              <a:tabLst>
                <a:tab pos="317500" algn="l"/>
                <a:tab pos="406400" algn="l"/>
              </a:tabLst>
            </a:pPr>
            <a:r>
              <a:rPr lang="en-US" altLang="zh-CN" sz="175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关心分析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700"/>
              </a:lnSpc>
              <a:tabLst>
                <a:tab pos="317500" algn="l"/>
                <a:tab pos="4064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自我成长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317500" algn="l"/>
                <a:tab pos="4064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财务自由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317500" algn="l"/>
                <a:tab pos="4064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创业空间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3" name="TextBox 1"/>
          <p:cNvSpPr txBox="1"/>
          <p:nvPr/>
        </p:nvSpPr>
        <p:spPr>
          <a:xfrm>
            <a:off x="8851900" y="3416300"/>
            <a:ext cx="1128514" cy="1687641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900"/>
              </a:lnSpc>
              <a:tabLst>
                <a:tab pos="317500" algn="l"/>
                <a:tab pos="406400" algn="l"/>
              </a:tabLst>
            </a:pPr>
            <a:r>
              <a:rPr lang="en-US" altLang="zh-CN" sz="175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提供帮助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700"/>
              </a:lnSpc>
              <a:tabLst>
                <a:tab pos="317500" algn="l"/>
                <a:tab pos="4064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交流分享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317500" algn="l"/>
                <a:tab pos="4064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提供机会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317500" algn="l"/>
                <a:tab pos="4064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了解模式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5083810" y="2766060"/>
            <a:ext cx="525780" cy="123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CN" sz="100" kern="1200" dirty="0">
                <a:solidFill>
                  <a:srgbClr val="FFFFFF"/>
                </a:solidFill>
                <a:effectLst/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/>
              </a:rPr>
              <a:t>“万一网</a:t>
            </a:r>
            <a:r>
              <a:rPr lang="en-US" sz="100" kern="1200" dirty="0">
                <a:solidFill>
                  <a:srgbClr val="FFFFFF"/>
                </a:solidFill>
                <a:effectLst/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/>
              </a:rPr>
              <a:t>  </a:t>
            </a:r>
            <a:r>
              <a:rPr lang="zh-CN" sz="100" kern="1200" dirty="0">
                <a:solidFill>
                  <a:srgbClr val="FFFFFF"/>
                </a:solidFill>
                <a:effectLst/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/>
              </a:rPr>
              <a:t>保险资料下载</a:t>
            </a:r>
            <a:r>
              <a:rPr lang="en-US" sz="100" kern="1200" dirty="0">
                <a:solidFill>
                  <a:srgbClr val="FFFFFF"/>
                </a:solidFill>
                <a:effectLst/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/>
              </a:rPr>
              <a:t>     </a:t>
            </a:r>
            <a:r>
              <a:rPr lang="zh-CN" sz="100" kern="1200" dirty="0">
                <a:solidFill>
                  <a:srgbClr val="FFFFFF"/>
                </a:solidFill>
                <a:effectLst/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/>
              </a:rPr>
              <a:t>门户网站</a:t>
            </a:r>
            <a:r>
              <a:rPr lang="en-US" sz="100" kern="1200" dirty="0">
                <a:solidFill>
                  <a:srgbClr val="FFFFFF"/>
                </a:solidFill>
                <a:effectLst/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/>
              </a:rPr>
              <a:t>  </a:t>
            </a:r>
            <a:r>
              <a:rPr lang="zh-CN" sz="100" kern="1200" dirty="0">
                <a:solidFill>
                  <a:srgbClr val="FFFFFF"/>
                </a:solidFill>
                <a:effectLst/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/>
              </a:rPr>
              <a:t>”“万一网</a:t>
            </a:r>
            <a:r>
              <a:rPr lang="en-US" sz="100" kern="1200" dirty="0">
                <a:solidFill>
                  <a:srgbClr val="FFFFFF"/>
                </a:solidFill>
                <a:effectLst/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/>
              </a:rPr>
              <a:t>   </a:t>
            </a:r>
            <a:r>
              <a:rPr lang="zh-CN" sz="100" kern="1200" dirty="0">
                <a:solidFill>
                  <a:srgbClr val="FFFFFF"/>
                </a:solidFill>
                <a:effectLst/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/>
              </a:rPr>
              <a:t>制作整 理，未经授权请勿转 载转发，</a:t>
            </a:r>
            <a:r>
              <a:rPr lang="en-US" sz="100" kern="1200" dirty="0">
                <a:solidFill>
                  <a:srgbClr val="FFFFFF"/>
                </a:solidFill>
                <a:effectLst/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/>
              </a:rPr>
              <a:t>  </a:t>
            </a:r>
            <a:r>
              <a:rPr lang="zh-CN" sz="100" kern="1200" dirty="0">
                <a:solidFill>
                  <a:srgbClr val="FFFFFF"/>
                </a:solidFill>
                <a:effectLst/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/>
              </a:rPr>
              <a:t>违者必究” </a:t>
            </a:r>
            <a:endParaRPr lang="zh-CN" sz="1200" dirty="0">
              <a:effectLst/>
              <a:latin typeface="宋体" panose="02010600030101010101" pitchFamily="2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165227" y="941766"/>
            <a:ext cx="1410934" cy="254710"/>
          </a:xfrm>
          <a:custGeom>
            <a:avLst/>
            <a:gdLst>
              <a:gd name="connsiteX0" fmla="*/ 0 w 1410934"/>
              <a:gd name="connsiteY0" fmla="*/ 0 h 254710"/>
              <a:gd name="connsiteX1" fmla="*/ 1410934 w 1410934"/>
              <a:gd name="connsiteY1" fmla="*/ 0 h 254710"/>
              <a:gd name="connsiteX2" fmla="*/ 1410934 w 1410934"/>
              <a:gd name="connsiteY2" fmla="*/ 254710 h 254710"/>
              <a:gd name="connsiteX3" fmla="*/ 0 w 1410934"/>
              <a:gd name="connsiteY3" fmla="*/ 254710 h 254710"/>
              <a:gd name="connsiteX4" fmla="*/ 0 w 1410934"/>
              <a:gd name="connsiteY4" fmla="*/ 0 h 2547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410934" h="254710">
                <a:moveTo>
                  <a:pt x="0" y="0"/>
                </a:moveTo>
                <a:lnTo>
                  <a:pt x="1410934" y="0"/>
                </a:lnTo>
                <a:lnTo>
                  <a:pt x="1410934" y="254710"/>
                </a:lnTo>
                <a:lnTo>
                  <a:pt x="0" y="254710"/>
                </a:lnTo>
                <a:lnTo>
                  <a:pt x="0" y="0"/>
                </a:lnTo>
              </a:path>
            </a:pathLst>
          </a:custGeom>
          <a:solidFill>
            <a:srgbClr val="006F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243200" y="3243891"/>
            <a:ext cx="1444351" cy="337140"/>
          </a:xfrm>
          <a:custGeom>
            <a:avLst/>
            <a:gdLst>
              <a:gd name="connsiteX0" fmla="*/ 0 w 1444351"/>
              <a:gd name="connsiteY0" fmla="*/ 0 h 337140"/>
              <a:gd name="connsiteX1" fmla="*/ 1444351 w 1444351"/>
              <a:gd name="connsiteY1" fmla="*/ 0 h 337140"/>
              <a:gd name="connsiteX2" fmla="*/ 1444351 w 1444351"/>
              <a:gd name="connsiteY2" fmla="*/ 337140 h 337140"/>
              <a:gd name="connsiteX3" fmla="*/ 0 w 1444351"/>
              <a:gd name="connsiteY3" fmla="*/ 337140 h 337140"/>
              <a:gd name="connsiteX4" fmla="*/ 0 w 1444351"/>
              <a:gd name="connsiteY4" fmla="*/ 0 h 33714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444351" h="337140">
                <a:moveTo>
                  <a:pt x="0" y="0"/>
                </a:moveTo>
                <a:lnTo>
                  <a:pt x="1444351" y="0"/>
                </a:lnTo>
                <a:lnTo>
                  <a:pt x="1444351" y="337140"/>
                </a:lnTo>
                <a:lnTo>
                  <a:pt x="0" y="337140"/>
                </a:lnTo>
                <a:lnTo>
                  <a:pt x="0" y="0"/>
                </a:lnTo>
              </a:path>
            </a:pathLst>
          </a:custGeom>
          <a:solidFill>
            <a:srgbClr val="006F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42346" y="2844746"/>
            <a:ext cx="9334447" cy="27773"/>
          </a:xfrm>
          <a:custGeom>
            <a:avLst/>
            <a:gdLst>
              <a:gd name="connsiteX0" fmla="*/ 7425 w 9334447"/>
              <a:gd name="connsiteY0" fmla="*/ 7425 h 27773"/>
              <a:gd name="connsiteX1" fmla="*/ 9327020 w 9334447"/>
              <a:gd name="connsiteY1" fmla="*/ 20347 h 2777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9334447" h="27773">
                <a:moveTo>
                  <a:pt x="7425" y="7425"/>
                </a:moveTo>
                <a:lnTo>
                  <a:pt x="9327020" y="20347"/>
                </a:lnTo>
              </a:path>
            </a:pathLst>
          </a:custGeom>
          <a:ln w="12700">
            <a:solidFill>
              <a:srgbClr val="006FC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235774" y="1606391"/>
            <a:ext cx="373154" cy="388079"/>
          </a:xfrm>
          <a:custGeom>
            <a:avLst/>
            <a:gdLst>
              <a:gd name="connsiteX0" fmla="*/ 186584 w 373154"/>
              <a:gd name="connsiteY0" fmla="*/ 0 h 388079"/>
              <a:gd name="connsiteX1" fmla="*/ 136979 w 373154"/>
              <a:gd name="connsiteY1" fmla="*/ 6931 h 388079"/>
              <a:gd name="connsiteX2" fmla="*/ 92407 w 373154"/>
              <a:gd name="connsiteY2" fmla="*/ 26491 h 388079"/>
              <a:gd name="connsiteX3" fmla="*/ 54645 w 373154"/>
              <a:gd name="connsiteY3" fmla="*/ 56826 h 388079"/>
              <a:gd name="connsiteX4" fmla="*/ 25471 w 373154"/>
              <a:gd name="connsiteY4" fmla="*/ 96086 h 388079"/>
              <a:gd name="connsiteX5" fmla="*/ 6663 w 373154"/>
              <a:gd name="connsiteY5" fmla="*/ 142416 h 388079"/>
              <a:gd name="connsiteX6" fmla="*/ 0 w 373154"/>
              <a:gd name="connsiteY6" fmla="*/ 193966 h 388079"/>
              <a:gd name="connsiteX7" fmla="*/ 6663 w 373154"/>
              <a:gd name="connsiteY7" fmla="*/ 245577 h 388079"/>
              <a:gd name="connsiteX8" fmla="*/ 25471 w 373154"/>
              <a:gd name="connsiteY8" fmla="*/ 291950 h 388079"/>
              <a:gd name="connsiteX9" fmla="*/ 54645 w 373154"/>
              <a:gd name="connsiteY9" fmla="*/ 331234 h 388079"/>
              <a:gd name="connsiteX10" fmla="*/ 92407 w 373154"/>
              <a:gd name="connsiteY10" fmla="*/ 361583 h 388079"/>
              <a:gd name="connsiteX11" fmla="*/ 136979 w 373154"/>
              <a:gd name="connsiteY11" fmla="*/ 381148 h 388079"/>
              <a:gd name="connsiteX12" fmla="*/ 186584 w 373154"/>
              <a:gd name="connsiteY12" fmla="*/ 388079 h 388079"/>
              <a:gd name="connsiteX13" fmla="*/ 236183 w 373154"/>
              <a:gd name="connsiteY13" fmla="*/ 381148 h 388079"/>
              <a:gd name="connsiteX14" fmla="*/ 280750 w 373154"/>
              <a:gd name="connsiteY14" fmla="*/ 361583 h 388079"/>
              <a:gd name="connsiteX15" fmla="*/ 318511 w 373154"/>
              <a:gd name="connsiteY15" fmla="*/ 331234 h 388079"/>
              <a:gd name="connsiteX16" fmla="*/ 347682 w 373154"/>
              <a:gd name="connsiteY16" fmla="*/ 291950 h 388079"/>
              <a:gd name="connsiteX17" fmla="*/ 366489 w 373154"/>
              <a:gd name="connsiteY17" fmla="*/ 245577 h 388079"/>
              <a:gd name="connsiteX18" fmla="*/ 373154 w 373154"/>
              <a:gd name="connsiteY18" fmla="*/ 193966 h 388079"/>
              <a:gd name="connsiteX19" fmla="*/ 366489 w 373154"/>
              <a:gd name="connsiteY19" fmla="*/ 142416 h 388079"/>
              <a:gd name="connsiteX20" fmla="*/ 347682 w 373154"/>
              <a:gd name="connsiteY20" fmla="*/ 96086 h 388079"/>
              <a:gd name="connsiteX21" fmla="*/ 318511 w 373154"/>
              <a:gd name="connsiteY21" fmla="*/ 56826 h 388079"/>
              <a:gd name="connsiteX22" fmla="*/ 280750 w 373154"/>
              <a:gd name="connsiteY22" fmla="*/ 26491 h 388079"/>
              <a:gd name="connsiteX23" fmla="*/ 236183 w 373154"/>
              <a:gd name="connsiteY23" fmla="*/ 6931 h 388079"/>
              <a:gd name="connsiteX24" fmla="*/ 186584 w 373154"/>
              <a:gd name="connsiteY24" fmla="*/ 0 h 3880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</a:cxnLst>
            <a:rect l="l" t="t" r="r" b="b"/>
            <a:pathLst>
              <a:path w="373154" h="388079">
                <a:moveTo>
                  <a:pt x="186584" y="0"/>
                </a:moveTo>
                <a:lnTo>
                  <a:pt x="136979" y="6931"/>
                </a:lnTo>
                <a:lnTo>
                  <a:pt x="92407" y="26491"/>
                </a:lnTo>
                <a:lnTo>
                  <a:pt x="54645" y="56826"/>
                </a:lnTo>
                <a:lnTo>
                  <a:pt x="25471" y="96086"/>
                </a:lnTo>
                <a:lnTo>
                  <a:pt x="6663" y="142416"/>
                </a:lnTo>
                <a:lnTo>
                  <a:pt x="0" y="193966"/>
                </a:lnTo>
                <a:lnTo>
                  <a:pt x="6663" y="245577"/>
                </a:lnTo>
                <a:lnTo>
                  <a:pt x="25471" y="291950"/>
                </a:lnTo>
                <a:lnTo>
                  <a:pt x="54645" y="331234"/>
                </a:lnTo>
                <a:lnTo>
                  <a:pt x="92407" y="361583"/>
                </a:lnTo>
                <a:lnTo>
                  <a:pt x="136979" y="381148"/>
                </a:lnTo>
                <a:lnTo>
                  <a:pt x="186584" y="388079"/>
                </a:lnTo>
                <a:lnTo>
                  <a:pt x="236183" y="381148"/>
                </a:lnTo>
                <a:lnTo>
                  <a:pt x="280750" y="361583"/>
                </a:lnTo>
                <a:lnTo>
                  <a:pt x="318511" y="331234"/>
                </a:lnTo>
                <a:lnTo>
                  <a:pt x="347682" y="291950"/>
                </a:lnTo>
                <a:lnTo>
                  <a:pt x="366489" y="245577"/>
                </a:lnTo>
                <a:lnTo>
                  <a:pt x="373154" y="193966"/>
                </a:lnTo>
                <a:lnTo>
                  <a:pt x="366489" y="142416"/>
                </a:lnTo>
                <a:lnTo>
                  <a:pt x="347682" y="96086"/>
                </a:lnTo>
                <a:lnTo>
                  <a:pt x="318511" y="56826"/>
                </a:lnTo>
                <a:lnTo>
                  <a:pt x="280750" y="26491"/>
                </a:lnTo>
                <a:lnTo>
                  <a:pt x="236183" y="6931"/>
                </a:lnTo>
                <a:lnTo>
                  <a:pt x="186584" y="0"/>
                </a:lnTo>
              </a:path>
            </a:pathLst>
          </a:custGeom>
          <a:solidFill>
            <a:srgbClr val="16C5C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328702" y="1686442"/>
            <a:ext cx="279260" cy="308029"/>
          </a:xfrm>
          <a:custGeom>
            <a:avLst/>
            <a:gdLst>
              <a:gd name="connsiteX0" fmla="*/ 144374 w 279260"/>
              <a:gd name="connsiteY0" fmla="*/ 0 h 308029"/>
              <a:gd name="connsiteX1" fmla="*/ 79026 w 279260"/>
              <a:gd name="connsiteY1" fmla="*/ 46040 h 308029"/>
              <a:gd name="connsiteX2" fmla="*/ 87462 w 279260"/>
              <a:gd name="connsiteY2" fmla="*/ 179708 h 308029"/>
              <a:gd name="connsiteX3" fmla="*/ 0 w 279260"/>
              <a:gd name="connsiteY3" fmla="*/ 257532 h 308029"/>
              <a:gd name="connsiteX4" fmla="*/ 41094 w 279260"/>
              <a:gd name="connsiteY4" fmla="*/ 300306 h 308029"/>
              <a:gd name="connsiteX5" fmla="*/ 93789 w 279260"/>
              <a:gd name="connsiteY5" fmla="*/ 308029 h 308029"/>
              <a:gd name="connsiteX6" fmla="*/ 148284 w 279260"/>
              <a:gd name="connsiteY6" fmla="*/ 299628 h 308029"/>
              <a:gd name="connsiteX7" fmla="*/ 196403 w 279260"/>
              <a:gd name="connsiteY7" fmla="*/ 276115 h 308029"/>
              <a:gd name="connsiteX8" fmla="*/ 235823 w 279260"/>
              <a:gd name="connsiteY8" fmla="*/ 240019 h 308029"/>
              <a:gd name="connsiteX9" fmla="*/ 264217 w 279260"/>
              <a:gd name="connsiteY9" fmla="*/ 193870 h 308029"/>
              <a:gd name="connsiteX10" fmla="*/ 279260 w 279260"/>
              <a:gd name="connsiteY10" fmla="*/ 140201 h 308029"/>
              <a:gd name="connsiteX11" fmla="*/ 144374 w 279260"/>
              <a:gd name="connsiteY11" fmla="*/ 0 h 30802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</a:cxnLst>
            <a:rect l="l" t="t" r="r" b="b"/>
            <a:pathLst>
              <a:path w="279260" h="308029">
                <a:moveTo>
                  <a:pt x="144374" y="0"/>
                </a:moveTo>
                <a:lnTo>
                  <a:pt x="79026" y="46040"/>
                </a:lnTo>
                <a:lnTo>
                  <a:pt x="87462" y="179708"/>
                </a:lnTo>
                <a:lnTo>
                  <a:pt x="0" y="257532"/>
                </a:lnTo>
                <a:lnTo>
                  <a:pt x="41094" y="300306"/>
                </a:lnTo>
                <a:lnTo>
                  <a:pt x="93789" y="308029"/>
                </a:lnTo>
                <a:lnTo>
                  <a:pt x="148284" y="299628"/>
                </a:lnTo>
                <a:lnTo>
                  <a:pt x="196403" y="276115"/>
                </a:lnTo>
                <a:lnTo>
                  <a:pt x="235823" y="240019"/>
                </a:lnTo>
                <a:lnTo>
                  <a:pt x="264217" y="193870"/>
                </a:lnTo>
                <a:lnTo>
                  <a:pt x="279260" y="140201"/>
                </a:lnTo>
                <a:lnTo>
                  <a:pt x="144374" y="0"/>
                </a:lnTo>
              </a:path>
            </a:pathLst>
          </a:custGeom>
          <a:solidFill>
            <a:srgbClr val="11969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300453" y="2284085"/>
            <a:ext cx="250507" cy="179857"/>
          </a:xfrm>
          <a:custGeom>
            <a:avLst/>
            <a:gdLst>
              <a:gd name="connsiteX0" fmla="*/ 128469 w 250507"/>
              <a:gd name="connsiteY0" fmla="*/ 0 h 179857"/>
              <a:gd name="connsiteX1" fmla="*/ 84789 w 250507"/>
              <a:gd name="connsiteY1" fmla="*/ 7722 h 179857"/>
              <a:gd name="connsiteX2" fmla="*/ 82220 w 250507"/>
              <a:gd name="connsiteY2" fmla="*/ 8909 h 179857"/>
              <a:gd name="connsiteX3" fmla="*/ 80943 w 250507"/>
              <a:gd name="connsiteY3" fmla="*/ 8909 h 179857"/>
              <a:gd name="connsiteX4" fmla="*/ 79650 w 250507"/>
              <a:gd name="connsiteY4" fmla="*/ 9950 h 179857"/>
              <a:gd name="connsiteX5" fmla="*/ 78373 w 250507"/>
              <a:gd name="connsiteY5" fmla="*/ 9950 h 179857"/>
              <a:gd name="connsiteX6" fmla="*/ 77081 w 250507"/>
              <a:gd name="connsiteY6" fmla="*/ 11139 h 179857"/>
              <a:gd name="connsiteX7" fmla="*/ 75804 w 250507"/>
              <a:gd name="connsiteY7" fmla="*/ 11139 h 179857"/>
              <a:gd name="connsiteX8" fmla="*/ 74512 w 250507"/>
              <a:gd name="connsiteY8" fmla="*/ 12177 h 179857"/>
              <a:gd name="connsiteX9" fmla="*/ 73235 w 250507"/>
              <a:gd name="connsiteY9" fmla="*/ 12177 h 179857"/>
              <a:gd name="connsiteX10" fmla="*/ 73235 w 250507"/>
              <a:gd name="connsiteY10" fmla="*/ 13366 h 179857"/>
              <a:gd name="connsiteX11" fmla="*/ 71943 w 250507"/>
              <a:gd name="connsiteY11" fmla="*/ 13366 h 179857"/>
              <a:gd name="connsiteX12" fmla="*/ 70666 w 250507"/>
              <a:gd name="connsiteY12" fmla="*/ 14405 h 179857"/>
              <a:gd name="connsiteX13" fmla="*/ 69373 w 250507"/>
              <a:gd name="connsiteY13" fmla="*/ 14405 h 179857"/>
              <a:gd name="connsiteX14" fmla="*/ 69373 w 250507"/>
              <a:gd name="connsiteY14" fmla="*/ 15594 h 179857"/>
              <a:gd name="connsiteX15" fmla="*/ 66804 w 250507"/>
              <a:gd name="connsiteY15" fmla="*/ 15594 h 179857"/>
              <a:gd name="connsiteX16" fmla="*/ 66804 w 250507"/>
              <a:gd name="connsiteY16" fmla="*/ 16634 h 179857"/>
              <a:gd name="connsiteX17" fmla="*/ 65526 w 250507"/>
              <a:gd name="connsiteY17" fmla="*/ 16634 h 179857"/>
              <a:gd name="connsiteX18" fmla="*/ 65526 w 250507"/>
              <a:gd name="connsiteY18" fmla="*/ 17822 h 179857"/>
              <a:gd name="connsiteX19" fmla="*/ 64235 w 250507"/>
              <a:gd name="connsiteY19" fmla="*/ 17822 h 179857"/>
              <a:gd name="connsiteX20" fmla="*/ 62957 w 250507"/>
              <a:gd name="connsiteY20" fmla="*/ 18862 h 179857"/>
              <a:gd name="connsiteX21" fmla="*/ 61664 w 250507"/>
              <a:gd name="connsiteY21" fmla="*/ 18862 h 179857"/>
              <a:gd name="connsiteX22" fmla="*/ 61664 w 250507"/>
              <a:gd name="connsiteY22" fmla="*/ 20048 h 179857"/>
              <a:gd name="connsiteX23" fmla="*/ 60387 w 250507"/>
              <a:gd name="connsiteY23" fmla="*/ 20048 h 179857"/>
              <a:gd name="connsiteX24" fmla="*/ 59095 w 250507"/>
              <a:gd name="connsiteY24" fmla="*/ 21238 h 179857"/>
              <a:gd name="connsiteX25" fmla="*/ 57818 w 250507"/>
              <a:gd name="connsiteY25" fmla="*/ 22277 h 179857"/>
              <a:gd name="connsiteX26" fmla="*/ 56526 w 250507"/>
              <a:gd name="connsiteY26" fmla="*/ 22277 h 179857"/>
              <a:gd name="connsiteX27" fmla="*/ 56526 w 250507"/>
              <a:gd name="connsiteY27" fmla="*/ 23466 h 179857"/>
              <a:gd name="connsiteX28" fmla="*/ 55249 w 250507"/>
              <a:gd name="connsiteY28" fmla="*/ 23466 h 179857"/>
              <a:gd name="connsiteX29" fmla="*/ 55249 w 250507"/>
              <a:gd name="connsiteY29" fmla="*/ 24505 h 179857"/>
              <a:gd name="connsiteX30" fmla="*/ 53957 w 250507"/>
              <a:gd name="connsiteY30" fmla="*/ 24505 h 179857"/>
              <a:gd name="connsiteX31" fmla="*/ 53957 w 250507"/>
              <a:gd name="connsiteY31" fmla="*/ 25693 h 179857"/>
              <a:gd name="connsiteX32" fmla="*/ 52679 w 250507"/>
              <a:gd name="connsiteY32" fmla="*/ 25693 h 179857"/>
              <a:gd name="connsiteX33" fmla="*/ 52679 w 250507"/>
              <a:gd name="connsiteY33" fmla="*/ 26733 h 179857"/>
              <a:gd name="connsiteX34" fmla="*/ 24854 w 250507"/>
              <a:gd name="connsiteY34" fmla="*/ 64974 h 179857"/>
              <a:gd name="connsiteX35" fmla="*/ 0 w 250507"/>
              <a:gd name="connsiteY35" fmla="*/ 179857 h 179857"/>
              <a:gd name="connsiteX36" fmla="*/ 250507 w 250507"/>
              <a:gd name="connsiteY36" fmla="*/ 179857 h 179857"/>
              <a:gd name="connsiteX37" fmla="*/ 249187 w 250507"/>
              <a:gd name="connsiteY37" fmla="*/ 169905 h 179857"/>
              <a:gd name="connsiteX38" fmla="*/ 128469 w 250507"/>
              <a:gd name="connsiteY38" fmla="*/ 169905 h 179857"/>
              <a:gd name="connsiteX39" fmla="*/ 95170 w 250507"/>
              <a:gd name="connsiteY39" fmla="*/ 164178 h 179857"/>
              <a:gd name="connsiteX40" fmla="*/ 68252 w 250507"/>
              <a:gd name="connsiteY40" fmla="*/ 148482 h 179857"/>
              <a:gd name="connsiteX41" fmla="*/ 50244 w 250507"/>
              <a:gd name="connsiteY41" fmla="*/ 125044 h 179857"/>
              <a:gd name="connsiteX42" fmla="*/ 43679 w 250507"/>
              <a:gd name="connsiteY42" fmla="*/ 96090 h 179857"/>
              <a:gd name="connsiteX43" fmla="*/ 43679 w 250507"/>
              <a:gd name="connsiteY43" fmla="*/ 90448 h 179857"/>
              <a:gd name="connsiteX44" fmla="*/ 44972 w 250507"/>
              <a:gd name="connsiteY44" fmla="*/ 83765 h 179857"/>
              <a:gd name="connsiteX45" fmla="*/ 46249 w 250507"/>
              <a:gd name="connsiteY45" fmla="*/ 78120 h 179857"/>
              <a:gd name="connsiteX46" fmla="*/ 148096 w 250507"/>
              <a:gd name="connsiteY46" fmla="*/ 78120 h 179857"/>
              <a:gd name="connsiteX47" fmla="*/ 150301 w 250507"/>
              <a:gd name="connsiteY47" fmla="*/ 65941 h 179857"/>
              <a:gd name="connsiteX48" fmla="*/ 233035 w 250507"/>
              <a:gd name="connsiteY48" fmla="*/ 65941 h 179857"/>
              <a:gd name="connsiteX49" fmla="*/ 232521 w 250507"/>
              <a:gd name="connsiteY49" fmla="*/ 64754 h 179857"/>
              <a:gd name="connsiteX50" fmla="*/ 217163 w 250507"/>
              <a:gd name="connsiteY50" fmla="*/ 38596 h 179857"/>
              <a:gd name="connsiteX51" fmla="*/ 193500 w 250507"/>
              <a:gd name="connsiteY51" fmla="*/ 18119 h 179857"/>
              <a:gd name="connsiteX52" fmla="*/ 163333 w 250507"/>
              <a:gd name="connsiteY52" fmla="*/ 4770 h 179857"/>
              <a:gd name="connsiteX53" fmla="*/ 128469 w 250507"/>
              <a:gd name="connsiteY53" fmla="*/ 0 h 17985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  <a:cxn ang="25">
                <a:pos x="connsiteX25" y="connsiteY25"/>
              </a:cxn>
              <a:cxn ang="26">
                <a:pos x="connsiteX26" y="connsiteY26"/>
              </a:cxn>
              <a:cxn ang="27">
                <a:pos x="connsiteX27" y="connsiteY27"/>
              </a:cxn>
              <a:cxn ang="28">
                <a:pos x="connsiteX28" y="connsiteY28"/>
              </a:cxn>
              <a:cxn ang="29">
                <a:pos x="connsiteX29" y="connsiteY29"/>
              </a:cxn>
              <a:cxn ang="30">
                <a:pos x="connsiteX30" y="connsiteY30"/>
              </a:cxn>
              <a:cxn ang="31">
                <a:pos x="connsiteX31" y="connsiteY31"/>
              </a:cxn>
              <a:cxn ang="32">
                <a:pos x="connsiteX32" y="connsiteY32"/>
              </a:cxn>
              <a:cxn ang="33">
                <a:pos x="connsiteX33" y="connsiteY33"/>
              </a:cxn>
              <a:cxn ang="34">
                <a:pos x="connsiteX34" y="connsiteY34"/>
              </a:cxn>
              <a:cxn ang="35">
                <a:pos x="connsiteX35" y="connsiteY35"/>
              </a:cxn>
              <a:cxn ang="36">
                <a:pos x="connsiteX36" y="connsiteY36"/>
              </a:cxn>
              <a:cxn ang="37">
                <a:pos x="connsiteX37" y="connsiteY37"/>
              </a:cxn>
              <a:cxn ang="38">
                <a:pos x="connsiteX38" y="connsiteY38"/>
              </a:cxn>
              <a:cxn ang="39">
                <a:pos x="connsiteX39" y="connsiteY39"/>
              </a:cxn>
              <a:cxn ang="40">
                <a:pos x="connsiteX40" y="connsiteY40"/>
              </a:cxn>
              <a:cxn ang="41">
                <a:pos x="connsiteX41" y="connsiteY41"/>
              </a:cxn>
              <a:cxn ang="42">
                <a:pos x="connsiteX42" y="connsiteY42"/>
              </a:cxn>
              <a:cxn ang="43">
                <a:pos x="connsiteX43" y="connsiteY43"/>
              </a:cxn>
              <a:cxn ang="44">
                <a:pos x="connsiteX44" y="connsiteY44"/>
              </a:cxn>
              <a:cxn ang="45">
                <a:pos x="connsiteX45" y="connsiteY45"/>
              </a:cxn>
              <a:cxn ang="46">
                <a:pos x="connsiteX46" y="connsiteY46"/>
              </a:cxn>
              <a:cxn ang="47">
                <a:pos x="connsiteX47" y="connsiteY47"/>
              </a:cxn>
              <a:cxn ang="48">
                <a:pos x="connsiteX48" y="connsiteY48"/>
              </a:cxn>
              <a:cxn ang="49">
                <a:pos x="connsiteX49" y="connsiteY49"/>
              </a:cxn>
              <a:cxn ang="50">
                <a:pos x="connsiteX50" y="connsiteY50"/>
              </a:cxn>
              <a:cxn ang="51">
                <a:pos x="connsiteX51" y="connsiteY51"/>
              </a:cxn>
              <a:cxn ang="52">
                <a:pos x="connsiteX52" y="connsiteY52"/>
              </a:cxn>
              <a:cxn ang="53">
                <a:pos x="connsiteX53" y="connsiteY53"/>
              </a:cxn>
            </a:cxnLst>
            <a:rect l="l" t="t" r="r" b="b"/>
            <a:pathLst>
              <a:path w="250507" h="179857">
                <a:moveTo>
                  <a:pt x="128469" y="0"/>
                </a:moveTo>
                <a:lnTo>
                  <a:pt x="84789" y="7722"/>
                </a:lnTo>
                <a:lnTo>
                  <a:pt x="82220" y="8909"/>
                </a:lnTo>
                <a:lnTo>
                  <a:pt x="80943" y="8909"/>
                </a:lnTo>
                <a:lnTo>
                  <a:pt x="79650" y="9950"/>
                </a:lnTo>
                <a:lnTo>
                  <a:pt x="78373" y="9950"/>
                </a:lnTo>
                <a:lnTo>
                  <a:pt x="77081" y="11139"/>
                </a:lnTo>
                <a:lnTo>
                  <a:pt x="75804" y="11139"/>
                </a:lnTo>
                <a:lnTo>
                  <a:pt x="74512" y="12177"/>
                </a:lnTo>
                <a:lnTo>
                  <a:pt x="73235" y="12177"/>
                </a:lnTo>
                <a:lnTo>
                  <a:pt x="73235" y="13366"/>
                </a:lnTo>
                <a:lnTo>
                  <a:pt x="71943" y="13366"/>
                </a:lnTo>
                <a:lnTo>
                  <a:pt x="70666" y="14405"/>
                </a:lnTo>
                <a:lnTo>
                  <a:pt x="69373" y="14405"/>
                </a:lnTo>
                <a:lnTo>
                  <a:pt x="69373" y="15594"/>
                </a:lnTo>
                <a:lnTo>
                  <a:pt x="66804" y="15594"/>
                </a:lnTo>
                <a:lnTo>
                  <a:pt x="66804" y="16634"/>
                </a:lnTo>
                <a:lnTo>
                  <a:pt x="65526" y="16634"/>
                </a:lnTo>
                <a:lnTo>
                  <a:pt x="65526" y="17822"/>
                </a:lnTo>
                <a:lnTo>
                  <a:pt x="64235" y="17822"/>
                </a:lnTo>
                <a:lnTo>
                  <a:pt x="62957" y="18862"/>
                </a:lnTo>
                <a:lnTo>
                  <a:pt x="61664" y="18862"/>
                </a:lnTo>
                <a:lnTo>
                  <a:pt x="61664" y="20048"/>
                </a:lnTo>
                <a:lnTo>
                  <a:pt x="60387" y="20048"/>
                </a:lnTo>
                <a:lnTo>
                  <a:pt x="59095" y="21238"/>
                </a:lnTo>
                <a:lnTo>
                  <a:pt x="57818" y="22277"/>
                </a:lnTo>
                <a:lnTo>
                  <a:pt x="56526" y="22277"/>
                </a:lnTo>
                <a:lnTo>
                  <a:pt x="56526" y="23466"/>
                </a:lnTo>
                <a:lnTo>
                  <a:pt x="55249" y="23466"/>
                </a:lnTo>
                <a:lnTo>
                  <a:pt x="55249" y="24505"/>
                </a:lnTo>
                <a:lnTo>
                  <a:pt x="53957" y="24505"/>
                </a:lnTo>
                <a:lnTo>
                  <a:pt x="53957" y="25693"/>
                </a:lnTo>
                <a:lnTo>
                  <a:pt x="52679" y="25693"/>
                </a:lnTo>
                <a:lnTo>
                  <a:pt x="52679" y="26733"/>
                </a:lnTo>
                <a:lnTo>
                  <a:pt x="24854" y="64974"/>
                </a:lnTo>
                <a:lnTo>
                  <a:pt x="0" y="179857"/>
                </a:lnTo>
                <a:lnTo>
                  <a:pt x="250507" y="179857"/>
                </a:lnTo>
                <a:lnTo>
                  <a:pt x="249187" y="169905"/>
                </a:lnTo>
                <a:lnTo>
                  <a:pt x="128469" y="169905"/>
                </a:lnTo>
                <a:lnTo>
                  <a:pt x="95170" y="164178"/>
                </a:lnTo>
                <a:lnTo>
                  <a:pt x="68252" y="148482"/>
                </a:lnTo>
                <a:lnTo>
                  <a:pt x="50244" y="125044"/>
                </a:lnTo>
                <a:lnTo>
                  <a:pt x="43679" y="96090"/>
                </a:lnTo>
                <a:lnTo>
                  <a:pt x="43679" y="90448"/>
                </a:lnTo>
                <a:lnTo>
                  <a:pt x="44972" y="83765"/>
                </a:lnTo>
                <a:lnTo>
                  <a:pt x="46249" y="78120"/>
                </a:lnTo>
                <a:lnTo>
                  <a:pt x="148096" y="78120"/>
                </a:lnTo>
                <a:lnTo>
                  <a:pt x="150301" y="65941"/>
                </a:lnTo>
                <a:lnTo>
                  <a:pt x="233035" y="65941"/>
                </a:lnTo>
                <a:lnTo>
                  <a:pt x="232521" y="64754"/>
                </a:lnTo>
                <a:lnTo>
                  <a:pt x="217163" y="38596"/>
                </a:lnTo>
                <a:lnTo>
                  <a:pt x="193500" y="18119"/>
                </a:lnTo>
                <a:lnTo>
                  <a:pt x="163333" y="4770"/>
                </a:lnTo>
                <a:lnTo>
                  <a:pt x="128469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428922" y="2419237"/>
            <a:ext cx="120718" cy="34753"/>
          </a:xfrm>
          <a:custGeom>
            <a:avLst/>
            <a:gdLst>
              <a:gd name="connsiteX0" fmla="*/ 116105 w 120718"/>
              <a:gd name="connsiteY0" fmla="*/ 0 h 34753"/>
              <a:gd name="connsiteX1" fmla="*/ 70650 w 120718"/>
              <a:gd name="connsiteY1" fmla="*/ 0 h 34753"/>
              <a:gd name="connsiteX2" fmla="*/ 57800 w 120718"/>
              <a:gd name="connsiteY2" fmla="*/ 14391 h 34753"/>
              <a:gd name="connsiteX3" fmla="*/ 41101 w 120718"/>
              <a:gd name="connsiteY3" fmla="*/ 25341 h 34753"/>
              <a:gd name="connsiteX4" fmla="*/ 21513 w 120718"/>
              <a:gd name="connsiteY4" fmla="*/ 32310 h 34753"/>
              <a:gd name="connsiteX5" fmla="*/ 0 w 120718"/>
              <a:gd name="connsiteY5" fmla="*/ 34753 h 34753"/>
              <a:gd name="connsiteX6" fmla="*/ 120718 w 120718"/>
              <a:gd name="connsiteY6" fmla="*/ 34753 h 34753"/>
              <a:gd name="connsiteX7" fmla="*/ 116105 w 120718"/>
              <a:gd name="connsiteY7" fmla="*/ 0 h 3475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120718" h="34753">
                <a:moveTo>
                  <a:pt x="116105" y="0"/>
                </a:moveTo>
                <a:lnTo>
                  <a:pt x="70650" y="0"/>
                </a:lnTo>
                <a:lnTo>
                  <a:pt x="57800" y="14391"/>
                </a:lnTo>
                <a:lnTo>
                  <a:pt x="41101" y="25341"/>
                </a:lnTo>
                <a:lnTo>
                  <a:pt x="21513" y="32310"/>
                </a:lnTo>
                <a:lnTo>
                  <a:pt x="0" y="34753"/>
                </a:lnTo>
                <a:lnTo>
                  <a:pt x="120718" y="34753"/>
                </a:lnTo>
                <a:lnTo>
                  <a:pt x="11610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422492" y="2424882"/>
            <a:ext cx="60372" cy="17822"/>
          </a:xfrm>
          <a:custGeom>
            <a:avLst/>
            <a:gdLst>
              <a:gd name="connsiteX0" fmla="*/ 29555 w 60372"/>
              <a:gd name="connsiteY0" fmla="*/ 0 h 17822"/>
              <a:gd name="connsiteX1" fmla="*/ 3861 w 60372"/>
              <a:gd name="connsiteY1" fmla="*/ 0 h 17822"/>
              <a:gd name="connsiteX2" fmla="*/ 0 w 60372"/>
              <a:gd name="connsiteY2" fmla="*/ 3415 h 17822"/>
              <a:gd name="connsiteX3" fmla="*/ 0 w 60372"/>
              <a:gd name="connsiteY3" fmla="*/ 14554 h 17822"/>
              <a:gd name="connsiteX4" fmla="*/ 3861 w 60372"/>
              <a:gd name="connsiteY4" fmla="*/ 17822 h 17822"/>
              <a:gd name="connsiteX5" fmla="*/ 29555 w 60372"/>
              <a:gd name="connsiteY5" fmla="*/ 17822 h 17822"/>
              <a:gd name="connsiteX6" fmla="*/ 34693 w 60372"/>
              <a:gd name="connsiteY6" fmla="*/ 15594 h 17822"/>
              <a:gd name="connsiteX7" fmla="*/ 34693 w 60372"/>
              <a:gd name="connsiteY7" fmla="*/ 11139 h 17822"/>
              <a:gd name="connsiteX8" fmla="*/ 43679 w 60372"/>
              <a:gd name="connsiteY8" fmla="*/ 10098 h 17822"/>
              <a:gd name="connsiteX9" fmla="*/ 52679 w 60372"/>
              <a:gd name="connsiteY9" fmla="*/ 7870 h 17822"/>
              <a:gd name="connsiteX10" fmla="*/ 60372 w 60372"/>
              <a:gd name="connsiteY10" fmla="*/ 4455 h 17822"/>
              <a:gd name="connsiteX11" fmla="*/ 34693 w 60372"/>
              <a:gd name="connsiteY11" fmla="*/ 4455 h 17822"/>
              <a:gd name="connsiteX12" fmla="*/ 29555 w 60372"/>
              <a:gd name="connsiteY12" fmla="*/ 0 h 178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</a:cxnLst>
            <a:rect l="l" t="t" r="r" b="b"/>
            <a:pathLst>
              <a:path w="60372" h="17822">
                <a:moveTo>
                  <a:pt x="29555" y="0"/>
                </a:moveTo>
                <a:lnTo>
                  <a:pt x="3861" y="0"/>
                </a:lnTo>
                <a:lnTo>
                  <a:pt x="0" y="3415"/>
                </a:lnTo>
                <a:lnTo>
                  <a:pt x="0" y="14554"/>
                </a:lnTo>
                <a:lnTo>
                  <a:pt x="3861" y="17822"/>
                </a:lnTo>
                <a:lnTo>
                  <a:pt x="29555" y="17822"/>
                </a:lnTo>
                <a:lnTo>
                  <a:pt x="34693" y="15594"/>
                </a:lnTo>
                <a:lnTo>
                  <a:pt x="34693" y="11139"/>
                </a:lnTo>
                <a:lnTo>
                  <a:pt x="43679" y="10098"/>
                </a:lnTo>
                <a:lnTo>
                  <a:pt x="52679" y="7870"/>
                </a:lnTo>
                <a:lnTo>
                  <a:pt x="60372" y="4455"/>
                </a:lnTo>
                <a:lnTo>
                  <a:pt x="34693" y="4455"/>
                </a:lnTo>
                <a:lnTo>
                  <a:pt x="2955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457186" y="2370077"/>
            <a:ext cx="87842" cy="59260"/>
          </a:xfrm>
          <a:custGeom>
            <a:avLst/>
            <a:gdLst>
              <a:gd name="connsiteX0" fmla="*/ 81347 w 87842"/>
              <a:gd name="connsiteY0" fmla="*/ 0 h 59260"/>
              <a:gd name="connsiteX1" fmla="*/ 55234 w 87842"/>
              <a:gd name="connsiteY1" fmla="*/ 0 h 59260"/>
              <a:gd name="connsiteX2" fmla="*/ 55234 w 87842"/>
              <a:gd name="connsiteY2" fmla="*/ 3417 h 59260"/>
              <a:gd name="connsiteX3" fmla="*/ 56512 w 87842"/>
              <a:gd name="connsiteY3" fmla="*/ 6684 h 59260"/>
              <a:gd name="connsiteX4" fmla="*/ 56512 w 87842"/>
              <a:gd name="connsiteY4" fmla="*/ 16783 h 59260"/>
              <a:gd name="connsiteX5" fmla="*/ 21832 w 87842"/>
              <a:gd name="connsiteY5" fmla="*/ 52577 h 59260"/>
              <a:gd name="connsiteX6" fmla="*/ 15416 w 87842"/>
              <a:gd name="connsiteY6" fmla="*/ 55992 h 59260"/>
              <a:gd name="connsiteX7" fmla="*/ 7707 w 87842"/>
              <a:gd name="connsiteY7" fmla="*/ 58220 h 59260"/>
              <a:gd name="connsiteX8" fmla="*/ 0 w 87842"/>
              <a:gd name="connsiteY8" fmla="*/ 59260 h 59260"/>
              <a:gd name="connsiteX9" fmla="*/ 25678 w 87842"/>
              <a:gd name="connsiteY9" fmla="*/ 59260 h 59260"/>
              <a:gd name="connsiteX10" fmla="*/ 32110 w 87842"/>
              <a:gd name="connsiteY10" fmla="*/ 55992 h 59260"/>
              <a:gd name="connsiteX11" fmla="*/ 37249 w 87842"/>
              <a:gd name="connsiteY11" fmla="*/ 53616 h 59260"/>
              <a:gd name="connsiteX12" fmla="*/ 42387 w 87842"/>
              <a:gd name="connsiteY12" fmla="*/ 49159 h 59260"/>
              <a:gd name="connsiteX13" fmla="*/ 87842 w 87842"/>
              <a:gd name="connsiteY13" fmla="*/ 49159 h 59260"/>
              <a:gd name="connsiteX14" fmla="*/ 81347 w 87842"/>
              <a:gd name="connsiteY14" fmla="*/ 0 h 5926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</a:cxnLst>
            <a:rect l="l" t="t" r="r" b="b"/>
            <a:pathLst>
              <a:path w="87842" h="59260">
                <a:moveTo>
                  <a:pt x="81347" y="0"/>
                </a:moveTo>
                <a:lnTo>
                  <a:pt x="55234" y="0"/>
                </a:lnTo>
                <a:lnTo>
                  <a:pt x="55234" y="3417"/>
                </a:lnTo>
                <a:lnTo>
                  <a:pt x="56512" y="6684"/>
                </a:lnTo>
                <a:lnTo>
                  <a:pt x="56512" y="16783"/>
                </a:lnTo>
                <a:lnTo>
                  <a:pt x="21832" y="52577"/>
                </a:lnTo>
                <a:lnTo>
                  <a:pt x="15416" y="55992"/>
                </a:lnTo>
                <a:lnTo>
                  <a:pt x="7707" y="58220"/>
                </a:lnTo>
                <a:lnTo>
                  <a:pt x="0" y="59260"/>
                </a:lnTo>
                <a:lnTo>
                  <a:pt x="25678" y="59260"/>
                </a:lnTo>
                <a:lnTo>
                  <a:pt x="32110" y="55992"/>
                </a:lnTo>
                <a:lnTo>
                  <a:pt x="37249" y="53616"/>
                </a:lnTo>
                <a:lnTo>
                  <a:pt x="42387" y="49159"/>
                </a:lnTo>
                <a:lnTo>
                  <a:pt x="87842" y="49159"/>
                </a:lnTo>
                <a:lnTo>
                  <a:pt x="81347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345425" y="2362205"/>
            <a:ext cx="103123" cy="9060"/>
          </a:xfrm>
          <a:custGeom>
            <a:avLst/>
            <a:gdLst>
              <a:gd name="connsiteX0" fmla="*/ 103123 w 103123"/>
              <a:gd name="connsiteY0" fmla="*/ 0 h 9060"/>
              <a:gd name="connsiteX1" fmla="*/ 1277 w 103123"/>
              <a:gd name="connsiteY1" fmla="*/ 0 h 9060"/>
              <a:gd name="connsiteX2" fmla="*/ 1277 w 103123"/>
              <a:gd name="connsiteY2" fmla="*/ 4604 h 9060"/>
              <a:gd name="connsiteX3" fmla="*/ 0 w 103123"/>
              <a:gd name="connsiteY3" fmla="*/ 7871 h 9060"/>
              <a:gd name="connsiteX4" fmla="*/ 101483 w 103123"/>
              <a:gd name="connsiteY4" fmla="*/ 9060 h 9060"/>
              <a:gd name="connsiteX5" fmla="*/ 103123 w 103123"/>
              <a:gd name="connsiteY5" fmla="*/ 0 h 906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103123" h="9060">
                <a:moveTo>
                  <a:pt x="103123" y="0"/>
                </a:moveTo>
                <a:lnTo>
                  <a:pt x="1277" y="0"/>
                </a:lnTo>
                <a:lnTo>
                  <a:pt x="1277" y="4604"/>
                </a:lnTo>
                <a:lnTo>
                  <a:pt x="0" y="7871"/>
                </a:lnTo>
                <a:lnTo>
                  <a:pt x="101483" y="9060"/>
                </a:lnTo>
                <a:lnTo>
                  <a:pt x="103123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450755" y="2350027"/>
            <a:ext cx="87778" cy="21239"/>
          </a:xfrm>
          <a:custGeom>
            <a:avLst/>
            <a:gdLst>
              <a:gd name="connsiteX0" fmla="*/ 82733 w 87778"/>
              <a:gd name="connsiteY0" fmla="*/ 0 h 21239"/>
              <a:gd name="connsiteX1" fmla="*/ 0 w 87778"/>
              <a:gd name="connsiteY1" fmla="*/ 0 h 21239"/>
              <a:gd name="connsiteX2" fmla="*/ 9000 w 87778"/>
              <a:gd name="connsiteY2" fmla="*/ 21239 h 21239"/>
              <a:gd name="connsiteX3" fmla="*/ 61664 w 87778"/>
              <a:gd name="connsiteY3" fmla="*/ 20050 h 21239"/>
              <a:gd name="connsiteX4" fmla="*/ 87778 w 87778"/>
              <a:gd name="connsiteY4" fmla="*/ 20050 h 21239"/>
              <a:gd name="connsiteX5" fmla="*/ 87358 w 87778"/>
              <a:gd name="connsiteY5" fmla="*/ 16782 h 21239"/>
              <a:gd name="connsiteX6" fmla="*/ 86067 w 87778"/>
              <a:gd name="connsiteY6" fmla="*/ 7724 h 21239"/>
              <a:gd name="connsiteX7" fmla="*/ 82733 w 87778"/>
              <a:gd name="connsiteY7" fmla="*/ 0 h 212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87778" h="21239">
                <a:moveTo>
                  <a:pt x="82733" y="0"/>
                </a:moveTo>
                <a:lnTo>
                  <a:pt x="0" y="0"/>
                </a:lnTo>
                <a:lnTo>
                  <a:pt x="9000" y="21239"/>
                </a:lnTo>
                <a:lnTo>
                  <a:pt x="61664" y="20050"/>
                </a:lnTo>
                <a:lnTo>
                  <a:pt x="87778" y="20050"/>
                </a:lnTo>
                <a:lnTo>
                  <a:pt x="87358" y="16782"/>
                </a:lnTo>
                <a:lnTo>
                  <a:pt x="86067" y="7724"/>
                </a:lnTo>
                <a:lnTo>
                  <a:pt x="82733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91468" y="2467358"/>
            <a:ext cx="271048" cy="117479"/>
          </a:xfrm>
          <a:custGeom>
            <a:avLst/>
            <a:gdLst>
              <a:gd name="connsiteX0" fmla="*/ 95066 w 271048"/>
              <a:gd name="connsiteY0" fmla="*/ 0 h 117479"/>
              <a:gd name="connsiteX1" fmla="*/ 58349 w 271048"/>
              <a:gd name="connsiteY1" fmla="*/ 17728 h 117479"/>
              <a:gd name="connsiteX2" fmla="*/ 28730 w 271048"/>
              <a:gd name="connsiteY2" fmla="*/ 44499 h 117479"/>
              <a:gd name="connsiteX3" fmla="*/ 8529 w 271048"/>
              <a:gd name="connsiteY3" fmla="*/ 78362 h 117479"/>
              <a:gd name="connsiteX4" fmla="*/ 0 w 271048"/>
              <a:gd name="connsiteY4" fmla="*/ 117478 h 117479"/>
              <a:gd name="connsiteX5" fmla="*/ 271048 w 271048"/>
              <a:gd name="connsiteY5" fmla="*/ 117478 h 117479"/>
              <a:gd name="connsiteX6" fmla="*/ 262697 w 271048"/>
              <a:gd name="connsiteY6" fmla="*/ 78195 h 117479"/>
              <a:gd name="connsiteX7" fmla="*/ 243056 w 271048"/>
              <a:gd name="connsiteY7" fmla="*/ 44499 h 117479"/>
              <a:gd name="connsiteX8" fmla="*/ 136009 w 271048"/>
              <a:gd name="connsiteY8" fmla="*/ 44499 h 117479"/>
              <a:gd name="connsiteX9" fmla="*/ 108250 w 271048"/>
              <a:gd name="connsiteY9" fmla="*/ 33688 h 117479"/>
              <a:gd name="connsiteX10" fmla="*/ 95066 w 271048"/>
              <a:gd name="connsiteY10" fmla="*/ 0 h 1174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</a:cxnLst>
            <a:rect l="l" t="t" r="r" b="b"/>
            <a:pathLst>
              <a:path w="271048" h="117479">
                <a:moveTo>
                  <a:pt x="95066" y="0"/>
                </a:moveTo>
                <a:lnTo>
                  <a:pt x="58349" y="17728"/>
                </a:lnTo>
                <a:lnTo>
                  <a:pt x="28730" y="44499"/>
                </a:lnTo>
                <a:lnTo>
                  <a:pt x="8529" y="78362"/>
                </a:lnTo>
                <a:lnTo>
                  <a:pt x="0" y="117478"/>
                </a:lnTo>
                <a:lnTo>
                  <a:pt x="271048" y="117478"/>
                </a:lnTo>
                <a:lnTo>
                  <a:pt x="262697" y="78195"/>
                </a:lnTo>
                <a:lnTo>
                  <a:pt x="243056" y="44499"/>
                </a:lnTo>
                <a:lnTo>
                  <a:pt x="136009" y="44499"/>
                </a:lnTo>
                <a:lnTo>
                  <a:pt x="108250" y="33688"/>
                </a:lnTo>
                <a:lnTo>
                  <a:pt x="95066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427478" y="2467358"/>
            <a:ext cx="107046" cy="44499"/>
          </a:xfrm>
          <a:custGeom>
            <a:avLst/>
            <a:gdLst>
              <a:gd name="connsiteX0" fmla="*/ 39985 w 107046"/>
              <a:gd name="connsiteY0" fmla="*/ 0 h 44499"/>
              <a:gd name="connsiteX1" fmla="*/ 27519 w 107046"/>
              <a:gd name="connsiteY1" fmla="*/ 33061 h 44499"/>
              <a:gd name="connsiteX2" fmla="*/ 0 w 107046"/>
              <a:gd name="connsiteY2" fmla="*/ 44499 h 44499"/>
              <a:gd name="connsiteX3" fmla="*/ 107046 w 107046"/>
              <a:gd name="connsiteY3" fmla="*/ 44499 h 44499"/>
              <a:gd name="connsiteX4" fmla="*/ 106776 w 107046"/>
              <a:gd name="connsiteY4" fmla="*/ 44035 h 44499"/>
              <a:gd name="connsiteX5" fmla="*/ 77232 w 107046"/>
              <a:gd name="connsiteY5" fmla="*/ 17228 h 44499"/>
              <a:gd name="connsiteX6" fmla="*/ 39985 w 107046"/>
              <a:gd name="connsiteY6" fmla="*/ 0 h 4449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107046" h="44499">
                <a:moveTo>
                  <a:pt x="39985" y="0"/>
                </a:moveTo>
                <a:lnTo>
                  <a:pt x="27519" y="33061"/>
                </a:lnTo>
                <a:lnTo>
                  <a:pt x="0" y="44499"/>
                </a:lnTo>
                <a:lnTo>
                  <a:pt x="107046" y="44499"/>
                </a:lnTo>
                <a:lnTo>
                  <a:pt x="106776" y="44035"/>
                </a:lnTo>
                <a:lnTo>
                  <a:pt x="77232" y="17228"/>
                </a:lnTo>
                <a:lnTo>
                  <a:pt x="3998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180079" y="3984633"/>
            <a:ext cx="373154" cy="387934"/>
          </a:xfrm>
          <a:custGeom>
            <a:avLst/>
            <a:gdLst>
              <a:gd name="connsiteX0" fmla="*/ 186584 w 373154"/>
              <a:gd name="connsiteY0" fmla="*/ 0 h 387934"/>
              <a:gd name="connsiteX1" fmla="*/ 136979 w 373154"/>
              <a:gd name="connsiteY1" fmla="*/ 6920 h 387934"/>
              <a:gd name="connsiteX2" fmla="*/ 92407 w 373154"/>
              <a:gd name="connsiteY2" fmla="*/ 26457 h 387934"/>
              <a:gd name="connsiteX3" fmla="*/ 54645 w 373154"/>
              <a:gd name="connsiteY3" fmla="*/ 56770 h 387934"/>
              <a:gd name="connsiteX4" fmla="*/ 25471 w 373154"/>
              <a:gd name="connsiteY4" fmla="*/ 96019 h 387934"/>
              <a:gd name="connsiteX5" fmla="*/ 6663 w 373154"/>
              <a:gd name="connsiteY5" fmla="*/ 142364 h 387934"/>
              <a:gd name="connsiteX6" fmla="*/ 0 w 373154"/>
              <a:gd name="connsiteY6" fmla="*/ 193966 h 387934"/>
              <a:gd name="connsiteX7" fmla="*/ 6663 w 373154"/>
              <a:gd name="connsiteY7" fmla="*/ 245516 h 387934"/>
              <a:gd name="connsiteX8" fmla="*/ 25471 w 373154"/>
              <a:gd name="connsiteY8" fmla="*/ 291846 h 387934"/>
              <a:gd name="connsiteX9" fmla="*/ 54645 w 373154"/>
              <a:gd name="connsiteY9" fmla="*/ 331105 h 387934"/>
              <a:gd name="connsiteX10" fmla="*/ 92407 w 373154"/>
              <a:gd name="connsiteY10" fmla="*/ 361441 h 387934"/>
              <a:gd name="connsiteX11" fmla="*/ 136979 w 373154"/>
              <a:gd name="connsiteY11" fmla="*/ 381001 h 387934"/>
              <a:gd name="connsiteX12" fmla="*/ 186584 w 373154"/>
              <a:gd name="connsiteY12" fmla="*/ 387933 h 387934"/>
              <a:gd name="connsiteX13" fmla="*/ 236183 w 373154"/>
              <a:gd name="connsiteY13" fmla="*/ 381001 h 387934"/>
              <a:gd name="connsiteX14" fmla="*/ 280750 w 373154"/>
              <a:gd name="connsiteY14" fmla="*/ 361441 h 387934"/>
              <a:gd name="connsiteX15" fmla="*/ 318511 w 373154"/>
              <a:gd name="connsiteY15" fmla="*/ 331105 h 387934"/>
              <a:gd name="connsiteX16" fmla="*/ 347682 w 373154"/>
              <a:gd name="connsiteY16" fmla="*/ 291846 h 387934"/>
              <a:gd name="connsiteX17" fmla="*/ 366489 w 373154"/>
              <a:gd name="connsiteY17" fmla="*/ 245516 h 387934"/>
              <a:gd name="connsiteX18" fmla="*/ 373154 w 373154"/>
              <a:gd name="connsiteY18" fmla="*/ 193966 h 387934"/>
              <a:gd name="connsiteX19" fmla="*/ 366489 w 373154"/>
              <a:gd name="connsiteY19" fmla="*/ 142364 h 387934"/>
              <a:gd name="connsiteX20" fmla="*/ 347682 w 373154"/>
              <a:gd name="connsiteY20" fmla="*/ 96019 h 387934"/>
              <a:gd name="connsiteX21" fmla="*/ 318511 w 373154"/>
              <a:gd name="connsiteY21" fmla="*/ 56770 h 387934"/>
              <a:gd name="connsiteX22" fmla="*/ 280750 w 373154"/>
              <a:gd name="connsiteY22" fmla="*/ 26457 h 387934"/>
              <a:gd name="connsiteX23" fmla="*/ 236183 w 373154"/>
              <a:gd name="connsiteY23" fmla="*/ 6920 h 387934"/>
              <a:gd name="connsiteX24" fmla="*/ 186584 w 373154"/>
              <a:gd name="connsiteY24" fmla="*/ 0 h 3879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</a:cxnLst>
            <a:rect l="l" t="t" r="r" b="b"/>
            <a:pathLst>
              <a:path w="373154" h="387934">
                <a:moveTo>
                  <a:pt x="186584" y="0"/>
                </a:moveTo>
                <a:lnTo>
                  <a:pt x="136979" y="6920"/>
                </a:lnTo>
                <a:lnTo>
                  <a:pt x="92407" y="26457"/>
                </a:lnTo>
                <a:lnTo>
                  <a:pt x="54645" y="56770"/>
                </a:lnTo>
                <a:lnTo>
                  <a:pt x="25471" y="96019"/>
                </a:lnTo>
                <a:lnTo>
                  <a:pt x="6663" y="142364"/>
                </a:lnTo>
                <a:lnTo>
                  <a:pt x="0" y="193966"/>
                </a:lnTo>
                <a:lnTo>
                  <a:pt x="6663" y="245516"/>
                </a:lnTo>
                <a:lnTo>
                  <a:pt x="25471" y="291846"/>
                </a:lnTo>
                <a:lnTo>
                  <a:pt x="54645" y="331105"/>
                </a:lnTo>
                <a:lnTo>
                  <a:pt x="92407" y="361441"/>
                </a:lnTo>
                <a:lnTo>
                  <a:pt x="136979" y="381001"/>
                </a:lnTo>
                <a:lnTo>
                  <a:pt x="186584" y="387933"/>
                </a:lnTo>
                <a:lnTo>
                  <a:pt x="236183" y="381001"/>
                </a:lnTo>
                <a:lnTo>
                  <a:pt x="280750" y="361441"/>
                </a:lnTo>
                <a:lnTo>
                  <a:pt x="318511" y="331105"/>
                </a:lnTo>
                <a:lnTo>
                  <a:pt x="347682" y="291846"/>
                </a:lnTo>
                <a:lnTo>
                  <a:pt x="366489" y="245516"/>
                </a:lnTo>
                <a:lnTo>
                  <a:pt x="373154" y="193966"/>
                </a:lnTo>
                <a:lnTo>
                  <a:pt x="366489" y="142364"/>
                </a:lnTo>
                <a:lnTo>
                  <a:pt x="347682" y="96019"/>
                </a:lnTo>
                <a:lnTo>
                  <a:pt x="318511" y="56770"/>
                </a:lnTo>
                <a:lnTo>
                  <a:pt x="280750" y="26457"/>
                </a:lnTo>
                <a:lnTo>
                  <a:pt x="236183" y="6920"/>
                </a:lnTo>
                <a:lnTo>
                  <a:pt x="186584" y="0"/>
                </a:lnTo>
              </a:path>
            </a:pathLst>
          </a:custGeom>
          <a:solidFill>
            <a:srgbClr val="16C5C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73007" y="4064536"/>
            <a:ext cx="279261" cy="308029"/>
          </a:xfrm>
          <a:custGeom>
            <a:avLst/>
            <a:gdLst>
              <a:gd name="connsiteX0" fmla="*/ 144374 w 279261"/>
              <a:gd name="connsiteY0" fmla="*/ 0 h 308029"/>
              <a:gd name="connsiteX1" fmla="*/ 79026 w 279261"/>
              <a:gd name="connsiteY1" fmla="*/ 46040 h 308029"/>
              <a:gd name="connsiteX2" fmla="*/ 87462 w 279261"/>
              <a:gd name="connsiteY2" fmla="*/ 179857 h 308029"/>
              <a:gd name="connsiteX3" fmla="*/ 0 w 279261"/>
              <a:gd name="connsiteY3" fmla="*/ 257681 h 308029"/>
              <a:gd name="connsiteX4" fmla="*/ 41094 w 279261"/>
              <a:gd name="connsiteY4" fmla="*/ 300306 h 308029"/>
              <a:gd name="connsiteX5" fmla="*/ 93789 w 279261"/>
              <a:gd name="connsiteY5" fmla="*/ 308029 h 308029"/>
              <a:gd name="connsiteX6" fmla="*/ 148284 w 279261"/>
              <a:gd name="connsiteY6" fmla="*/ 299644 h 308029"/>
              <a:gd name="connsiteX7" fmla="*/ 196403 w 279261"/>
              <a:gd name="connsiteY7" fmla="*/ 276166 h 308029"/>
              <a:gd name="connsiteX8" fmla="*/ 235823 w 279261"/>
              <a:gd name="connsiteY8" fmla="*/ 240115 h 308029"/>
              <a:gd name="connsiteX9" fmla="*/ 264217 w 279261"/>
              <a:gd name="connsiteY9" fmla="*/ 194004 h 308029"/>
              <a:gd name="connsiteX10" fmla="*/ 279260 w 279261"/>
              <a:gd name="connsiteY10" fmla="*/ 140350 h 308029"/>
              <a:gd name="connsiteX11" fmla="*/ 144374 w 279261"/>
              <a:gd name="connsiteY11" fmla="*/ 0 h 30802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</a:cxnLst>
            <a:rect l="l" t="t" r="r" b="b"/>
            <a:pathLst>
              <a:path w="279261" h="308029">
                <a:moveTo>
                  <a:pt x="144374" y="0"/>
                </a:moveTo>
                <a:lnTo>
                  <a:pt x="79026" y="46040"/>
                </a:lnTo>
                <a:lnTo>
                  <a:pt x="87462" y="179857"/>
                </a:lnTo>
                <a:lnTo>
                  <a:pt x="0" y="257681"/>
                </a:lnTo>
                <a:lnTo>
                  <a:pt x="41094" y="300306"/>
                </a:lnTo>
                <a:lnTo>
                  <a:pt x="93789" y="308029"/>
                </a:lnTo>
                <a:lnTo>
                  <a:pt x="148284" y="299644"/>
                </a:lnTo>
                <a:lnTo>
                  <a:pt x="196403" y="276166"/>
                </a:lnTo>
                <a:lnTo>
                  <a:pt x="235823" y="240115"/>
                </a:lnTo>
                <a:lnTo>
                  <a:pt x="264217" y="194004"/>
                </a:lnTo>
                <a:lnTo>
                  <a:pt x="279260" y="140350"/>
                </a:lnTo>
                <a:lnTo>
                  <a:pt x="144374" y="0"/>
                </a:lnTo>
              </a:path>
            </a:pathLst>
          </a:custGeom>
          <a:solidFill>
            <a:srgbClr val="11969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2606" y="4857110"/>
            <a:ext cx="250507" cy="178891"/>
          </a:xfrm>
          <a:custGeom>
            <a:avLst/>
            <a:gdLst>
              <a:gd name="connsiteX0" fmla="*/ 128469 w 250507"/>
              <a:gd name="connsiteY0" fmla="*/ 0 h 178891"/>
              <a:gd name="connsiteX1" fmla="*/ 84789 w 250507"/>
              <a:gd name="connsiteY1" fmla="*/ 7781 h 178891"/>
              <a:gd name="connsiteX2" fmla="*/ 82220 w 250507"/>
              <a:gd name="connsiteY2" fmla="*/ 8895 h 178891"/>
              <a:gd name="connsiteX3" fmla="*/ 80943 w 250507"/>
              <a:gd name="connsiteY3" fmla="*/ 8895 h 178891"/>
              <a:gd name="connsiteX4" fmla="*/ 79650 w 250507"/>
              <a:gd name="connsiteY4" fmla="*/ 9995 h 178891"/>
              <a:gd name="connsiteX5" fmla="*/ 78373 w 250507"/>
              <a:gd name="connsiteY5" fmla="*/ 9995 h 178891"/>
              <a:gd name="connsiteX6" fmla="*/ 77081 w 250507"/>
              <a:gd name="connsiteY6" fmla="*/ 11108 h 178891"/>
              <a:gd name="connsiteX7" fmla="*/ 75804 w 250507"/>
              <a:gd name="connsiteY7" fmla="*/ 11108 h 178891"/>
              <a:gd name="connsiteX8" fmla="*/ 74512 w 250507"/>
              <a:gd name="connsiteY8" fmla="*/ 12222 h 178891"/>
              <a:gd name="connsiteX9" fmla="*/ 73235 w 250507"/>
              <a:gd name="connsiteY9" fmla="*/ 12222 h 178891"/>
              <a:gd name="connsiteX10" fmla="*/ 73235 w 250507"/>
              <a:gd name="connsiteY10" fmla="*/ 13336 h 178891"/>
              <a:gd name="connsiteX11" fmla="*/ 71943 w 250507"/>
              <a:gd name="connsiteY11" fmla="*/ 13336 h 178891"/>
              <a:gd name="connsiteX12" fmla="*/ 70666 w 250507"/>
              <a:gd name="connsiteY12" fmla="*/ 14451 h 178891"/>
              <a:gd name="connsiteX13" fmla="*/ 69373 w 250507"/>
              <a:gd name="connsiteY13" fmla="*/ 14451 h 178891"/>
              <a:gd name="connsiteX14" fmla="*/ 69373 w 250507"/>
              <a:gd name="connsiteY14" fmla="*/ 15549 h 178891"/>
              <a:gd name="connsiteX15" fmla="*/ 66804 w 250507"/>
              <a:gd name="connsiteY15" fmla="*/ 15549 h 178891"/>
              <a:gd name="connsiteX16" fmla="*/ 66804 w 250507"/>
              <a:gd name="connsiteY16" fmla="*/ 16663 h 178891"/>
              <a:gd name="connsiteX17" fmla="*/ 65526 w 250507"/>
              <a:gd name="connsiteY17" fmla="*/ 16663 h 178891"/>
              <a:gd name="connsiteX18" fmla="*/ 65526 w 250507"/>
              <a:gd name="connsiteY18" fmla="*/ 17776 h 178891"/>
              <a:gd name="connsiteX19" fmla="*/ 64235 w 250507"/>
              <a:gd name="connsiteY19" fmla="*/ 17776 h 178891"/>
              <a:gd name="connsiteX20" fmla="*/ 62957 w 250507"/>
              <a:gd name="connsiteY20" fmla="*/ 18891 h 178891"/>
              <a:gd name="connsiteX21" fmla="*/ 61664 w 250507"/>
              <a:gd name="connsiteY21" fmla="*/ 18891 h 178891"/>
              <a:gd name="connsiteX22" fmla="*/ 61664 w 250507"/>
              <a:gd name="connsiteY22" fmla="*/ 20004 h 178891"/>
              <a:gd name="connsiteX23" fmla="*/ 60387 w 250507"/>
              <a:gd name="connsiteY23" fmla="*/ 20004 h 178891"/>
              <a:gd name="connsiteX24" fmla="*/ 57818 w 250507"/>
              <a:gd name="connsiteY24" fmla="*/ 22218 h 178891"/>
              <a:gd name="connsiteX25" fmla="*/ 56526 w 250507"/>
              <a:gd name="connsiteY25" fmla="*/ 22218 h 178891"/>
              <a:gd name="connsiteX26" fmla="*/ 56526 w 250507"/>
              <a:gd name="connsiteY26" fmla="*/ 23331 h 178891"/>
              <a:gd name="connsiteX27" fmla="*/ 55249 w 250507"/>
              <a:gd name="connsiteY27" fmla="*/ 23331 h 178891"/>
              <a:gd name="connsiteX28" fmla="*/ 55249 w 250507"/>
              <a:gd name="connsiteY28" fmla="*/ 24446 h 178891"/>
              <a:gd name="connsiteX29" fmla="*/ 53957 w 250507"/>
              <a:gd name="connsiteY29" fmla="*/ 24446 h 178891"/>
              <a:gd name="connsiteX30" fmla="*/ 53957 w 250507"/>
              <a:gd name="connsiteY30" fmla="*/ 25559 h 178891"/>
              <a:gd name="connsiteX31" fmla="*/ 52679 w 250507"/>
              <a:gd name="connsiteY31" fmla="*/ 25559 h 178891"/>
              <a:gd name="connsiteX32" fmla="*/ 52679 w 250507"/>
              <a:gd name="connsiteY32" fmla="*/ 26673 h 178891"/>
              <a:gd name="connsiteX33" fmla="*/ 24854 w 250507"/>
              <a:gd name="connsiteY33" fmla="*/ 64637 h 178891"/>
              <a:gd name="connsiteX34" fmla="*/ 0 w 250507"/>
              <a:gd name="connsiteY34" fmla="*/ 178891 h 178891"/>
              <a:gd name="connsiteX35" fmla="*/ 250507 w 250507"/>
              <a:gd name="connsiteY35" fmla="*/ 178891 h 178891"/>
              <a:gd name="connsiteX36" fmla="*/ 249173 w 250507"/>
              <a:gd name="connsiteY36" fmla="*/ 168895 h 178891"/>
              <a:gd name="connsiteX37" fmla="*/ 128469 w 250507"/>
              <a:gd name="connsiteY37" fmla="*/ 168895 h 178891"/>
              <a:gd name="connsiteX38" fmla="*/ 95170 w 250507"/>
              <a:gd name="connsiteY38" fmla="*/ 163217 h 178891"/>
              <a:gd name="connsiteX39" fmla="*/ 68252 w 250507"/>
              <a:gd name="connsiteY39" fmla="*/ 147642 h 178891"/>
              <a:gd name="connsiteX40" fmla="*/ 50244 w 250507"/>
              <a:gd name="connsiteY40" fmla="*/ 124359 h 178891"/>
              <a:gd name="connsiteX41" fmla="*/ 43679 w 250507"/>
              <a:gd name="connsiteY41" fmla="*/ 95556 h 178891"/>
              <a:gd name="connsiteX42" fmla="*/ 43679 w 250507"/>
              <a:gd name="connsiteY42" fmla="*/ 90002 h 178891"/>
              <a:gd name="connsiteX43" fmla="*/ 44972 w 250507"/>
              <a:gd name="connsiteY43" fmla="*/ 83333 h 178891"/>
              <a:gd name="connsiteX44" fmla="*/ 46249 w 250507"/>
              <a:gd name="connsiteY44" fmla="*/ 77778 h 178891"/>
              <a:gd name="connsiteX45" fmla="*/ 148073 w 250507"/>
              <a:gd name="connsiteY45" fmla="*/ 77778 h 178891"/>
              <a:gd name="connsiteX46" fmla="*/ 150301 w 250507"/>
              <a:gd name="connsiteY46" fmla="*/ 65555 h 178891"/>
              <a:gd name="connsiteX47" fmla="*/ 233003 w 250507"/>
              <a:gd name="connsiteY47" fmla="*/ 65555 h 178891"/>
              <a:gd name="connsiteX48" fmla="*/ 232521 w 250507"/>
              <a:gd name="connsiteY48" fmla="*/ 64442 h 178891"/>
              <a:gd name="connsiteX49" fmla="*/ 217162 w 250507"/>
              <a:gd name="connsiteY49" fmla="*/ 38439 h 178891"/>
              <a:gd name="connsiteX50" fmla="*/ 193495 w 250507"/>
              <a:gd name="connsiteY50" fmla="*/ 18057 h 178891"/>
              <a:gd name="connsiteX51" fmla="*/ 163328 w 250507"/>
              <a:gd name="connsiteY51" fmla="*/ 4757 h 178891"/>
              <a:gd name="connsiteX52" fmla="*/ 128469 w 250507"/>
              <a:gd name="connsiteY52" fmla="*/ 0 h 1788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  <a:cxn ang="25">
                <a:pos x="connsiteX25" y="connsiteY25"/>
              </a:cxn>
              <a:cxn ang="26">
                <a:pos x="connsiteX26" y="connsiteY26"/>
              </a:cxn>
              <a:cxn ang="27">
                <a:pos x="connsiteX27" y="connsiteY27"/>
              </a:cxn>
              <a:cxn ang="28">
                <a:pos x="connsiteX28" y="connsiteY28"/>
              </a:cxn>
              <a:cxn ang="29">
                <a:pos x="connsiteX29" y="connsiteY29"/>
              </a:cxn>
              <a:cxn ang="30">
                <a:pos x="connsiteX30" y="connsiteY30"/>
              </a:cxn>
              <a:cxn ang="31">
                <a:pos x="connsiteX31" y="connsiteY31"/>
              </a:cxn>
              <a:cxn ang="32">
                <a:pos x="connsiteX32" y="connsiteY32"/>
              </a:cxn>
              <a:cxn ang="33">
                <a:pos x="connsiteX33" y="connsiteY33"/>
              </a:cxn>
              <a:cxn ang="34">
                <a:pos x="connsiteX34" y="connsiteY34"/>
              </a:cxn>
              <a:cxn ang="35">
                <a:pos x="connsiteX35" y="connsiteY35"/>
              </a:cxn>
              <a:cxn ang="36">
                <a:pos x="connsiteX36" y="connsiteY36"/>
              </a:cxn>
              <a:cxn ang="37">
                <a:pos x="connsiteX37" y="connsiteY37"/>
              </a:cxn>
              <a:cxn ang="38">
                <a:pos x="connsiteX38" y="connsiteY38"/>
              </a:cxn>
              <a:cxn ang="39">
                <a:pos x="connsiteX39" y="connsiteY39"/>
              </a:cxn>
              <a:cxn ang="40">
                <a:pos x="connsiteX40" y="connsiteY40"/>
              </a:cxn>
              <a:cxn ang="41">
                <a:pos x="connsiteX41" y="connsiteY41"/>
              </a:cxn>
              <a:cxn ang="42">
                <a:pos x="connsiteX42" y="connsiteY42"/>
              </a:cxn>
              <a:cxn ang="43">
                <a:pos x="connsiteX43" y="connsiteY43"/>
              </a:cxn>
              <a:cxn ang="44">
                <a:pos x="connsiteX44" y="connsiteY44"/>
              </a:cxn>
              <a:cxn ang="45">
                <a:pos x="connsiteX45" y="connsiteY45"/>
              </a:cxn>
              <a:cxn ang="46">
                <a:pos x="connsiteX46" y="connsiteY46"/>
              </a:cxn>
              <a:cxn ang="47">
                <a:pos x="connsiteX47" y="connsiteY47"/>
              </a:cxn>
              <a:cxn ang="48">
                <a:pos x="connsiteX48" y="connsiteY48"/>
              </a:cxn>
              <a:cxn ang="49">
                <a:pos x="connsiteX49" y="connsiteY49"/>
              </a:cxn>
              <a:cxn ang="50">
                <a:pos x="connsiteX50" y="connsiteY50"/>
              </a:cxn>
              <a:cxn ang="51">
                <a:pos x="connsiteX51" y="connsiteY51"/>
              </a:cxn>
              <a:cxn ang="52">
                <a:pos x="connsiteX52" y="connsiteY52"/>
              </a:cxn>
            </a:cxnLst>
            <a:rect l="l" t="t" r="r" b="b"/>
            <a:pathLst>
              <a:path w="250507" h="178891">
                <a:moveTo>
                  <a:pt x="128469" y="0"/>
                </a:moveTo>
                <a:lnTo>
                  <a:pt x="84789" y="7781"/>
                </a:lnTo>
                <a:lnTo>
                  <a:pt x="82220" y="8895"/>
                </a:lnTo>
                <a:lnTo>
                  <a:pt x="80943" y="8895"/>
                </a:lnTo>
                <a:lnTo>
                  <a:pt x="79650" y="9995"/>
                </a:lnTo>
                <a:lnTo>
                  <a:pt x="78373" y="9995"/>
                </a:lnTo>
                <a:lnTo>
                  <a:pt x="77081" y="11108"/>
                </a:lnTo>
                <a:lnTo>
                  <a:pt x="75804" y="11108"/>
                </a:lnTo>
                <a:lnTo>
                  <a:pt x="74512" y="12222"/>
                </a:lnTo>
                <a:lnTo>
                  <a:pt x="73235" y="12222"/>
                </a:lnTo>
                <a:lnTo>
                  <a:pt x="73235" y="13336"/>
                </a:lnTo>
                <a:lnTo>
                  <a:pt x="71943" y="13336"/>
                </a:lnTo>
                <a:lnTo>
                  <a:pt x="70666" y="14451"/>
                </a:lnTo>
                <a:lnTo>
                  <a:pt x="69373" y="14451"/>
                </a:lnTo>
                <a:lnTo>
                  <a:pt x="69373" y="15549"/>
                </a:lnTo>
                <a:lnTo>
                  <a:pt x="66804" y="15549"/>
                </a:lnTo>
                <a:lnTo>
                  <a:pt x="66804" y="16663"/>
                </a:lnTo>
                <a:lnTo>
                  <a:pt x="65526" y="16663"/>
                </a:lnTo>
                <a:lnTo>
                  <a:pt x="65526" y="17776"/>
                </a:lnTo>
                <a:lnTo>
                  <a:pt x="64235" y="17776"/>
                </a:lnTo>
                <a:lnTo>
                  <a:pt x="62957" y="18891"/>
                </a:lnTo>
                <a:lnTo>
                  <a:pt x="61664" y="18891"/>
                </a:lnTo>
                <a:lnTo>
                  <a:pt x="61664" y="20004"/>
                </a:lnTo>
                <a:lnTo>
                  <a:pt x="60387" y="20004"/>
                </a:lnTo>
                <a:lnTo>
                  <a:pt x="57818" y="22218"/>
                </a:lnTo>
                <a:lnTo>
                  <a:pt x="56526" y="22218"/>
                </a:lnTo>
                <a:lnTo>
                  <a:pt x="56526" y="23331"/>
                </a:lnTo>
                <a:lnTo>
                  <a:pt x="55249" y="23331"/>
                </a:lnTo>
                <a:lnTo>
                  <a:pt x="55249" y="24446"/>
                </a:lnTo>
                <a:lnTo>
                  <a:pt x="53957" y="24446"/>
                </a:lnTo>
                <a:lnTo>
                  <a:pt x="53957" y="25559"/>
                </a:lnTo>
                <a:lnTo>
                  <a:pt x="52679" y="25559"/>
                </a:lnTo>
                <a:lnTo>
                  <a:pt x="52679" y="26673"/>
                </a:lnTo>
                <a:lnTo>
                  <a:pt x="24854" y="64637"/>
                </a:lnTo>
                <a:lnTo>
                  <a:pt x="0" y="178891"/>
                </a:lnTo>
                <a:lnTo>
                  <a:pt x="250507" y="178891"/>
                </a:lnTo>
                <a:lnTo>
                  <a:pt x="249173" y="168895"/>
                </a:lnTo>
                <a:lnTo>
                  <a:pt x="128469" y="168895"/>
                </a:lnTo>
                <a:lnTo>
                  <a:pt x="95170" y="163217"/>
                </a:lnTo>
                <a:lnTo>
                  <a:pt x="68252" y="147642"/>
                </a:lnTo>
                <a:lnTo>
                  <a:pt x="50244" y="124359"/>
                </a:lnTo>
                <a:lnTo>
                  <a:pt x="43679" y="95556"/>
                </a:lnTo>
                <a:lnTo>
                  <a:pt x="43679" y="90002"/>
                </a:lnTo>
                <a:lnTo>
                  <a:pt x="44972" y="83333"/>
                </a:lnTo>
                <a:lnTo>
                  <a:pt x="46249" y="77778"/>
                </a:lnTo>
                <a:lnTo>
                  <a:pt x="148073" y="77778"/>
                </a:lnTo>
                <a:lnTo>
                  <a:pt x="150301" y="65555"/>
                </a:lnTo>
                <a:lnTo>
                  <a:pt x="233003" y="65555"/>
                </a:lnTo>
                <a:lnTo>
                  <a:pt x="232521" y="64442"/>
                </a:lnTo>
                <a:lnTo>
                  <a:pt x="217162" y="38439"/>
                </a:lnTo>
                <a:lnTo>
                  <a:pt x="193495" y="18057"/>
                </a:lnTo>
                <a:lnTo>
                  <a:pt x="163328" y="4757"/>
                </a:lnTo>
                <a:lnTo>
                  <a:pt x="128469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401076" y="4991549"/>
            <a:ext cx="120704" cy="34456"/>
          </a:xfrm>
          <a:custGeom>
            <a:avLst/>
            <a:gdLst>
              <a:gd name="connsiteX0" fmla="*/ 116103 w 120704"/>
              <a:gd name="connsiteY0" fmla="*/ 0 h 34456"/>
              <a:gd name="connsiteX1" fmla="*/ 70650 w 120704"/>
              <a:gd name="connsiteY1" fmla="*/ 0 h 34456"/>
              <a:gd name="connsiteX2" fmla="*/ 57800 w 120704"/>
              <a:gd name="connsiteY2" fmla="*/ 14292 h 34456"/>
              <a:gd name="connsiteX3" fmla="*/ 41101 w 120704"/>
              <a:gd name="connsiteY3" fmla="*/ 25148 h 34456"/>
              <a:gd name="connsiteX4" fmla="*/ 21513 w 120704"/>
              <a:gd name="connsiteY4" fmla="*/ 32043 h 34456"/>
              <a:gd name="connsiteX5" fmla="*/ 0 w 120704"/>
              <a:gd name="connsiteY5" fmla="*/ 34456 h 34456"/>
              <a:gd name="connsiteX6" fmla="*/ 120704 w 120704"/>
              <a:gd name="connsiteY6" fmla="*/ 34456 h 34456"/>
              <a:gd name="connsiteX7" fmla="*/ 116103 w 120704"/>
              <a:gd name="connsiteY7" fmla="*/ 0 h 3445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120704" h="34456">
                <a:moveTo>
                  <a:pt x="116103" y="0"/>
                </a:moveTo>
                <a:lnTo>
                  <a:pt x="70650" y="0"/>
                </a:lnTo>
                <a:lnTo>
                  <a:pt x="57800" y="14292"/>
                </a:lnTo>
                <a:lnTo>
                  <a:pt x="41101" y="25148"/>
                </a:lnTo>
                <a:lnTo>
                  <a:pt x="21513" y="32043"/>
                </a:lnTo>
                <a:lnTo>
                  <a:pt x="0" y="34456"/>
                </a:lnTo>
                <a:lnTo>
                  <a:pt x="120704" y="34456"/>
                </a:lnTo>
                <a:lnTo>
                  <a:pt x="116103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94645" y="4997118"/>
            <a:ext cx="60372" cy="17777"/>
          </a:xfrm>
          <a:custGeom>
            <a:avLst/>
            <a:gdLst>
              <a:gd name="connsiteX0" fmla="*/ 29555 w 60372"/>
              <a:gd name="connsiteY0" fmla="*/ 0 h 17777"/>
              <a:gd name="connsiteX1" fmla="*/ 3861 w 60372"/>
              <a:gd name="connsiteY1" fmla="*/ 0 h 17777"/>
              <a:gd name="connsiteX2" fmla="*/ 0 w 60372"/>
              <a:gd name="connsiteY2" fmla="*/ 3326 h 17777"/>
              <a:gd name="connsiteX3" fmla="*/ 0 w 60372"/>
              <a:gd name="connsiteY3" fmla="*/ 14436 h 17777"/>
              <a:gd name="connsiteX4" fmla="*/ 3861 w 60372"/>
              <a:gd name="connsiteY4" fmla="*/ 17777 h 17777"/>
              <a:gd name="connsiteX5" fmla="*/ 29555 w 60372"/>
              <a:gd name="connsiteY5" fmla="*/ 17777 h 17777"/>
              <a:gd name="connsiteX6" fmla="*/ 34693 w 60372"/>
              <a:gd name="connsiteY6" fmla="*/ 15550 h 17777"/>
              <a:gd name="connsiteX7" fmla="*/ 34693 w 60372"/>
              <a:gd name="connsiteY7" fmla="*/ 11109 h 17777"/>
              <a:gd name="connsiteX8" fmla="*/ 43679 w 60372"/>
              <a:gd name="connsiteY8" fmla="*/ 9995 h 17777"/>
              <a:gd name="connsiteX9" fmla="*/ 52664 w 60372"/>
              <a:gd name="connsiteY9" fmla="*/ 7768 h 17777"/>
              <a:gd name="connsiteX10" fmla="*/ 60372 w 60372"/>
              <a:gd name="connsiteY10" fmla="*/ 4441 h 17777"/>
              <a:gd name="connsiteX11" fmla="*/ 34693 w 60372"/>
              <a:gd name="connsiteY11" fmla="*/ 4441 h 17777"/>
              <a:gd name="connsiteX12" fmla="*/ 29555 w 60372"/>
              <a:gd name="connsiteY12" fmla="*/ 0 h 1777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</a:cxnLst>
            <a:rect l="l" t="t" r="r" b="b"/>
            <a:pathLst>
              <a:path w="60372" h="17777">
                <a:moveTo>
                  <a:pt x="29555" y="0"/>
                </a:moveTo>
                <a:lnTo>
                  <a:pt x="3861" y="0"/>
                </a:lnTo>
                <a:lnTo>
                  <a:pt x="0" y="3326"/>
                </a:lnTo>
                <a:lnTo>
                  <a:pt x="0" y="14436"/>
                </a:lnTo>
                <a:lnTo>
                  <a:pt x="3861" y="17777"/>
                </a:lnTo>
                <a:lnTo>
                  <a:pt x="29555" y="17777"/>
                </a:lnTo>
                <a:lnTo>
                  <a:pt x="34693" y="15550"/>
                </a:lnTo>
                <a:lnTo>
                  <a:pt x="34693" y="11109"/>
                </a:lnTo>
                <a:lnTo>
                  <a:pt x="43679" y="9995"/>
                </a:lnTo>
                <a:lnTo>
                  <a:pt x="52664" y="7768"/>
                </a:lnTo>
                <a:lnTo>
                  <a:pt x="60372" y="4441"/>
                </a:lnTo>
                <a:lnTo>
                  <a:pt x="34693" y="4441"/>
                </a:lnTo>
                <a:lnTo>
                  <a:pt x="2955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429339" y="4942671"/>
            <a:ext cx="87840" cy="58888"/>
          </a:xfrm>
          <a:custGeom>
            <a:avLst/>
            <a:gdLst>
              <a:gd name="connsiteX0" fmla="*/ 81354 w 87840"/>
              <a:gd name="connsiteY0" fmla="*/ 0 h 58888"/>
              <a:gd name="connsiteX1" fmla="*/ 55234 w 87840"/>
              <a:gd name="connsiteY1" fmla="*/ 0 h 58888"/>
              <a:gd name="connsiteX2" fmla="*/ 55234 w 87840"/>
              <a:gd name="connsiteY2" fmla="*/ 3327 h 58888"/>
              <a:gd name="connsiteX3" fmla="*/ 56512 w 87840"/>
              <a:gd name="connsiteY3" fmla="*/ 6668 h 58888"/>
              <a:gd name="connsiteX4" fmla="*/ 56512 w 87840"/>
              <a:gd name="connsiteY4" fmla="*/ 16664 h 58888"/>
              <a:gd name="connsiteX5" fmla="*/ 21832 w 87840"/>
              <a:gd name="connsiteY5" fmla="*/ 52219 h 58888"/>
              <a:gd name="connsiteX6" fmla="*/ 15401 w 87840"/>
              <a:gd name="connsiteY6" fmla="*/ 55546 h 58888"/>
              <a:gd name="connsiteX7" fmla="*/ 7707 w 87840"/>
              <a:gd name="connsiteY7" fmla="*/ 57773 h 58888"/>
              <a:gd name="connsiteX8" fmla="*/ 0 w 87840"/>
              <a:gd name="connsiteY8" fmla="*/ 58888 h 58888"/>
              <a:gd name="connsiteX9" fmla="*/ 25678 w 87840"/>
              <a:gd name="connsiteY9" fmla="*/ 58888 h 58888"/>
              <a:gd name="connsiteX10" fmla="*/ 32110 w 87840"/>
              <a:gd name="connsiteY10" fmla="*/ 55546 h 58888"/>
              <a:gd name="connsiteX11" fmla="*/ 37249 w 87840"/>
              <a:gd name="connsiteY11" fmla="*/ 53333 h 58888"/>
              <a:gd name="connsiteX12" fmla="*/ 42387 w 87840"/>
              <a:gd name="connsiteY12" fmla="*/ 48878 h 58888"/>
              <a:gd name="connsiteX13" fmla="*/ 87840 w 87840"/>
              <a:gd name="connsiteY13" fmla="*/ 48878 h 58888"/>
              <a:gd name="connsiteX14" fmla="*/ 81354 w 87840"/>
              <a:gd name="connsiteY14" fmla="*/ 0 h 588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</a:cxnLst>
            <a:rect l="l" t="t" r="r" b="b"/>
            <a:pathLst>
              <a:path w="87840" h="58888">
                <a:moveTo>
                  <a:pt x="81354" y="0"/>
                </a:moveTo>
                <a:lnTo>
                  <a:pt x="55234" y="0"/>
                </a:lnTo>
                <a:lnTo>
                  <a:pt x="55234" y="3327"/>
                </a:lnTo>
                <a:lnTo>
                  <a:pt x="56512" y="6668"/>
                </a:lnTo>
                <a:lnTo>
                  <a:pt x="56512" y="16664"/>
                </a:lnTo>
                <a:lnTo>
                  <a:pt x="21832" y="52219"/>
                </a:lnTo>
                <a:lnTo>
                  <a:pt x="15401" y="55546"/>
                </a:lnTo>
                <a:lnTo>
                  <a:pt x="7707" y="57773"/>
                </a:lnTo>
                <a:lnTo>
                  <a:pt x="0" y="58888"/>
                </a:lnTo>
                <a:lnTo>
                  <a:pt x="25678" y="58888"/>
                </a:lnTo>
                <a:lnTo>
                  <a:pt x="32110" y="55546"/>
                </a:lnTo>
                <a:lnTo>
                  <a:pt x="37249" y="53333"/>
                </a:lnTo>
                <a:lnTo>
                  <a:pt x="42387" y="48878"/>
                </a:lnTo>
                <a:lnTo>
                  <a:pt x="87840" y="48878"/>
                </a:lnTo>
                <a:lnTo>
                  <a:pt x="81354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17579" y="4934888"/>
            <a:ext cx="103101" cy="8882"/>
          </a:xfrm>
          <a:custGeom>
            <a:avLst/>
            <a:gdLst>
              <a:gd name="connsiteX0" fmla="*/ 103101 w 103101"/>
              <a:gd name="connsiteY0" fmla="*/ 0 h 8882"/>
              <a:gd name="connsiteX1" fmla="*/ 1277 w 103101"/>
              <a:gd name="connsiteY1" fmla="*/ 0 h 8882"/>
              <a:gd name="connsiteX2" fmla="*/ 1277 w 103101"/>
              <a:gd name="connsiteY2" fmla="*/ 4441 h 8882"/>
              <a:gd name="connsiteX3" fmla="*/ 0 w 103101"/>
              <a:gd name="connsiteY3" fmla="*/ 7782 h 8882"/>
              <a:gd name="connsiteX4" fmla="*/ 101483 w 103101"/>
              <a:gd name="connsiteY4" fmla="*/ 8882 h 8882"/>
              <a:gd name="connsiteX5" fmla="*/ 103101 w 103101"/>
              <a:gd name="connsiteY5" fmla="*/ 0 h 888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103101" h="8882">
                <a:moveTo>
                  <a:pt x="103101" y="0"/>
                </a:moveTo>
                <a:lnTo>
                  <a:pt x="1277" y="0"/>
                </a:lnTo>
                <a:lnTo>
                  <a:pt x="1277" y="4441"/>
                </a:lnTo>
                <a:lnTo>
                  <a:pt x="0" y="7782"/>
                </a:lnTo>
                <a:lnTo>
                  <a:pt x="101483" y="8882"/>
                </a:lnTo>
                <a:lnTo>
                  <a:pt x="103101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422908" y="4922665"/>
            <a:ext cx="87785" cy="21104"/>
          </a:xfrm>
          <a:custGeom>
            <a:avLst/>
            <a:gdLst>
              <a:gd name="connsiteX0" fmla="*/ 82701 w 87785"/>
              <a:gd name="connsiteY0" fmla="*/ 0 h 21104"/>
              <a:gd name="connsiteX1" fmla="*/ 0 w 87785"/>
              <a:gd name="connsiteY1" fmla="*/ 0 h 21104"/>
              <a:gd name="connsiteX2" fmla="*/ 9000 w 87785"/>
              <a:gd name="connsiteY2" fmla="*/ 21104 h 21104"/>
              <a:gd name="connsiteX3" fmla="*/ 61664 w 87785"/>
              <a:gd name="connsiteY3" fmla="*/ 20005 h 21104"/>
              <a:gd name="connsiteX4" fmla="*/ 87785 w 87785"/>
              <a:gd name="connsiteY4" fmla="*/ 20005 h 21104"/>
              <a:gd name="connsiteX5" fmla="*/ 87358 w 87785"/>
              <a:gd name="connsiteY5" fmla="*/ 16664 h 21104"/>
              <a:gd name="connsiteX6" fmla="*/ 86067 w 87785"/>
              <a:gd name="connsiteY6" fmla="*/ 7782 h 21104"/>
              <a:gd name="connsiteX7" fmla="*/ 82701 w 87785"/>
              <a:gd name="connsiteY7" fmla="*/ 0 h 2110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87785" h="21104">
                <a:moveTo>
                  <a:pt x="82701" y="0"/>
                </a:moveTo>
                <a:lnTo>
                  <a:pt x="0" y="0"/>
                </a:lnTo>
                <a:lnTo>
                  <a:pt x="9000" y="21104"/>
                </a:lnTo>
                <a:lnTo>
                  <a:pt x="61664" y="20005"/>
                </a:lnTo>
                <a:lnTo>
                  <a:pt x="87785" y="20005"/>
                </a:lnTo>
                <a:lnTo>
                  <a:pt x="87358" y="16664"/>
                </a:lnTo>
                <a:lnTo>
                  <a:pt x="86067" y="7782"/>
                </a:lnTo>
                <a:lnTo>
                  <a:pt x="82701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263622" y="5039328"/>
            <a:ext cx="271047" cy="116676"/>
          </a:xfrm>
          <a:custGeom>
            <a:avLst/>
            <a:gdLst>
              <a:gd name="connsiteX0" fmla="*/ 95051 w 271047"/>
              <a:gd name="connsiteY0" fmla="*/ 0 h 116676"/>
              <a:gd name="connsiteX1" fmla="*/ 58343 w 271047"/>
              <a:gd name="connsiteY1" fmla="*/ 17610 h 116676"/>
              <a:gd name="connsiteX2" fmla="*/ 28740 w 271047"/>
              <a:gd name="connsiteY2" fmla="*/ 44174 h 116676"/>
              <a:gd name="connsiteX3" fmla="*/ 8528 w 271047"/>
              <a:gd name="connsiteY3" fmla="*/ 77821 h 116676"/>
              <a:gd name="connsiteX4" fmla="*/ 0 w 271047"/>
              <a:gd name="connsiteY4" fmla="*/ 116676 h 116676"/>
              <a:gd name="connsiteX5" fmla="*/ 271047 w 271047"/>
              <a:gd name="connsiteY5" fmla="*/ 116676 h 116676"/>
              <a:gd name="connsiteX6" fmla="*/ 262696 w 271047"/>
              <a:gd name="connsiteY6" fmla="*/ 77665 h 116676"/>
              <a:gd name="connsiteX7" fmla="*/ 243029 w 271047"/>
              <a:gd name="connsiteY7" fmla="*/ 44171 h 116676"/>
              <a:gd name="connsiteX8" fmla="*/ 136007 w 271047"/>
              <a:gd name="connsiteY8" fmla="*/ 44171 h 116676"/>
              <a:gd name="connsiteX9" fmla="*/ 108243 w 271047"/>
              <a:gd name="connsiteY9" fmla="*/ 33439 h 116676"/>
              <a:gd name="connsiteX10" fmla="*/ 95051 w 271047"/>
              <a:gd name="connsiteY10" fmla="*/ 0 h 116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</a:cxnLst>
            <a:rect l="l" t="t" r="r" b="b"/>
            <a:pathLst>
              <a:path w="271047" h="116676">
                <a:moveTo>
                  <a:pt x="95051" y="0"/>
                </a:moveTo>
                <a:lnTo>
                  <a:pt x="58343" y="17610"/>
                </a:lnTo>
                <a:lnTo>
                  <a:pt x="28740" y="44174"/>
                </a:lnTo>
                <a:lnTo>
                  <a:pt x="8528" y="77821"/>
                </a:lnTo>
                <a:lnTo>
                  <a:pt x="0" y="116676"/>
                </a:lnTo>
                <a:lnTo>
                  <a:pt x="271047" y="116676"/>
                </a:lnTo>
                <a:lnTo>
                  <a:pt x="262696" y="77665"/>
                </a:lnTo>
                <a:lnTo>
                  <a:pt x="243029" y="44171"/>
                </a:lnTo>
                <a:lnTo>
                  <a:pt x="136007" y="44171"/>
                </a:lnTo>
                <a:lnTo>
                  <a:pt x="108243" y="33439"/>
                </a:lnTo>
                <a:lnTo>
                  <a:pt x="95051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99629" y="5039328"/>
            <a:ext cx="107021" cy="44171"/>
          </a:xfrm>
          <a:custGeom>
            <a:avLst/>
            <a:gdLst>
              <a:gd name="connsiteX0" fmla="*/ 39987 w 107021"/>
              <a:gd name="connsiteY0" fmla="*/ 0 h 44171"/>
              <a:gd name="connsiteX1" fmla="*/ 27521 w 107021"/>
              <a:gd name="connsiteY1" fmla="*/ 32816 h 44171"/>
              <a:gd name="connsiteX2" fmla="*/ 0 w 107021"/>
              <a:gd name="connsiteY2" fmla="*/ 44171 h 44171"/>
              <a:gd name="connsiteX3" fmla="*/ 107021 w 107021"/>
              <a:gd name="connsiteY3" fmla="*/ 44171 h 44171"/>
              <a:gd name="connsiteX4" fmla="*/ 106778 w 107021"/>
              <a:gd name="connsiteY4" fmla="*/ 43757 h 44171"/>
              <a:gd name="connsiteX5" fmla="*/ 77234 w 107021"/>
              <a:gd name="connsiteY5" fmla="*/ 17140 h 44171"/>
              <a:gd name="connsiteX6" fmla="*/ 39987 w 107021"/>
              <a:gd name="connsiteY6" fmla="*/ 0 h 4417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107021" h="44171">
                <a:moveTo>
                  <a:pt x="39987" y="0"/>
                </a:moveTo>
                <a:lnTo>
                  <a:pt x="27521" y="32816"/>
                </a:lnTo>
                <a:lnTo>
                  <a:pt x="0" y="44171"/>
                </a:lnTo>
                <a:lnTo>
                  <a:pt x="107021" y="44171"/>
                </a:lnTo>
                <a:lnTo>
                  <a:pt x="106778" y="43757"/>
                </a:lnTo>
                <a:lnTo>
                  <a:pt x="77234" y="17140"/>
                </a:lnTo>
                <a:lnTo>
                  <a:pt x="39987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00" y="1651000"/>
            <a:ext cx="215900" cy="304800"/>
          </a:xfrm>
          <a:prstGeom prst="rect">
            <a:avLst/>
          </a:prstGeom>
          <a:noFill/>
        </p:spPr>
      </p:pic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4000" y="4025900"/>
            <a:ext cx="215900" cy="304800"/>
          </a:xfrm>
          <a:prstGeom prst="rect">
            <a:avLst/>
          </a:prstGeom>
          <a:noFill/>
        </p:spPr>
      </p:pic>
      <p:pic>
        <p:nvPicPr>
          <p:cNvPr id="28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19300" y="292100"/>
            <a:ext cx="965200" cy="292100"/>
          </a:xfrm>
          <a:prstGeom prst="rect">
            <a:avLst/>
          </a:prstGeom>
          <a:noFill/>
        </p:spPr>
      </p:pic>
      <p:sp>
        <p:nvSpPr>
          <p:cNvPr id="29" name="TextBox 1"/>
          <p:cNvSpPr txBox="1"/>
          <p:nvPr/>
        </p:nvSpPr>
        <p:spPr>
          <a:xfrm>
            <a:off x="533400" y="3403600"/>
            <a:ext cx="9877704" cy="172611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  <a:tabLst>
                <a:tab pos="215900" algn="l"/>
                <a:tab pos="317500" algn="l"/>
              </a:tabLst>
            </a:pPr>
            <a:r>
              <a:rPr lang="en-US" altLang="zh-CN" sz="163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痛点高估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100"/>
              </a:lnSpc>
              <a:tabLst>
                <a:tab pos="215900" algn="l"/>
                <a:tab pos="3175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在我印象中，你一直都特别</a:t>
            </a:r>
            <a:r>
              <a:rPr lang="en-US" altLang="zh-CN" sz="163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有想法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，像你这样的年轻人，在工作单位也一定能</a:t>
            </a:r>
            <a:r>
              <a:rPr lang="en-US" altLang="zh-CN" sz="163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得到领导赏识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，以后前途不</a:t>
            </a:r>
          </a:p>
          <a:p>
            <a:pPr defTabSz="0">
              <a:lnSpc>
                <a:spcPts val="1700"/>
              </a:lnSpc>
              <a:tabLst>
                <a:tab pos="215900" algn="l"/>
                <a:tab pos="3175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可限量呀。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600"/>
              </a:lnSpc>
              <a:tabLst>
                <a:tab pos="215900" algn="l"/>
                <a:tab pos="3175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哪有你说的那么好。</a:t>
            </a:r>
          </a:p>
        </p:txBody>
      </p:sp>
      <p:sp>
        <p:nvSpPr>
          <p:cNvPr id="30" name="TextBox 1"/>
          <p:cNvSpPr txBox="1"/>
          <p:nvPr/>
        </p:nvSpPr>
        <p:spPr>
          <a:xfrm>
            <a:off x="444500" y="317500"/>
            <a:ext cx="3135474" cy="2354491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3200"/>
              </a:lnSpc>
              <a:tabLst>
                <a:tab pos="127000" algn="l"/>
                <a:tab pos="609600" algn="l"/>
                <a:tab pos="6985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接触面谈</a:t>
            </a:r>
            <a:r>
              <a:rPr lang="en-US" altLang="zh-CN" sz="2805" dirty="0">
                <a:solidFill>
                  <a:srgbClr val="000000"/>
                </a:solidFill>
                <a:latin typeface="Segoe UI" panose="020B0502040204020203" pitchFamily="18" charset="0"/>
                <a:ea typeface="微软雅黑" panose="020B0503020204020204" pitchFamily="34" charset="-122"/>
                <a:cs typeface="Segoe UI" panose="020B0502040204020203" pitchFamily="18" charset="0"/>
              </a:rPr>
              <a:t>——80</a:t>
            </a: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后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200"/>
              </a:lnSpc>
              <a:tabLst>
                <a:tab pos="127000" algn="l"/>
                <a:tab pos="609600" algn="l"/>
                <a:tab pos="698500" algn="l"/>
              </a:tabLst>
            </a:pPr>
            <a:r>
              <a:rPr lang="en-US" altLang="zh-CN" sz="163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赞美切入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100"/>
              </a:lnSpc>
              <a:tabLst>
                <a:tab pos="127000" algn="l"/>
                <a:tab pos="609600" algn="l"/>
                <a:tab pos="6985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好久不见，最近还顺利吗？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500"/>
              </a:lnSpc>
              <a:tabLst>
                <a:tab pos="127000" algn="l"/>
                <a:tab pos="609600" algn="l"/>
                <a:tab pos="6985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	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行吧还？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187505" y="824807"/>
            <a:ext cx="1002506" cy="336396"/>
          </a:xfrm>
          <a:custGeom>
            <a:avLst/>
            <a:gdLst>
              <a:gd name="connsiteX0" fmla="*/ 0 w 1002506"/>
              <a:gd name="connsiteY0" fmla="*/ 0 h 336396"/>
              <a:gd name="connsiteX1" fmla="*/ 1002506 w 1002506"/>
              <a:gd name="connsiteY1" fmla="*/ 0 h 336396"/>
              <a:gd name="connsiteX2" fmla="*/ 1002506 w 1002506"/>
              <a:gd name="connsiteY2" fmla="*/ 336396 h 336396"/>
              <a:gd name="connsiteX3" fmla="*/ 0 w 1002506"/>
              <a:gd name="connsiteY3" fmla="*/ 336396 h 336396"/>
              <a:gd name="connsiteX4" fmla="*/ 0 w 1002506"/>
              <a:gd name="connsiteY4" fmla="*/ 0 h 33639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02506" h="336396">
                <a:moveTo>
                  <a:pt x="0" y="0"/>
                </a:moveTo>
                <a:lnTo>
                  <a:pt x="1002506" y="0"/>
                </a:lnTo>
                <a:lnTo>
                  <a:pt x="1002506" y="336396"/>
                </a:lnTo>
                <a:lnTo>
                  <a:pt x="0" y="336396"/>
                </a:lnTo>
                <a:lnTo>
                  <a:pt x="0" y="0"/>
                </a:lnTo>
              </a:path>
            </a:pathLst>
          </a:custGeom>
          <a:solidFill>
            <a:srgbClr val="006F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352733" y="3353350"/>
            <a:ext cx="1001021" cy="337881"/>
          </a:xfrm>
          <a:custGeom>
            <a:avLst/>
            <a:gdLst>
              <a:gd name="connsiteX0" fmla="*/ 0 w 1001021"/>
              <a:gd name="connsiteY0" fmla="*/ 0 h 337881"/>
              <a:gd name="connsiteX1" fmla="*/ 1001021 w 1001021"/>
              <a:gd name="connsiteY1" fmla="*/ 0 h 337881"/>
              <a:gd name="connsiteX2" fmla="*/ 1001021 w 1001021"/>
              <a:gd name="connsiteY2" fmla="*/ 337881 h 337881"/>
              <a:gd name="connsiteX3" fmla="*/ 0 w 1001021"/>
              <a:gd name="connsiteY3" fmla="*/ 337881 h 337881"/>
              <a:gd name="connsiteX4" fmla="*/ 0 w 1001021"/>
              <a:gd name="connsiteY4" fmla="*/ 0 h 33788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01021" h="337881">
                <a:moveTo>
                  <a:pt x="0" y="0"/>
                </a:moveTo>
                <a:lnTo>
                  <a:pt x="1001021" y="0"/>
                </a:lnTo>
                <a:lnTo>
                  <a:pt x="1001021" y="337881"/>
                </a:lnTo>
                <a:lnTo>
                  <a:pt x="0" y="337881"/>
                </a:lnTo>
                <a:lnTo>
                  <a:pt x="0" y="0"/>
                </a:lnTo>
              </a:path>
            </a:pathLst>
          </a:custGeom>
          <a:solidFill>
            <a:srgbClr val="006F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27846" y="1357621"/>
            <a:ext cx="373154" cy="386150"/>
          </a:xfrm>
          <a:custGeom>
            <a:avLst/>
            <a:gdLst>
              <a:gd name="connsiteX0" fmla="*/ 186584 w 373154"/>
              <a:gd name="connsiteY0" fmla="*/ 0 h 386150"/>
              <a:gd name="connsiteX1" fmla="*/ 136981 w 373154"/>
              <a:gd name="connsiteY1" fmla="*/ 6896 h 386150"/>
              <a:gd name="connsiteX2" fmla="*/ 92410 w 373154"/>
              <a:gd name="connsiteY2" fmla="*/ 26359 h 386150"/>
              <a:gd name="connsiteX3" fmla="*/ 54648 w 373154"/>
              <a:gd name="connsiteY3" fmla="*/ 56548 h 386150"/>
              <a:gd name="connsiteX4" fmla="*/ 25472 w 373154"/>
              <a:gd name="connsiteY4" fmla="*/ 95624 h 386150"/>
              <a:gd name="connsiteX5" fmla="*/ 6664 w 373154"/>
              <a:gd name="connsiteY5" fmla="*/ 141745 h 386150"/>
              <a:gd name="connsiteX6" fmla="*/ 0 w 373154"/>
              <a:gd name="connsiteY6" fmla="*/ 193075 h 386150"/>
              <a:gd name="connsiteX7" fmla="*/ 6664 w 373154"/>
              <a:gd name="connsiteY7" fmla="*/ 244403 h 386150"/>
              <a:gd name="connsiteX8" fmla="*/ 25472 w 373154"/>
              <a:gd name="connsiteY8" fmla="*/ 290525 h 386150"/>
              <a:gd name="connsiteX9" fmla="*/ 54648 w 373154"/>
              <a:gd name="connsiteY9" fmla="*/ 329601 h 386150"/>
              <a:gd name="connsiteX10" fmla="*/ 92410 w 373154"/>
              <a:gd name="connsiteY10" fmla="*/ 359790 h 386150"/>
              <a:gd name="connsiteX11" fmla="*/ 136981 w 373154"/>
              <a:gd name="connsiteY11" fmla="*/ 379253 h 386150"/>
              <a:gd name="connsiteX12" fmla="*/ 186584 w 373154"/>
              <a:gd name="connsiteY12" fmla="*/ 386150 h 386150"/>
              <a:gd name="connsiteX13" fmla="*/ 236183 w 373154"/>
              <a:gd name="connsiteY13" fmla="*/ 379253 h 386150"/>
              <a:gd name="connsiteX14" fmla="*/ 280750 w 373154"/>
              <a:gd name="connsiteY14" fmla="*/ 359790 h 386150"/>
              <a:gd name="connsiteX15" fmla="*/ 318511 w 373154"/>
              <a:gd name="connsiteY15" fmla="*/ 329601 h 386150"/>
              <a:gd name="connsiteX16" fmla="*/ 347682 w 373154"/>
              <a:gd name="connsiteY16" fmla="*/ 290525 h 386150"/>
              <a:gd name="connsiteX17" fmla="*/ 366489 w 373154"/>
              <a:gd name="connsiteY17" fmla="*/ 244403 h 386150"/>
              <a:gd name="connsiteX18" fmla="*/ 373154 w 373154"/>
              <a:gd name="connsiteY18" fmla="*/ 193075 h 386150"/>
              <a:gd name="connsiteX19" fmla="*/ 366489 w 373154"/>
              <a:gd name="connsiteY19" fmla="*/ 141745 h 386150"/>
              <a:gd name="connsiteX20" fmla="*/ 347682 w 373154"/>
              <a:gd name="connsiteY20" fmla="*/ 95624 h 386150"/>
              <a:gd name="connsiteX21" fmla="*/ 318511 w 373154"/>
              <a:gd name="connsiteY21" fmla="*/ 56548 h 386150"/>
              <a:gd name="connsiteX22" fmla="*/ 280750 w 373154"/>
              <a:gd name="connsiteY22" fmla="*/ 26359 h 386150"/>
              <a:gd name="connsiteX23" fmla="*/ 236183 w 373154"/>
              <a:gd name="connsiteY23" fmla="*/ 6896 h 386150"/>
              <a:gd name="connsiteX24" fmla="*/ 186584 w 373154"/>
              <a:gd name="connsiteY24" fmla="*/ 0 h 38615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</a:cxnLst>
            <a:rect l="l" t="t" r="r" b="b"/>
            <a:pathLst>
              <a:path w="373154" h="386150">
                <a:moveTo>
                  <a:pt x="186584" y="0"/>
                </a:moveTo>
                <a:lnTo>
                  <a:pt x="136981" y="6896"/>
                </a:lnTo>
                <a:lnTo>
                  <a:pt x="92410" y="26359"/>
                </a:lnTo>
                <a:lnTo>
                  <a:pt x="54648" y="56548"/>
                </a:lnTo>
                <a:lnTo>
                  <a:pt x="25472" y="95624"/>
                </a:lnTo>
                <a:lnTo>
                  <a:pt x="6664" y="141745"/>
                </a:lnTo>
                <a:lnTo>
                  <a:pt x="0" y="193075"/>
                </a:lnTo>
                <a:lnTo>
                  <a:pt x="6664" y="244403"/>
                </a:lnTo>
                <a:lnTo>
                  <a:pt x="25472" y="290525"/>
                </a:lnTo>
                <a:lnTo>
                  <a:pt x="54648" y="329601"/>
                </a:lnTo>
                <a:lnTo>
                  <a:pt x="92410" y="359790"/>
                </a:lnTo>
                <a:lnTo>
                  <a:pt x="136981" y="379253"/>
                </a:lnTo>
                <a:lnTo>
                  <a:pt x="186584" y="386150"/>
                </a:lnTo>
                <a:lnTo>
                  <a:pt x="236183" y="379253"/>
                </a:lnTo>
                <a:lnTo>
                  <a:pt x="280750" y="359790"/>
                </a:lnTo>
                <a:lnTo>
                  <a:pt x="318511" y="329601"/>
                </a:lnTo>
                <a:lnTo>
                  <a:pt x="347682" y="290525"/>
                </a:lnTo>
                <a:lnTo>
                  <a:pt x="366489" y="244403"/>
                </a:lnTo>
                <a:lnTo>
                  <a:pt x="373154" y="193075"/>
                </a:lnTo>
                <a:lnTo>
                  <a:pt x="366489" y="141745"/>
                </a:lnTo>
                <a:lnTo>
                  <a:pt x="347682" y="95624"/>
                </a:lnTo>
                <a:lnTo>
                  <a:pt x="318511" y="56548"/>
                </a:lnTo>
                <a:lnTo>
                  <a:pt x="280750" y="26359"/>
                </a:lnTo>
                <a:lnTo>
                  <a:pt x="236183" y="6896"/>
                </a:lnTo>
                <a:lnTo>
                  <a:pt x="186584" y="0"/>
                </a:lnTo>
              </a:path>
            </a:pathLst>
          </a:custGeom>
          <a:solidFill>
            <a:srgbClr val="16C5C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120772" y="1437227"/>
            <a:ext cx="279263" cy="306543"/>
          </a:xfrm>
          <a:custGeom>
            <a:avLst/>
            <a:gdLst>
              <a:gd name="connsiteX0" fmla="*/ 144378 w 279263"/>
              <a:gd name="connsiteY0" fmla="*/ 0 h 306543"/>
              <a:gd name="connsiteX1" fmla="*/ 79029 w 279263"/>
              <a:gd name="connsiteY1" fmla="*/ 45891 h 306543"/>
              <a:gd name="connsiteX2" fmla="*/ 87465 w 279263"/>
              <a:gd name="connsiteY2" fmla="*/ 178965 h 306543"/>
              <a:gd name="connsiteX3" fmla="*/ 0 w 279263"/>
              <a:gd name="connsiteY3" fmla="*/ 256343 h 306543"/>
              <a:gd name="connsiteX4" fmla="*/ 41097 w 279263"/>
              <a:gd name="connsiteY4" fmla="*/ 298968 h 306543"/>
              <a:gd name="connsiteX5" fmla="*/ 93792 w 279263"/>
              <a:gd name="connsiteY5" fmla="*/ 306542 h 306543"/>
              <a:gd name="connsiteX6" fmla="*/ 148286 w 279263"/>
              <a:gd name="connsiteY6" fmla="*/ 298193 h 306543"/>
              <a:gd name="connsiteX7" fmla="*/ 196407 w 279263"/>
              <a:gd name="connsiteY7" fmla="*/ 274814 h 306543"/>
              <a:gd name="connsiteX8" fmla="*/ 235826 w 279263"/>
              <a:gd name="connsiteY8" fmla="*/ 238918 h 306543"/>
              <a:gd name="connsiteX9" fmla="*/ 264220 w 279263"/>
              <a:gd name="connsiteY9" fmla="*/ 193013 h 306543"/>
              <a:gd name="connsiteX10" fmla="*/ 279263 w 279263"/>
              <a:gd name="connsiteY10" fmla="*/ 139607 h 306543"/>
              <a:gd name="connsiteX11" fmla="*/ 144378 w 279263"/>
              <a:gd name="connsiteY11" fmla="*/ 0 h 30654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</a:cxnLst>
            <a:rect l="l" t="t" r="r" b="b"/>
            <a:pathLst>
              <a:path w="279263" h="306543">
                <a:moveTo>
                  <a:pt x="144378" y="0"/>
                </a:moveTo>
                <a:lnTo>
                  <a:pt x="79029" y="45891"/>
                </a:lnTo>
                <a:lnTo>
                  <a:pt x="87465" y="178965"/>
                </a:lnTo>
                <a:lnTo>
                  <a:pt x="0" y="256343"/>
                </a:lnTo>
                <a:lnTo>
                  <a:pt x="41097" y="298968"/>
                </a:lnTo>
                <a:lnTo>
                  <a:pt x="93792" y="306542"/>
                </a:lnTo>
                <a:lnTo>
                  <a:pt x="148286" y="298193"/>
                </a:lnTo>
                <a:lnTo>
                  <a:pt x="196407" y="274814"/>
                </a:lnTo>
                <a:lnTo>
                  <a:pt x="235826" y="238918"/>
                </a:lnTo>
                <a:lnTo>
                  <a:pt x="264220" y="193013"/>
                </a:lnTo>
                <a:lnTo>
                  <a:pt x="279263" y="139607"/>
                </a:lnTo>
                <a:lnTo>
                  <a:pt x="144378" y="0"/>
                </a:lnTo>
              </a:path>
            </a:pathLst>
          </a:custGeom>
          <a:solidFill>
            <a:srgbClr val="11969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2533" y="1883081"/>
            <a:ext cx="250500" cy="179857"/>
          </a:xfrm>
          <a:custGeom>
            <a:avLst/>
            <a:gdLst>
              <a:gd name="connsiteX0" fmla="*/ 128462 w 250500"/>
              <a:gd name="connsiteY0" fmla="*/ 0 h 179857"/>
              <a:gd name="connsiteX1" fmla="*/ 84782 w 250500"/>
              <a:gd name="connsiteY1" fmla="*/ 7721 h 179857"/>
              <a:gd name="connsiteX2" fmla="*/ 82213 w 250500"/>
              <a:gd name="connsiteY2" fmla="*/ 8911 h 179857"/>
              <a:gd name="connsiteX3" fmla="*/ 80936 w 250500"/>
              <a:gd name="connsiteY3" fmla="*/ 8911 h 179857"/>
              <a:gd name="connsiteX4" fmla="*/ 79643 w 250500"/>
              <a:gd name="connsiteY4" fmla="*/ 9950 h 179857"/>
              <a:gd name="connsiteX5" fmla="*/ 78366 w 250500"/>
              <a:gd name="connsiteY5" fmla="*/ 9950 h 179857"/>
              <a:gd name="connsiteX6" fmla="*/ 77074 w 250500"/>
              <a:gd name="connsiteY6" fmla="*/ 11139 h 179857"/>
              <a:gd name="connsiteX7" fmla="*/ 75797 w 250500"/>
              <a:gd name="connsiteY7" fmla="*/ 11139 h 179857"/>
              <a:gd name="connsiteX8" fmla="*/ 74505 w 250500"/>
              <a:gd name="connsiteY8" fmla="*/ 12177 h 179857"/>
              <a:gd name="connsiteX9" fmla="*/ 73228 w 250500"/>
              <a:gd name="connsiteY9" fmla="*/ 12177 h 179857"/>
              <a:gd name="connsiteX10" fmla="*/ 73228 w 250500"/>
              <a:gd name="connsiteY10" fmla="*/ 13365 h 179857"/>
              <a:gd name="connsiteX11" fmla="*/ 71936 w 250500"/>
              <a:gd name="connsiteY11" fmla="*/ 13365 h 179857"/>
              <a:gd name="connsiteX12" fmla="*/ 70659 w 250500"/>
              <a:gd name="connsiteY12" fmla="*/ 14406 h 179857"/>
              <a:gd name="connsiteX13" fmla="*/ 69366 w 250500"/>
              <a:gd name="connsiteY13" fmla="*/ 14406 h 179857"/>
              <a:gd name="connsiteX14" fmla="*/ 69366 w 250500"/>
              <a:gd name="connsiteY14" fmla="*/ 15594 h 179857"/>
              <a:gd name="connsiteX15" fmla="*/ 66797 w 250500"/>
              <a:gd name="connsiteY15" fmla="*/ 15594 h 179857"/>
              <a:gd name="connsiteX16" fmla="*/ 66797 w 250500"/>
              <a:gd name="connsiteY16" fmla="*/ 16634 h 179857"/>
              <a:gd name="connsiteX17" fmla="*/ 65519 w 250500"/>
              <a:gd name="connsiteY17" fmla="*/ 16634 h 179857"/>
              <a:gd name="connsiteX18" fmla="*/ 65519 w 250500"/>
              <a:gd name="connsiteY18" fmla="*/ 17821 h 179857"/>
              <a:gd name="connsiteX19" fmla="*/ 64228 w 250500"/>
              <a:gd name="connsiteY19" fmla="*/ 17821 h 179857"/>
              <a:gd name="connsiteX20" fmla="*/ 62950 w 250500"/>
              <a:gd name="connsiteY20" fmla="*/ 18860 h 179857"/>
              <a:gd name="connsiteX21" fmla="*/ 61657 w 250500"/>
              <a:gd name="connsiteY21" fmla="*/ 18860 h 179857"/>
              <a:gd name="connsiteX22" fmla="*/ 61657 w 250500"/>
              <a:gd name="connsiteY22" fmla="*/ 20050 h 179857"/>
              <a:gd name="connsiteX23" fmla="*/ 60380 w 250500"/>
              <a:gd name="connsiteY23" fmla="*/ 20050 h 179857"/>
              <a:gd name="connsiteX24" fmla="*/ 59088 w 250500"/>
              <a:gd name="connsiteY24" fmla="*/ 21238 h 179857"/>
              <a:gd name="connsiteX25" fmla="*/ 57811 w 250500"/>
              <a:gd name="connsiteY25" fmla="*/ 22277 h 179857"/>
              <a:gd name="connsiteX26" fmla="*/ 56519 w 250500"/>
              <a:gd name="connsiteY26" fmla="*/ 22277 h 179857"/>
              <a:gd name="connsiteX27" fmla="*/ 56519 w 250500"/>
              <a:gd name="connsiteY27" fmla="*/ 23464 h 179857"/>
              <a:gd name="connsiteX28" fmla="*/ 55237 w 250500"/>
              <a:gd name="connsiteY28" fmla="*/ 23464 h 179857"/>
              <a:gd name="connsiteX29" fmla="*/ 55237 w 250500"/>
              <a:gd name="connsiteY29" fmla="*/ 24504 h 179857"/>
              <a:gd name="connsiteX30" fmla="*/ 53953 w 250500"/>
              <a:gd name="connsiteY30" fmla="*/ 24504 h 179857"/>
              <a:gd name="connsiteX31" fmla="*/ 53953 w 250500"/>
              <a:gd name="connsiteY31" fmla="*/ 25693 h 179857"/>
              <a:gd name="connsiteX32" fmla="*/ 52668 w 250500"/>
              <a:gd name="connsiteY32" fmla="*/ 25693 h 179857"/>
              <a:gd name="connsiteX33" fmla="*/ 52668 w 250500"/>
              <a:gd name="connsiteY33" fmla="*/ 26733 h 179857"/>
              <a:gd name="connsiteX34" fmla="*/ 24849 w 250500"/>
              <a:gd name="connsiteY34" fmla="*/ 64974 h 179857"/>
              <a:gd name="connsiteX35" fmla="*/ 0 w 250500"/>
              <a:gd name="connsiteY35" fmla="*/ 179857 h 179857"/>
              <a:gd name="connsiteX36" fmla="*/ 250500 w 250500"/>
              <a:gd name="connsiteY36" fmla="*/ 179857 h 179857"/>
              <a:gd name="connsiteX37" fmla="*/ 249180 w 250500"/>
              <a:gd name="connsiteY37" fmla="*/ 169905 h 179857"/>
              <a:gd name="connsiteX38" fmla="*/ 128462 w 250500"/>
              <a:gd name="connsiteY38" fmla="*/ 169905 h 179857"/>
              <a:gd name="connsiteX39" fmla="*/ 95164 w 250500"/>
              <a:gd name="connsiteY39" fmla="*/ 164178 h 179857"/>
              <a:gd name="connsiteX40" fmla="*/ 68246 w 250500"/>
              <a:gd name="connsiteY40" fmla="*/ 148482 h 179857"/>
              <a:gd name="connsiteX41" fmla="*/ 50240 w 250500"/>
              <a:gd name="connsiteY41" fmla="*/ 125044 h 179857"/>
              <a:gd name="connsiteX42" fmla="*/ 43675 w 250500"/>
              <a:gd name="connsiteY42" fmla="*/ 96092 h 179857"/>
              <a:gd name="connsiteX43" fmla="*/ 43675 w 250500"/>
              <a:gd name="connsiteY43" fmla="*/ 90448 h 179857"/>
              <a:gd name="connsiteX44" fmla="*/ 44960 w 250500"/>
              <a:gd name="connsiteY44" fmla="*/ 83763 h 179857"/>
              <a:gd name="connsiteX45" fmla="*/ 46244 w 250500"/>
              <a:gd name="connsiteY45" fmla="*/ 78120 h 179857"/>
              <a:gd name="connsiteX46" fmla="*/ 148089 w 250500"/>
              <a:gd name="connsiteY46" fmla="*/ 78120 h 179857"/>
              <a:gd name="connsiteX47" fmla="*/ 150294 w 250500"/>
              <a:gd name="connsiteY47" fmla="*/ 65941 h 179857"/>
              <a:gd name="connsiteX48" fmla="*/ 233028 w 250500"/>
              <a:gd name="connsiteY48" fmla="*/ 65941 h 179857"/>
              <a:gd name="connsiteX49" fmla="*/ 232514 w 250500"/>
              <a:gd name="connsiteY49" fmla="*/ 64754 h 179857"/>
              <a:gd name="connsiteX50" fmla="*/ 217156 w 250500"/>
              <a:gd name="connsiteY50" fmla="*/ 38596 h 179857"/>
              <a:gd name="connsiteX51" fmla="*/ 193493 w 250500"/>
              <a:gd name="connsiteY51" fmla="*/ 18118 h 179857"/>
              <a:gd name="connsiteX52" fmla="*/ 163326 w 250500"/>
              <a:gd name="connsiteY52" fmla="*/ 4770 h 179857"/>
              <a:gd name="connsiteX53" fmla="*/ 128462 w 250500"/>
              <a:gd name="connsiteY53" fmla="*/ 0 h 17985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  <a:cxn ang="25">
                <a:pos x="connsiteX25" y="connsiteY25"/>
              </a:cxn>
              <a:cxn ang="26">
                <a:pos x="connsiteX26" y="connsiteY26"/>
              </a:cxn>
              <a:cxn ang="27">
                <a:pos x="connsiteX27" y="connsiteY27"/>
              </a:cxn>
              <a:cxn ang="28">
                <a:pos x="connsiteX28" y="connsiteY28"/>
              </a:cxn>
              <a:cxn ang="29">
                <a:pos x="connsiteX29" y="connsiteY29"/>
              </a:cxn>
              <a:cxn ang="30">
                <a:pos x="connsiteX30" y="connsiteY30"/>
              </a:cxn>
              <a:cxn ang="31">
                <a:pos x="connsiteX31" y="connsiteY31"/>
              </a:cxn>
              <a:cxn ang="32">
                <a:pos x="connsiteX32" y="connsiteY32"/>
              </a:cxn>
              <a:cxn ang="33">
                <a:pos x="connsiteX33" y="connsiteY33"/>
              </a:cxn>
              <a:cxn ang="34">
                <a:pos x="connsiteX34" y="connsiteY34"/>
              </a:cxn>
              <a:cxn ang="35">
                <a:pos x="connsiteX35" y="connsiteY35"/>
              </a:cxn>
              <a:cxn ang="36">
                <a:pos x="connsiteX36" y="connsiteY36"/>
              </a:cxn>
              <a:cxn ang="37">
                <a:pos x="connsiteX37" y="connsiteY37"/>
              </a:cxn>
              <a:cxn ang="38">
                <a:pos x="connsiteX38" y="connsiteY38"/>
              </a:cxn>
              <a:cxn ang="39">
                <a:pos x="connsiteX39" y="connsiteY39"/>
              </a:cxn>
              <a:cxn ang="40">
                <a:pos x="connsiteX40" y="connsiteY40"/>
              </a:cxn>
              <a:cxn ang="41">
                <a:pos x="connsiteX41" y="connsiteY41"/>
              </a:cxn>
              <a:cxn ang="42">
                <a:pos x="connsiteX42" y="connsiteY42"/>
              </a:cxn>
              <a:cxn ang="43">
                <a:pos x="connsiteX43" y="connsiteY43"/>
              </a:cxn>
              <a:cxn ang="44">
                <a:pos x="connsiteX44" y="connsiteY44"/>
              </a:cxn>
              <a:cxn ang="45">
                <a:pos x="connsiteX45" y="connsiteY45"/>
              </a:cxn>
              <a:cxn ang="46">
                <a:pos x="connsiteX46" y="connsiteY46"/>
              </a:cxn>
              <a:cxn ang="47">
                <a:pos x="connsiteX47" y="connsiteY47"/>
              </a:cxn>
              <a:cxn ang="48">
                <a:pos x="connsiteX48" y="connsiteY48"/>
              </a:cxn>
              <a:cxn ang="49">
                <a:pos x="connsiteX49" y="connsiteY49"/>
              </a:cxn>
              <a:cxn ang="50">
                <a:pos x="connsiteX50" y="connsiteY50"/>
              </a:cxn>
              <a:cxn ang="51">
                <a:pos x="connsiteX51" y="connsiteY51"/>
              </a:cxn>
              <a:cxn ang="52">
                <a:pos x="connsiteX52" y="connsiteY52"/>
              </a:cxn>
              <a:cxn ang="53">
                <a:pos x="connsiteX53" y="connsiteY53"/>
              </a:cxn>
            </a:cxnLst>
            <a:rect l="l" t="t" r="r" b="b"/>
            <a:pathLst>
              <a:path w="250500" h="179857">
                <a:moveTo>
                  <a:pt x="128462" y="0"/>
                </a:moveTo>
                <a:lnTo>
                  <a:pt x="84782" y="7721"/>
                </a:lnTo>
                <a:lnTo>
                  <a:pt x="82213" y="8911"/>
                </a:lnTo>
                <a:lnTo>
                  <a:pt x="80936" y="8911"/>
                </a:lnTo>
                <a:lnTo>
                  <a:pt x="79643" y="9950"/>
                </a:lnTo>
                <a:lnTo>
                  <a:pt x="78366" y="9950"/>
                </a:lnTo>
                <a:lnTo>
                  <a:pt x="77074" y="11139"/>
                </a:lnTo>
                <a:lnTo>
                  <a:pt x="75797" y="11139"/>
                </a:lnTo>
                <a:lnTo>
                  <a:pt x="74505" y="12177"/>
                </a:lnTo>
                <a:lnTo>
                  <a:pt x="73228" y="12177"/>
                </a:lnTo>
                <a:lnTo>
                  <a:pt x="73228" y="13365"/>
                </a:lnTo>
                <a:lnTo>
                  <a:pt x="71936" y="13365"/>
                </a:lnTo>
                <a:lnTo>
                  <a:pt x="70659" y="14406"/>
                </a:lnTo>
                <a:lnTo>
                  <a:pt x="69366" y="14406"/>
                </a:lnTo>
                <a:lnTo>
                  <a:pt x="69366" y="15594"/>
                </a:lnTo>
                <a:lnTo>
                  <a:pt x="66797" y="15594"/>
                </a:lnTo>
                <a:lnTo>
                  <a:pt x="66797" y="16634"/>
                </a:lnTo>
                <a:lnTo>
                  <a:pt x="65519" y="16634"/>
                </a:lnTo>
                <a:lnTo>
                  <a:pt x="65519" y="17821"/>
                </a:lnTo>
                <a:lnTo>
                  <a:pt x="64228" y="17821"/>
                </a:lnTo>
                <a:lnTo>
                  <a:pt x="62950" y="18860"/>
                </a:lnTo>
                <a:lnTo>
                  <a:pt x="61657" y="18860"/>
                </a:lnTo>
                <a:lnTo>
                  <a:pt x="61657" y="20050"/>
                </a:lnTo>
                <a:lnTo>
                  <a:pt x="60380" y="20050"/>
                </a:lnTo>
                <a:lnTo>
                  <a:pt x="59088" y="21238"/>
                </a:lnTo>
                <a:lnTo>
                  <a:pt x="57811" y="22277"/>
                </a:lnTo>
                <a:lnTo>
                  <a:pt x="56519" y="22277"/>
                </a:lnTo>
                <a:lnTo>
                  <a:pt x="56519" y="23464"/>
                </a:lnTo>
                <a:lnTo>
                  <a:pt x="55237" y="23464"/>
                </a:lnTo>
                <a:lnTo>
                  <a:pt x="55237" y="24504"/>
                </a:lnTo>
                <a:lnTo>
                  <a:pt x="53953" y="24504"/>
                </a:lnTo>
                <a:lnTo>
                  <a:pt x="53953" y="25693"/>
                </a:lnTo>
                <a:lnTo>
                  <a:pt x="52668" y="25693"/>
                </a:lnTo>
                <a:lnTo>
                  <a:pt x="52668" y="26733"/>
                </a:lnTo>
                <a:lnTo>
                  <a:pt x="24849" y="64974"/>
                </a:lnTo>
                <a:lnTo>
                  <a:pt x="0" y="179857"/>
                </a:lnTo>
                <a:lnTo>
                  <a:pt x="250500" y="179857"/>
                </a:lnTo>
                <a:lnTo>
                  <a:pt x="249180" y="169905"/>
                </a:lnTo>
                <a:lnTo>
                  <a:pt x="128462" y="169905"/>
                </a:lnTo>
                <a:lnTo>
                  <a:pt x="95164" y="164178"/>
                </a:lnTo>
                <a:lnTo>
                  <a:pt x="68246" y="148482"/>
                </a:lnTo>
                <a:lnTo>
                  <a:pt x="50240" y="125044"/>
                </a:lnTo>
                <a:lnTo>
                  <a:pt x="43675" y="96092"/>
                </a:lnTo>
                <a:lnTo>
                  <a:pt x="43675" y="90448"/>
                </a:lnTo>
                <a:lnTo>
                  <a:pt x="44960" y="83763"/>
                </a:lnTo>
                <a:lnTo>
                  <a:pt x="46244" y="78120"/>
                </a:lnTo>
                <a:lnTo>
                  <a:pt x="148089" y="78120"/>
                </a:lnTo>
                <a:lnTo>
                  <a:pt x="150294" y="65941"/>
                </a:lnTo>
                <a:lnTo>
                  <a:pt x="233028" y="65941"/>
                </a:lnTo>
                <a:lnTo>
                  <a:pt x="232514" y="64754"/>
                </a:lnTo>
                <a:lnTo>
                  <a:pt x="217156" y="38596"/>
                </a:lnTo>
                <a:lnTo>
                  <a:pt x="193493" y="18118"/>
                </a:lnTo>
                <a:lnTo>
                  <a:pt x="163326" y="4770"/>
                </a:lnTo>
                <a:lnTo>
                  <a:pt x="128462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220995" y="2018234"/>
            <a:ext cx="120718" cy="34752"/>
          </a:xfrm>
          <a:custGeom>
            <a:avLst/>
            <a:gdLst>
              <a:gd name="connsiteX0" fmla="*/ 116105 w 120718"/>
              <a:gd name="connsiteY0" fmla="*/ 0 h 34752"/>
              <a:gd name="connsiteX1" fmla="*/ 70650 w 120718"/>
              <a:gd name="connsiteY1" fmla="*/ 0 h 34752"/>
              <a:gd name="connsiteX2" fmla="*/ 57800 w 120718"/>
              <a:gd name="connsiteY2" fmla="*/ 14390 h 34752"/>
              <a:gd name="connsiteX3" fmla="*/ 41101 w 120718"/>
              <a:gd name="connsiteY3" fmla="*/ 25340 h 34752"/>
              <a:gd name="connsiteX4" fmla="*/ 21513 w 120718"/>
              <a:gd name="connsiteY4" fmla="*/ 32309 h 34752"/>
              <a:gd name="connsiteX5" fmla="*/ 0 w 120718"/>
              <a:gd name="connsiteY5" fmla="*/ 34752 h 34752"/>
              <a:gd name="connsiteX6" fmla="*/ 120718 w 120718"/>
              <a:gd name="connsiteY6" fmla="*/ 34752 h 34752"/>
              <a:gd name="connsiteX7" fmla="*/ 116105 w 120718"/>
              <a:gd name="connsiteY7" fmla="*/ 0 h 3475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120718" h="34752">
                <a:moveTo>
                  <a:pt x="116105" y="0"/>
                </a:moveTo>
                <a:lnTo>
                  <a:pt x="70650" y="0"/>
                </a:lnTo>
                <a:lnTo>
                  <a:pt x="57800" y="14390"/>
                </a:lnTo>
                <a:lnTo>
                  <a:pt x="41101" y="25340"/>
                </a:lnTo>
                <a:lnTo>
                  <a:pt x="21513" y="32309"/>
                </a:lnTo>
                <a:lnTo>
                  <a:pt x="0" y="34752"/>
                </a:lnTo>
                <a:lnTo>
                  <a:pt x="120718" y="34752"/>
                </a:lnTo>
                <a:lnTo>
                  <a:pt x="11610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214565" y="2023878"/>
            <a:ext cx="60372" cy="17822"/>
          </a:xfrm>
          <a:custGeom>
            <a:avLst/>
            <a:gdLst>
              <a:gd name="connsiteX0" fmla="*/ 29555 w 60372"/>
              <a:gd name="connsiteY0" fmla="*/ 0 h 17822"/>
              <a:gd name="connsiteX1" fmla="*/ 3861 w 60372"/>
              <a:gd name="connsiteY1" fmla="*/ 0 h 17822"/>
              <a:gd name="connsiteX2" fmla="*/ 0 w 60372"/>
              <a:gd name="connsiteY2" fmla="*/ 3414 h 17822"/>
              <a:gd name="connsiteX3" fmla="*/ 0 w 60372"/>
              <a:gd name="connsiteY3" fmla="*/ 14553 h 17822"/>
              <a:gd name="connsiteX4" fmla="*/ 3861 w 60372"/>
              <a:gd name="connsiteY4" fmla="*/ 17822 h 17822"/>
              <a:gd name="connsiteX5" fmla="*/ 29555 w 60372"/>
              <a:gd name="connsiteY5" fmla="*/ 17822 h 17822"/>
              <a:gd name="connsiteX6" fmla="*/ 34693 w 60372"/>
              <a:gd name="connsiteY6" fmla="*/ 15594 h 17822"/>
              <a:gd name="connsiteX7" fmla="*/ 34693 w 60372"/>
              <a:gd name="connsiteY7" fmla="*/ 11139 h 17822"/>
              <a:gd name="connsiteX8" fmla="*/ 43679 w 60372"/>
              <a:gd name="connsiteY8" fmla="*/ 10099 h 17822"/>
              <a:gd name="connsiteX9" fmla="*/ 52679 w 60372"/>
              <a:gd name="connsiteY9" fmla="*/ 7870 h 17822"/>
              <a:gd name="connsiteX10" fmla="*/ 60372 w 60372"/>
              <a:gd name="connsiteY10" fmla="*/ 4455 h 17822"/>
              <a:gd name="connsiteX11" fmla="*/ 34693 w 60372"/>
              <a:gd name="connsiteY11" fmla="*/ 4455 h 17822"/>
              <a:gd name="connsiteX12" fmla="*/ 29555 w 60372"/>
              <a:gd name="connsiteY12" fmla="*/ 0 h 178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</a:cxnLst>
            <a:rect l="l" t="t" r="r" b="b"/>
            <a:pathLst>
              <a:path w="60372" h="17822">
                <a:moveTo>
                  <a:pt x="29555" y="0"/>
                </a:moveTo>
                <a:lnTo>
                  <a:pt x="3861" y="0"/>
                </a:lnTo>
                <a:lnTo>
                  <a:pt x="0" y="3414"/>
                </a:lnTo>
                <a:lnTo>
                  <a:pt x="0" y="14553"/>
                </a:lnTo>
                <a:lnTo>
                  <a:pt x="3861" y="17822"/>
                </a:lnTo>
                <a:lnTo>
                  <a:pt x="29555" y="17822"/>
                </a:lnTo>
                <a:lnTo>
                  <a:pt x="34693" y="15594"/>
                </a:lnTo>
                <a:lnTo>
                  <a:pt x="34693" y="11139"/>
                </a:lnTo>
                <a:lnTo>
                  <a:pt x="43679" y="10099"/>
                </a:lnTo>
                <a:lnTo>
                  <a:pt x="52679" y="7870"/>
                </a:lnTo>
                <a:lnTo>
                  <a:pt x="60372" y="4455"/>
                </a:lnTo>
                <a:lnTo>
                  <a:pt x="34693" y="4455"/>
                </a:lnTo>
                <a:lnTo>
                  <a:pt x="2955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249258" y="1969074"/>
            <a:ext cx="87842" cy="59259"/>
          </a:xfrm>
          <a:custGeom>
            <a:avLst/>
            <a:gdLst>
              <a:gd name="connsiteX0" fmla="*/ 81347 w 87842"/>
              <a:gd name="connsiteY0" fmla="*/ 0 h 59259"/>
              <a:gd name="connsiteX1" fmla="*/ 55234 w 87842"/>
              <a:gd name="connsiteY1" fmla="*/ 0 h 59259"/>
              <a:gd name="connsiteX2" fmla="*/ 55234 w 87842"/>
              <a:gd name="connsiteY2" fmla="*/ 3414 h 59259"/>
              <a:gd name="connsiteX3" fmla="*/ 56512 w 87842"/>
              <a:gd name="connsiteY3" fmla="*/ 6683 h 59259"/>
              <a:gd name="connsiteX4" fmla="*/ 56512 w 87842"/>
              <a:gd name="connsiteY4" fmla="*/ 16782 h 59259"/>
              <a:gd name="connsiteX5" fmla="*/ 21832 w 87842"/>
              <a:gd name="connsiteY5" fmla="*/ 52574 h 59259"/>
              <a:gd name="connsiteX6" fmla="*/ 15416 w 87842"/>
              <a:gd name="connsiteY6" fmla="*/ 55991 h 59259"/>
              <a:gd name="connsiteX7" fmla="*/ 7707 w 87842"/>
              <a:gd name="connsiteY7" fmla="*/ 58218 h 59259"/>
              <a:gd name="connsiteX8" fmla="*/ 0 w 87842"/>
              <a:gd name="connsiteY8" fmla="*/ 59259 h 59259"/>
              <a:gd name="connsiteX9" fmla="*/ 25678 w 87842"/>
              <a:gd name="connsiteY9" fmla="*/ 59259 h 59259"/>
              <a:gd name="connsiteX10" fmla="*/ 32110 w 87842"/>
              <a:gd name="connsiteY10" fmla="*/ 55991 h 59259"/>
              <a:gd name="connsiteX11" fmla="*/ 37249 w 87842"/>
              <a:gd name="connsiteY11" fmla="*/ 53614 h 59259"/>
              <a:gd name="connsiteX12" fmla="*/ 42387 w 87842"/>
              <a:gd name="connsiteY12" fmla="*/ 49159 h 59259"/>
              <a:gd name="connsiteX13" fmla="*/ 87842 w 87842"/>
              <a:gd name="connsiteY13" fmla="*/ 49159 h 59259"/>
              <a:gd name="connsiteX14" fmla="*/ 81347 w 87842"/>
              <a:gd name="connsiteY14" fmla="*/ 0 h 5925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</a:cxnLst>
            <a:rect l="l" t="t" r="r" b="b"/>
            <a:pathLst>
              <a:path w="87842" h="59259">
                <a:moveTo>
                  <a:pt x="81347" y="0"/>
                </a:moveTo>
                <a:lnTo>
                  <a:pt x="55234" y="0"/>
                </a:lnTo>
                <a:lnTo>
                  <a:pt x="55234" y="3414"/>
                </a:lnTo>
                <a:lnTo>
                  <a:pt x="56512" y="6683"/>
                </a:lnTo>
                <a:lnTo>
                  <a:pt x="56512" y="16782"/>
                </a:lnTo>
                <a:lnTo>
                  <a:pt x="21832" y="52574"/>
                </a:lnTo>
                <a:lnTo>
                  <a:pt x="15416" y="55991"/>
                </a:lnTo>
                <a:lnTo>
                  <a:pt x="7707" y="58218"/>
                </a:lnTo>
                <a:lnTo>
                  <a:pt x="0" y="59259"/>
                </a:lnTo>
                <a:lnTo>
                  <a:pt x="25678" y="59259"/>
                </a:lnTo>
                <a:lnTo>
                  <a:pt x="32110" y="55991"/>
                </a:lnTo>
                <a:lnTo>
                  <a:pt x="37249" y="53614"/>
                </a:lnTo>
                <a:lnTo>
                  <a:pt x="42387" y="49159"/>
                </a:lnTo>
                <a:lnTo>
                  <a:pt x="87842" y="49159"/>
                </a:lnTo>
                <a:lnTo>
                  <a:pt x="81347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37493" y="1961201"/>
            <a:ext cx="103128" cy="9060"/>
          </a:xfrm>
          <a:custGeom>
            <a:avLst/>
            <a:gdLst>
              <a:gd name="connsiteX0" fmla="*/ 103128 w 103128"/>
              <a:gd name="connsiteY0" fmla="*/ 0 h 9060"/>
              <a:gd name="connsiteX1" fmla="*/ 1284 w 103128"/>
              <a:gd name="connsiteY1" fmla="*/ 0 h 9060"/>
              <a:gd name="connsiteX2" fmla="*/ 1284 w 103128"/>
              <a:gd name="connsiteY2" fmla="*/ 4604 h 9060"/>
              <a:gd name="connsiteX3" fmla="*/ 0 w 103128"/>
              <a:gd name="connsiteY3" fmla="*/ 7872 h 9060"/>
              <a:gd name="connsiteX4" fmla="*/ 101487 w 103128"/>
              <a:gd name="connsiteY4" fmla="*/ 9060 h 9060"/>
              <a:gd name="connsiteX5" fmla="*/ 103128 w 103128"/>
              <a:gd name="connsiteY5" fmla="*/ 0 h 906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103128" h="9060">
                <a:moveTo>
                  <a:pt x="103128" y="0"/>
                </a:moveTo>
                <a:lnTo>
                  <a:pt x="1284" y="0"/>
                </a:lnTo>
                <a:lnTo>
                  <a:pt x="1284" y="4604"/>
                </a:lnTo>
                <a:lnTo>
                  <a:pt x="0" y="7872"/>
                </a:lnTo>
                <a:lnTo>
                  <a:pt x="101487" y="9060"/>
                </a:lnTo>
                <a:lnTo>
                  <a:pt x="103128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242828" y="1949023"/>
            <a:ext cx="87778" cy="21239"/>
          </a:xfrm>
          <a:custGeom>
            <a:avLst/>
            <a:gdLst>
              <a:gd name="connsiteX0" fmla="*/ 82733 w 87778"/>
              <a:gd name="connsiteY0" fmla="*/ 0 h 21239"/>
              <a:gd name="connsiteX1" fmla="*/ 0 w 87778"/>
              <a:gd name="connsiteY1" fmla="*/ 0 h 21239"/>
              <a:gd name="connsiteX2" fmla="*/ 9000 w 87778"/>
              <a:gd name="connsiteY2" fmla="*/ 21239 h 21239"/>
              <a:gd name="connsiteX3" fmla="*/ 61664 w 87778"/>
              <a:gd name="connsiteY3" fmla="*/ 20051 h 21239"/>
              <a:gd name="connsiteX4" fmla="*/ 87778 w 87778"/>
              <a:gd name="connsiteY4" fmla="*/ 20051 h 21239"/>
              <a:gd name="connsiteX5" fmla="*/ 87358 w 87778"/>
              <a:gd name="connsiteY5" fmla="*/ 16782 h 21239"/>
              <a:gd name="connsiteX6" fmla="*/ 86067 w 87778"/>
              <a:gd name="connsiteY6" fmla="*/ 7722 h 21239"/>
              <a:gd name="connsiteX7" fmla="*/ 82733 w 87778"/>
              <a:gd name="connsiteY7" fmla="*/ 0 h 212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87778" h="21239">
                <a:moveTo>
                  <a:pt x="82733" y="0"/>
                </a:moveTo>
                <a:lnTo>
                  <a:pt x="0" y="0"/>
                </a:lnTo>
                <a:lnTo>
                  <a:pt x="9000" y="21239"/>
                </a:lnTo>
                <a:lnTo>
                  <a:pt x="61664" y="20051"/>
                </a:lnTo>
                <a:lnTo>
                  <a:pt x="87778" y="20051"/>
                </a:lnTo>
                <a:lnTo>
                  <a:pt x="87358" y="16782"/>
                </a:lnTo>
                <a:lnTo>
                  <a:pt x="86067" y="7722"/>
                </a:lnTo>
                <a:lnTo>
                  <a:pt x="82733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83541" y="2066354"/>
            <a:ext cx="271047" cy="117478"/>
          </a:xfrm>
          <a:custGeom>
            <a:avLst/>
            <a:gdLst>
              <a:gd name="connsiteX0" fmla="*/ 95066 w 271047"/>
              <a:gd name="connsiteY0" fmla="*/ 0 h 117478"/>
              <a:gd name="connsiteX1" fmla="*/ 58351 w 271047"/>
              <a:gd name="connsiteY1" fmla="*/ 17728 h 117478"/>
              <a:gd name="connsiteX2" fmla="*/ 28732 w 271047"/>
              <a:gd name="connsiteY2" fmla="*/ 44499 h 117478"/>
              <a:gd name="connsiteX3" fmla="*/ 8529 w 271047"/>
              <a:gd name="connsiteY3" fmla="*/ 78362 h 117478"/>
              <a:gd name="connsiteX4" fmla="*/ 0 w 271047"/>
              <a:gd name="connsiteY4" fmla="*/ 117478 h 117478"/>
              <a:gd name="connsiteX5" fmla="*/ 271047 w 271047"/>
              <a:gd name="connsiteY5" fmla="*/ 117478 h 117478"/>
              <a:gd name="connsiteX6" fmla="*/ 262696 w 271047"/>
              <a:gd name="connsiteY6" fmla="*/ 78194 h 117478"/>
              <a:gd name="connsiteX7" fmla="*/ 243056 w 271047"/>
              <a:gd name="connsiteY7" fmla="*/ 44499 h 117478"/>
              <a:gd name="connsiteX8" fmla="*/ 136009 w 271047"/>
              <a:gd name="connsiteY8" fmla="*/ 44499 h 117478"/>
              <a:gd name="connsiteX9" fmla="*/ 108250 w 271047"/>
              <a:gd name="connsiteY9" fmla="*/ 33688 h 117478"/>
              <a:gd name="connsiteX10" fmla="*/ 95066 w 271047"/>
              <a:gd name="connsiteY10" fmla="*/ 0 h 1174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</a:cxnLst>
            <a:rect l="l" t="t" r="r" b="b"/>
            <a:pathLst>
              <a:path w="271047" h="117478">
                <a:moveTo>
                  <a:pt x="95066" y="0"/>
                </a:moveTo>
                <a:lnTo>
                  <a:pt x="58351" y="17728"/>
                </a:lnTo>
                <a:lnTo>
                  <a:pt x="28732" y="44499"/>
                </a:lnTo>
                <a:lnTo>
                  <a:pt x="8529" y="78362"/>
                </a:lnTo>
                <a:lnTo>
                  <a:pt x="0" y="117478"/>
                </a:lnTo>
                <a:lnTo>
                  <a:pt x="271047" y="117478"/>
                </a:lnTo>
                <a:lnTo>
                  <a:pt x="262696" y="78194"/>
                </a:lnTo>
                <a:lnTo>
                  <a:pt x="243056" y="44499"/>
                </a:lnTo>
                <a:lnTo>
                  <a:pt x="136009" y="44499"/>
                </a:lnTo>
                <a:lnTo>
                  <a:pt x="108250" y="33688"/>
                </a:lnTo>
                <a:lnTo>
                  <a:pt x="95066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19551" y="2066354"/>
            <a:ext cx="107046" cy="44499"/>
          </a:xfrm>
          <a:custGeom>
            <a:avLst/>
            <a:gdLst>
              <a:gd name="connsiteX0" fmla="*/ 39985 w 107046"/>
              <a:gd name="connsiteY0" fmla="*/ 0 h 44499"/>
              <a:gd name="connsiteX1" fmla="*/ 27519 w 107046"/>
              <a:gd name="connsiteY1" fmla="*/ 33061 h 44499"/>
              <a:gd name="connsiteX2" fmla="*/ 0 w 107046"/>
              <a:gd name="connsiteY2" fmla="*/ 44499 h 44499"/>
              <a:gd name="connsiteX3" fmla="*/ 107046 w 107046"/>
              <a:gd name="connsiteY3" fmla="*/ 44499 h 44499"/>
              <a:gd name="connsiteX4" fmla="*/ 106776 w 107046"/>
              <a:gd name="connsiteY4" fmla="*/ 44035 h 44499"/>
              <a:gd name="connsiteX5" fmla="*/ 77232 w 107046"/>
              <a:gd name="connsiteY5" fmla="*/ 17228 h 44499"/>
              <a:gd name="connsiteX6" fmla="*/ 39985 w 107046"/>
              <a:gd name="connsiteY6" fmla="*/ 0 h 4449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107046" h="44499">
                <a:moveTo>
                  <a:pt x="39985" y="0"/>
                </a:moveTo>
                <a:lnTo>
                  <a:pt x="27519" y="33061"/>
                </a:lnTo>
                <a:lnTo>
                  <a:pt x="0" y="44499"/>
                </a:lnTo>
                <a:lnTo>
                  <a:pt x="107046" y="44499"/>
                </a:lnTo>
                <a:lnTo>
                  <a:pt x="106776" y="44035"/>
                </a:lnTo>
                <a:lnTo>
                  <a:pt x="77232" y="17228"/>
                </a:lnTo>
                <a:lnTo>
                  <a:pt x="3998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42698" y="2278441"/>
            <a:ext cx="373154" cy="388079"/>
          </a:xfrm>
          <a:custGeom>
            <a:avLst/>
            <a:gdLst>
              <a:gd name="connsiteX0" fmla="*/ 186584 w 373154"/>
              <a:gd name="connsiteY0" fmla="*/ 0 h 388079"/>
              <a:gd name="connsiteX1" fmla="*/ 136981 w 373154"/>
              <a:gd name="connsiteY1" fmla="*/ 6931 h 388079"/>
              <a:gd name="connsiteX2" fmla="*/ 92410 w 373154"/>
              <a:gd name="connsiteY2" fmla="*/ 26491 h 388079"/>
              <a:gd name="connsiteX3" fmla="*/ 54648 w 373154"/>
              <a:gd name="connsiteY3" fmla="*/ 56826 h 388079"/>
              <a:gd name="connsiteX4" fmla="*/ 25472 w 373154"/>
              <a:gd name="connsiteY4" fmla="*/ 96086 h 388079"/>
              <a:gd name="connsiteX5" fmla="*/ 6664 w 373154"/>
              <a:gd name="connsiteY5" fmla="*/ 142416 h 388079"/>
              <a:gd name="connsiteX6" fmla="*/ 0 w 373154"/>
              <a:gd name="connsiteY6" fmla="*/ 193966 h 388079"/>
              <a:gd name="connsiteX7" fmla="*/ 6664 w 373154"/>
              <a:gd name="connsiteY7" fmla="*/ 245577 h 388079"/>
              <a:gd name="connsiteX8" fmla="*/ 25472 w 373154"/>
              <a:gd name="connsiteY8" fmla="*/ 291950 h 388079"/>
              <a:gd name="connsiteX9" fmla="*/ 54648 w 373154"/>
              <a:gd name="connsiteY9" fmla="*/ 331234 h 388079"/>
              <a:gd name="connsiteX10" fmla="*/ 92410 w 373154"/>
              <a:gd name="connsiteY10" fmla="*/ 361583 h 388079"/>
              <a:gd name="connsiteX11" fmla="*/ 136981 w 373154"/>
              <a:gd name="connsiteY11" fmla="*/ 381148 h 388079"/>
              <a:gd name="connsiteX12" fmla="*/ 186584 w 373154"/>
              <a:gd name="connsiteY12" fmla="*/ 388079 h 388079"/>
              <a:gd name="connsiteX13" fmla="*/ 236183 w 373154"/>
              <a:gd name="connsiteY13" fmla="*/ 381148 h 388079"/>
              <a:gd name="connsiteX14" fmla="*/ 280750 w 373154"/>
              <a:gd name="connsiteY14" fmla="*/ 361583 h 388079"/>
              <a:gd name="connsiteX15" fmla="*/ 318511 w 373154"/>
              <a:gd name="connsiteY15" fmla="*/ 331234 h 388079"/>
              <a:gd name="connsiteX16" fmla="*/ 347682 w 373154"/>
              <a:gd name="connsiteY16" fmla="*/ 291950 h 388079"/>
              <a:gd name="connsiteX17" fmla="*/ 366489 w 373154"/>
              <a:gd name="connsiteY17" fmla="*/ 245577 h 388079"/>
              <a:gd name="connsiteX18" fmla="*/ 373154 w 373154"/>
              <a:gd name="connsiteY18" fmla="*/ 193966 h 388079"/>
              <a:gd name="connsiteX19" fmla="*/ 366489 w 373154"/>
              <a:gd name="connsiteY19" fmla="*/ 142416 h 388079"/>
              <a:gd name="connsiteX20" fmla="*/ 347682 w 373154"/>
              <a:gd name="connsiteY20" fmla="*/ 96086 h 388079"/>
              <a:gd name="connsiteX21" fmla="*/ 318511 w 373154"/>
              <a:gd name="connsiteY21" fmla="*/ 56826 h 388079"/>
              <a:gd name="connsiteX22" fmla="*/ 280750 w 373154"/>
              <a:gd name="connsiteY22" fmla="*/ 26491 h 388079"/>
              <a:gd name="connsiteX23" fmla="*/ 236183 w 373154"/>
              <a:gd name="connsiteY23" fmla="*/ 6931 h 388079"/>
              <a:gd name="connsiteX24" fmla="*/ 186584 w 373154"/>
              <a:gd name="connsiteY24" fmla="*/ 0 h 3880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</a:cxnLst>
            <a:rect l="l" t="t" r="r" b="b"/>
            <a:pathLst>
              <a:path w="373154" h="388079">
                <a:moveTo>
                  <a:pt x="186584" y="0"/>
                </a:moveTo>
                <a:lnTo>
                  <a:pt x="136981" y="6931"/>
                </a:lnTo>
                <a:lnTo>
                  <a:pt x="92410" y="26491"/>
                </a:lnTo>
                <a:lnTo>
                  <a:pt x="54648" y="56826"/>
                </a:lnTo>
                <a:lnTo>
                  <a:pt x="25472" y="96086"/>
                </a:lnTo>
                <a:lnTo>
                  <a:pt x="6664" y="142416"/>
                </a:lnTo>
                <a:lnTo>
                  <a:pt x="0" y="193966"/>
                </a:lnTo>
                <a:lnTo>
                  <a:pt x="6664" y="245577"/>
                </a:lnTo>
                <a:lnTo>
                  <a:pt x="25472" y="291950"/>
                </a:lnTo>
                <a:lnTo>
                  <a:pt x="54648" y="331234"/>
                </a:lnTo>
                <a:lnTo>
                  <a:pt x="92410" y="361583"/>
                </a:lnTo>
                <a:lnTo>
                  <a:pt x="136981" y="381148"/>
                </a:lnTo>
                <a:lnTo>
                  <a:pt x="186584" y="388079"/>
                </a:lnTo>
                <a:lnTo>
                  <a:pt x="236183" y="381148"/>
                </a:lnTo>
                <a:lnTo>
                  <a:pt x="280750" y="361583"/>
                </a:lnTo>
                <a:lnTo>
                  <a:pt x="318511" y="331234"/>
                </a:lnTo>
                <a:lnTo>
                  <a:pt x="347682" y="291950"/>
                </a:lnTo>
                <a:lnTo>
                  <a:pt x="366489" y="245577"/>
                </a:lnTo>
                <a:lnTo>
                  <a:pt x="373154" y="193966"/>
                </a:lnTo>
                <a:lnTo>
                  <a:pt x="366489" y="142416"/>
                </a:lnTo>
                <a:lnTo>
                  <a:pt x="347682" y="96086"/>
                </a:lnTo>
                <a:lnTo>
                  <a:pt x="318511" y="56826"/>
                </a:lnTo>
                <a:lnTo>
                  <a:pt x="280750" y="26491"/>
                </a:lnTo>
                <a:lnTo>
                  <a:pt x="236183" y="6931"/>
                </a:lnTo>
                <a:lnTo>
                  <a:pt x="186584" y="0"/>
                </a:lnTo>
              </a:path>
            </a:pathLst>
          </a:custGeom>
          <a:solidFill>
            <a:srgbClr val="16C5C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135623" y="2358492"/>
            <a:ext cx="279263" cy="308029"/>
          </a:xfrm>
          <a:custGeom>
            <a:avLst/>
            <a:gdLst>
              <a:gd name="connsiteX0" fmla="*/ 144378 w 279263"/>
              <a:gd name="connsiteY0" fmla="*/ 0 h 308029"/>
              <a:gd name="connsiteX1" fmla="*/ 79029 w 279263"/>
              <a:gd name="connsiteY1" fmla="*/ 46040 h 308029"/>
              <a:gd name="connsiteX2" fmla="*/ 87465 w 279263"/>
              <a:gd name="connsiteY2" fmla="*/ 179708 h 308029"/>
              <a:gd name="connsiteX3" fmla="*/ 0 w 279263"/>
              <a:gd name="connsiteY3" fmla="*/ 257532 h 308029"/>
              <a:gd name="connsiteX4" fmla="*/ 41097 w 279263"/>
              <a:gd name="connsiteY4" fmla="*/ 300306 h 308029"/>
              <a:gd name="connsiteX5" fmla="*/ 93792 w 279263"/>
              <a:gd name="connsiteY5" fmla="*/ 308029 h 308029"/>
              <a:gd name="connsiteX6" fmla="*/ 148286 w 279263"/>
              <a:gd name="connsiteY6" fmla="*/ 299628 h 308029"/>
              <a:gd name="connsiteX7" fmla="*/ 196407 w 279263"/>
              <a:gd name="connsiteY7" fmla="*/ 276115 h 308029"/>
              <a:gd name="connsiteX8" fmla="*/ 235826 w 279263"/>
              <a:gd name="connsiteY8" fmla="*/ 240019 h 308029"/>
              <a:gd name="connsiteX9" fmla="*/ 264220 w 279263"/>
              <a:gd name="connsiteY9" fmla="*/ 193870 h 308029"/>
              <a:gd name="connsiteX10" fmla="*/ 279263 w 279263"/>
              <a:gd name="connsiteY10" fmla="*/ 140202 h 308029"/>
              <a:gd name="connsiteX11" fmla="*/ 144378 w 279263"/>
              <a:gd name="connsiteY11" fmla="*/ 0 h 30802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</a:cxnLst>
            <a:rect l="l" t="t" r="r" b="b"/>
            <a:pathLst>
              <a:path w="279263" h="308029">
                <a:moveTo>
                  <a:pt x="144378" y="0"/>
                </a:moveTo>
                <a:lnTo>
                  <a:pt x="79029" y="46040"/>
                </a:lnTo>
                <a:lnTo>
                  <a:pt x="87465" y="179708"/>
                </a:lnTo>
                <a:lnTo>
                  <a:pt x="0" y="257532"/>
                </a:lnTo>
                <a:lnTo>
                  <a:pt x="41097" y="300306"/>
                </a:lnTo>
                <a:lnTo>
                  <a:pt x="93792" y="308029"/>
                </a:lnTo>
                <a:lnTo>
                  <a:pt x="148286" y="299628"/>
                </a:lnTo>
                <a:lnTo>
                  <a:pt x="196407" y="276115"/>
                </a:lnTo>
                <a:lnTo>
                  <a:pt x="235826" y="240019"/>
                </a:lnTo>
                <a:lnTo>
                  <a:pt x="264220" y="193870"/>
                </a:lnTo>
                <a:lnTo>
                  <a:pt x="279263" y="140202"/>
                </a:lnTo>
                <a:lnTo>
                  <a:pt x="144378" y="0"/>
                </a:lnTo>
              </a:path>
            </a:pathLst>
          </a:custGeom>
          <a:solidFill>
            <a:srgbClr val="11969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118585" y="2915293"/>
            <a:ext cx="252207" cy="178815"/>
          </a:xfrm>
          <a:custGeom>
            <a:avLst/>
            <a:gdLst>
              <a:gd name="connsiteX0" fmla="*/ 129337 w 252207"/>
              <a:gd name="connsiteY0" fmla="*/ 0 h 178815"/>
              <a:gd name="connsiteX1" fmla="*/ 85360 w 252207"/>
              <a:gd name="connsiteY1" fmla="*/ 7722 h 178815"/>
              <a:gd name="connsiteX2" fmla="*/ 82776 w 252207"/>
              <a:gd name="connsiteY2" fmla="*/ 8762 h 178815"/>
              <a:gd name="connsiteX3" fmla="*/ 81484 w 252207"/>
              <a:gd name="connsiteY3" fmla="*/ 8762 h 178815"/>
              <a:gd name="connsiteX4" fmla="*/ 80192 w 252207"/>
              <a:gd name="connsiteY4" fmla="*/ 9950 h 178815"/>
              <a:gd name="connsiteX5" fmla="*/ 78900 w 252207"/>
              <a:gd name="connsiteY5" fmla="*/ 9950 h 178815"/>
              <a:gd name="connsiteX6" fmla="*/ 77607 w 252207"/>
              <a:gd name="connsiteY6" fmla="*/ 10990 h 178815"/>
              <a:gd name="connsiteX7" fmla="*/ 76315 w 252207"/>
              <a:gd name="connsiteY7" fmla="*/ 10990 h 178815"/>
              <a:gd name="connsiteX8" fmla="*/ 75023 w 252207"/>
              <a:gd name="connsiteY8" fmla="*/ 12177 h 178815"/>
              <a:gd name="connsiteX9" fmla="*/ 73717 w 252207"/>
              <a:gd name="connsiteY9" fmla="*/ 12177 h 178815"/>
              <a:gd name="connsiteX10" fmla="*/ 73717 w 252207"/>
              <a:gd name="connsiteY10" fmla="*/ 13218 h 178815"/>
              <a:gd name="connsiteX11" fmla="*/ 72424 w 252207"/>
              <a:gd name="connsiteY11" fmla="*/ 13218 h 178815"/>
              <a:gd name="connsiteX12" fmla="*/ 71132 w 252207"/>
              <a:gd name="connsiteY12" fmla="*/ 14405 h 178815"/>
              <a:gd name="connsiteX13" fmla="*/ 69840 w 252207"/>
              <a:gd name="connsiteY13" fmla="*/ 14405 h 178815"/>
              <a:gd name="connsiteX14" fmla="*/ 69840 w 252207"/>
              <a:gd name="connsiteY14" fmla="*/ 15444 h 178815"/>
              <a:gd name="connsiteX15" fmla="*/ 67255 w 252207"/>
              <a:gd name="connsiteY15" fmla="*/ 15444 h 178815"/>
              <a:gd name="connsiteX16" fmla="*/ 67255 w 252207"/>
              <a:gd name="connsiteY16" fmla="*/ 16634 h 178815"/>
              <a:gd name="connsiteX17" fmla="*/ 65963 w 252207"/>
              <a:gd name="connsiteY17" fmla="*/ 16634 h 178815"/>
              <a:gd name="connsiteX18" fmla="*/ 65963 w 252207"/>
              <a:gd name="connsiteY18" fmla="*/ 17672 h 178815"/>
              <a:gd name="connsiteX19" fmla="*/ 64671 w 252207"/>
              <a:gd name="connsiteY19" fmla="*/ 17672 h 178815"/>
              <a:gd name="connsiteX20" fmla="*/ 63379 w 252207"/>
              <a:gd name="connsiteY20" fmla="*/ 18861 h 178815"/>
              <a:gd name="connsiteX21" fmla="*/ 62086 w 252207"/>
              <a:gd name="connsiteY21" fmla="*/ 18861 h 178815"/>
              <a:gd name="connsiteX22" fmla="*/ 62086 w 252207"/>
              <a:gd name="connsiteY22" fmla="*/ 19901 h 178815"/>
              <a:gd name="connsiteX23" fmla="*/ 60795 w 252207"/>
              <a:gd name="connsiteY23" fmla="*/ 19901 h 178815"/>
              <a:gd name="connsiteX24" fmla="*/ 59503 w 252207"/>
              <a:gd name="connsiteY24" fmla="*/ 21089 h 178815"/>
              <a:gd name="connsiteX25" fmla="*/ 58196 w 252207"/>
              <a:gd name="connsiteY25" fmla="*/ 22129 h 178815"/>
              <a:gd name="connsiteX26" fmla="*/ 56903 w 252207"/>
              <a:gd name="connsiteY26" fmla="*/ 22129 h 178815"/>
              <a:gd name="connsiteX27" fmla="*/ 56903 w 252207"/>
              <a:gd name="connsiteY27" fmla="*/ 23316 h 178815"/>
              <a:gd name="connsiteX28" fmla="*/ 55611 w 252207"/>
              <a:gd name="connsiteY28" fmla="*/ 23316 h 178815"/>
              <a:gd name="connsiteX29" fmla="*/ 55611 w 252207"/>
              <a:gd name="connsiteY29" fmla="*/ 24357 h 178815"/>
              <a:gd name="connsiteX30" fmla="*/ 54319 w 252207"/>
              <a:gd name="connsiteY30" fmla="*/ 24357 h 178815"/>
              <a:gd name="connsiteX31" fmla="*/ 54319 w 252207"/>
              <a:gd name="connsiteY31" fmla="*/ 25543 h 178815"/>
              <a:gd name="connsiteX32" fmla="*/ 53028 w 252207"/>
              <a:gd name="connsiteY32" fmla="*/ 25543 h 178815"/>
              <a:gd name="connsiteX33" fmla="*/ 53028 w 252207"/>
              <a:gd name="connsiteY33" fmla="*/ 26583 h 178815"/>
              <a:gd name="connsiteX34" fmla="*/ 25020 w 252207"/>
              <a:gd name="connsiteY34" fmla="*/ 64554 h 178815"/>
              <a:gd name="connsiteX35" fmla="*/ 0 w 252207"/>
              <a:gd name="connsiteY35" fmla="*/ 178815 h 178815"/>
              <a:gd name="connsiteX36" fmla="*/ 252207 w 252207"/>
              <a:gd name="connsiteY36" fmla="*/ 178815 h 178815"/>
              <a:gd name="connsiteX37" fmla="*/ 250871 w 252207"/>
              <a:gd name="connsiteY37" fmla="*/ 168865 h 178815"/>
              <a:gd name="connsiteX38" fmla="*/ 129337 w 252207"/>
              <a:gd name="connsiteY38" fmla="*/ 168865 h 178815"/>
              <a:gd name="connsiteX39" fmla="*/ 95812 w 252207"/>
              <a:gd name="connsiteY39" fmla="*/ 163187 h 178815"/>
              <a:gd name="connsiteX40" fmla="*/ 68715 w 252207"/>
              <a:gd name="connsiteY40" fmla="*/ 147609 h 178815"/>
              <a:gd name="connsiteX41" fmla="*/ 50590 w 252207"/>
              <a:gd name="connsiteY41" fmla="*/ 124316 h 178815"/>
              <a:gd name="connsiteX42" fmla="*/ 43982 w 252207"/>
              <a:gd name="connsiteY42" fmla="*/ 95497 h 178815"/>
              <a:gd name="connsiteX43" fmla="*/ 43982 w 252207"/>
              <a:gd name="connsiteY43" fmla="*/ 89853 h 178815"/>
              <a:gd name="connsiteX44" fmla="*/ 45275 w 252207"/>
              <a:gd name="connsiteY44" fmla="*/ 83318 h 178815"/>
              <a:gd name="connsiteX45" fmla="*/ 46567 w 252207"/>
              <a:gd name="connsiteY45" fmla="*/ 77675 h 178815"/>
              <a:gd name="connsiteX46" fmla="*/ 149085 w 252207"/>
              <a:gd name="connsiteY46" fmla="*/ 77675 h 178815"/>
              <a:gd name="connsiteX47" fmla="*/ 151333 w 252207"/>
              <a:gd name="connsiteY47" fmla="*/ 65495 h 178815"/>
              <a:gd name="connsiteX48" fmla="*/ 234619 w 252207"/>
              <a:gd name="connsiteY48" fmla="*/ 65495 h 178815"/>
              <a:gd name="connsiteX49" fmla="*/ 234102 w 252207"/>
              <a:gd name="connsiteY49" fmla="*/ 64308 h 178815"/>
              <a:gd name="connsiteX50" fmla="*/ 218641 w 252207"/>
              <a:gd name="connsiteY50" fmla="*/ 38344 h 178815"/>
              <a:gd name="connsiteX51" fmla="*/ 194814 w 252207"/>
              <a:gd name="connsiteY51" fmla="*/ 18007 h 178815"/>
              <a:gd name="connsiteX52" fmla="*/ 164439 w 252207"/>
              <a:gd name="connsiteY52" fmla="*/ 4743 h 178815"/>
              <a:gd name="connsiteX53" fmla="*/ 129337 w 252207"/>
              <a:gd name="connsiteY53" fmla="*/ 0 h 17881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  <a:cxn ang="25">
                <a:pos x="connsiteX25" y="connsiteY25"/>
              </a:cxn>
              <a:cxn ang="26">
                <a:pos x="connsiteX26" y="connsiteY26"/>
              </a:cxn>
              <a:cxn ang="27">
                <a:pos x="connsiteX27" y="connsiteY27"/>
              </a:cxn>
              <a:cxn ang="28">
                <a:pos x="connsiteX28" y="connsiteY28"/>
              </a:cxn>
              <a:cxn ang="29">
                <a:pos x="connsiteX29" y="connsiteY29"/>
              </a:cxn>
              <a:cxn ang="30">
                <a:pos x="connsiteX30" y="connsiteY30"/>
              </a:cxn>
              <a:cxn ang="31">
                <a:pos x="connsiteX31" y="connsiteY31"/>
              </a:cxn>
              <a:cxn ang="32">
                <a:pos x="connsiteX32" y="connsiteY32"/>
              </a:cxn>
              <a:cxn ang="33">
                <a:pos x="connsiteX33" y="connsiteY33"/>
              </a:cxn>
              <a:cxn ang="34">
                <a:pos x="connsiteX34" y="connsiteY34"/>
              </a:cxn>
              <a:cxn ang="35">
                <a:pos x="connsiteX35" y="connsiteY35"/>
              </a:cxn>
              <a:cxn ang="36">
                <a:pos x="connsiteX36" y="connsiteY36"/>
              </a:cxn>
              <a:cxn ang="37">
                <a:pos x="connsiteX37" y="connsiteY37"/>
              </a:cxn>
              <a:cxn ang="38">
                <a:pos x="connsiteX38" y="connsiteY38"/>
              </a:cxn>
              <a:cxn ang="39">
                <a:pos x="connsiteX39" y="connsiteY39"/>
              </a:cxn>
              <a:cxn ang="40">
                <a:pos x="connsiteX40" y="connsiteY40"/>
              </a:cxn>
              <a:cxn ang="41">
                <a:pos x="connsiteX41" y="connsiteY41"/>
              </a:cxn>
              <a:cxn ang="42">
                <a:pos x="connsiteX42" y="connsiteY42"/>
              </a:cxn>
              <a:cxn ang="43">
                <a:pos x="connsiteX43" y="connsiteY43"/>
              </a:cxn>
              <a:cxn ang="44">
                <a:pos x="connsiteX44" y="connsiteY44"/>
              </a:cxn>
              <a:cxn ang="45">
                <a:pos x="connsiteX45" y="connsiteY45"/>
              </a:cxn>
              <a:cxn ang="46">
                <a:pos x="connsiteX46" y="connsiteY46"/>
              </a:cxn>
              <a:cxn ang="47">
                <a:pos x="connsiteX47" y="connsiteY47"/>
              </a:cxn>
              <a:cxn ang="48">
                <a:pos x="connsiteX48" y="connsiteY48"/>
              </a:cxn>
              <a:cxn ang="49">
                <a:pos x="connsiteX49" y="connsiteY49"/>
              </a:cxn>
              <a:cxn ang="50">
                <a:pos x="connsiteX50" y="connsiteY50"/>
              </a:cxn>
              <a:cxn ang="51">
                <a:pos x="connsiteX51" y="connsiteY51"/>
              </a:cxn>
              <a:cxn ang="52">
                <a:pos x="connsiteX52" y="connsiteY52"/>
              </a:cxn>
              <a:cxn ang="53">
                <a:pos x="connsiteX53" y="connsiteY53"/>
              </a:cxn>
            </a:cxnLst>
            <a:rect l="l" t="t" r="r" b="b"/>
            <a:pathLst>
              <a:path w="252207" h="178815">
                <a:moveTo>
                  <a:pt x="129337" y="0"/>
                </a:moveTo>
                <a:lnTo>
                  <a:pt x="85360" y="7722"/>
                </a:lnTo>
                <a:lnTo>
                  <a:pt x="82776" y="8762"/>
                </a:lnTo>
                <a:lnTo>
                  <a:pt x="81484" y="8762"/>
                </a:lnTo>
                <a:lnTo>
                  <a:pt x="80192" y="9950"/>
                </a:lnTo>
                <a:lnTo>
                  <a:pt x="78900" y="9950"/>
                </a:lnTo>
                <a:lnTo>
                  <a:pt x="77607" y="10990"/>
                </a:lnTo>
                <a:lnTo>
                  <a:pt x="76315" y="10990"/>
                </a:lnTo>
                <a:lnTo>
                  <a:pt x="75023" y="12177"/>
                </a:lnTo>
                <a:lnTo>
                  <a:pt x="73717" y="12177"/>
                </a:lnTo>
                <a:lnTo>
                  <a:pt x="73717" y="13218"/>
                </a:lnTo>
                <a:lnTo>
                  <a:pt x="72424" y="13218"/>
                </a:lnTo>
                <a:lnTo>
                  <a:pt x="71132" y="14405"/>
                </a:lnTo>
                <a:lnTo>
                  <a:pt x="69840" y="14405"/>
                </a:lnTo>
                <a:lnTo>
                  <a:pt x="69840" y="15444"/>
                </a:lnTo>
                <a:lnTo>
                  <a:pt x="67255" y="15444"/>
                </a:lnTo>
                <a:lnTo>
                  <a:pt x="67255" y="16634"/>
                </a:lnTo>
                <a:lnTo>
                  <a:pt x="65963" y="16634"/>
                </a:lnTo>
                <a:lnTo>
                  <a:pt x="65963" y="17672"/>
                </a:lnTo>
                <a:lnTo>
                  <a:pt x="64671" y="17672"/>
                </a:lnTo>
                <a:lnTo>
                  <a:pt x="63379" y="18861"/>
                </a:lnTo>
                <a:lnTo>
                  <a:pt x="62086" y="18861"/>
                </a:lnTo>
                <a:lnTo>
                  <a:pt x="62086" y="19901"/>
                </a:lnTo>
                <a:lnTo>
                  <a:pt x="60795" y="19901"/>
                </a:lnTo>
                <a:lnTo>
                  <a:pt x="59503" y="21089"/>
                </a:lnTo>
                <a:lnTo>
                  <a:pt x="58196" y="22129"/>
                </a:lnTo>
                <a:lnTo>
                  <a:pt x="56903" y="22129"/>
                </a:lnTo>
                <a:lnTo>
                  <a:pt x="56903" y="23316"/>
                </a:lnTo>
                <a:lnTo>
                  <a:pt x="55611" y="23316"/>
                </a:lnTo>
                <a:lnTo>
                  <a:pt x="55611" y="24357"/>
                </a:lnTo>
                <a:lnTo>
                  <a:pt x="54319" y="24357"/>
                </a:lnTo>
                <a:lnTo>
                  <a:pt x="54319" y="25543"/>
                </a:lnTo>
                <a:lnTo>
                  <a:pt x="53028" y="25543"/>
                </a:lnTo>
                <a:lnTo>
                  <a:pt x="53028" y="26583"/>
                </a:lnTo>
                <a:lnTo>
                  <a:pt x="25020" y="64554"/>
                </a:lnTo>
                <a:lnTo>
                  <a:pt x="0" y="178815"/>
                </a:lnTo>
                <a:lnTo>
                  <a:pt x="252207" y="178815"/>
                </a:lnTo>
                <a:lnTo>
                  <a:pt x="250871" y="168865"/>
                </a:lnTo>
                <a:lnTo>
                  <a:pt x="129337" y="168865"/>
                </a:lnTo>
                <a:lnTo>
                  <a:pt x="95812" y="163187"/>
                </a:lnTo>
                <a:lnTo>
                  <a:pt x="68715" y="147609"/>
                </a:lnTo>
                <a:lnTo>
                  <a:pt x="50590" y="124316"/>
                </a:lnTo>
                <a:lnTo>
                  <a:pt x="43982" y="95497"/>
                </a:lnTo>
                <a:lnTo>
                  <a:pt x="43982" y="89853"/>
                </a:lnTo>
                <a:lnTo>
                  <a:pt x="45275" y="83318"/>
                </a:lnTo>
                <a:lnTo>
                  <a:pt x="46567" y="77675"/>
                </a:lnTo>
                <a:lnTo>
                  <a:pt x="149085" y="77675"/>
                </a:lnTo>
                <a:lnTo>
                  <a:pt x="151333" y="65495"/>
                </a:lnTo>
                <a:lnTo>
                  <a:pt x="234619" y="65495"/>
                </a:lnTo>
                <a:lnTo>
                  <a:pt x="234102" y="64308"/>
                </a:lnTo>
                <a:lnTo>
                  <a:pt x="218641" y="38344"/>
                </a:lnTo>
                <a:lnTo>
                  <a:pt x="194814" y="18007"/>
                </a:lnTo>
                <a:lnTo>
                  <a:pt x="164439" y="4743"/>
                </a:lnTo>
                <a:lnTo>
                  <a:pt x="129337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47922" y="3049702"/>
            <a:ext cx="121534" cy="34456"/>
          </a:xfrm>
          <a:custGeom>
            <a:avLst/>
            <a:gdLst>
              <a:gd name="connsiteX0" fmla="*/ 116908 w 121534"/>
              <a:gd name="connsiteY0" fmla="*/ 0 h 34456"/>
              <a:gd name="connsiteX1" fmla="*/ 71140 w 121534"/>
              <a:gd name="connsiteY1" fmla="*/ 0 h 34456"/>
              <a:gd name="connsiteX2" fmla="*/ 58205 w 121534"/>
              <a:gd name="connsiteY2" fmla="*/ 14280 h 34456"/>
              <a:gd name="connsiteX3" fmla="*/ 41390 w 121534"/>
              <a:gd name="connsiteY3" fmla="*/ 25136 h 34456"/>
              <a:gd name="connsiteX4" fmla="*/ 21665 w 121534"/>
              <a:gd name="connsiteY4" fmla="*/ 32037 h 34456"/>
              <a:gd name="connsiteX5" fmla="*/ 0 w 121534"/>
              <a:gd name="connsiteY5" fmla="*/ 34456 h 34456"/>
              <a:gd name="connsiteX6" fmla="*/ 121534 w 121534"/>
              <a:gd name="connsiteY6" fmla="*/ 34456 h 34456"/>
              <a:gd name="connsiteX7" fmla="*/ 116908 w 121534"/>
              <a:gd name="connsiteY7" fmla="*/ 0 h 3445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121534" h="34456">
                <a:moveTo>
                  <a:pt x="116908" y="0"/>
                </a:moveTo>
                <a:lnTo>
                  <a:pt x="71140" y="0"/>
                </a:lnTo>
                <a:lnTo>
                  <a:pt x="58205" y="14280"/>
                </a:lnTo>
                <a:lnTo>
                  <a:pt x="41390" y="25136"/>
                </a:lnTo>
                <a:lnTo>
                  <a:pt x="21665" y="32037"/>
                </a:lnTo>
                <a:lnTo>
                  <a:pt x="0" y="34456"/>
                </a:lnTo>
                <a:lnTo>
                  <a:pt x="121534" y="34456"/>
                </a:lnTo>
                <a:lnTo>
                  <a:pt x="116908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41462" y="3055197"/>
            <a:ext cx="60788" cy="17822"/>
          </a:xfrm>
          <a:custGeom>
            <a:avLst/>
            <a:gdLst>
              <a:gd name="connsiteX0" fmla="*/ 29748 w 60788"/>
              <a:gd name="connsiteY0" fmla="*/ 0 h 17822"/>
              <a:gd name="connsiteX1" fmla="*/ 3875 w 60788"/>
              <a:gd name="connsiteY1" fmla="*/ 0 h 17822"/>
              <a:gd name="connsiteX2" fmla="*/ 0 w 60788"/>
              <a:gd name="connsiteY2" fmla="*/ 3416 h 17822"/>
              <a:gd name="connsiteX3" fmla="*/ 0 w 60788"/>
              <a:gd name="connsiteY3" fmla="*/ 14406 h 17822"/>
              <a:gd name="connsiteX4" fmla="*/ 3875 w 60788"/>
              <a:gd name="connsiteY4" fmla="*/ 17822 h 17822"/>
              <a:gd name="connsiteX5" fmla="*/ 29748 w 60788"/>
              <a:gd name="connsiteY5" fmla="*/ 17822 h 17822"/>
              <a:gd name="connsiteX6" fmla="*/ 34916 w 60788"/>
              <a:gd name="connsiteY6" fmla="*/ 15594 h 17822"/>
              <a:gd name="connsiteX7" fmla="*/ 34916 w 60788"/>
              <a:gd name="connsiteY7" fmla="*/ 11139 h 17822"/>
              <a:gd name="connsiteX8" fmla="*/ 43975 w 60788"/>
              <a:gd name="connsiteY8" fmla="*/ 9950 h 17822"/>
              <a:gd name="connsiteX9" fmla="*/ 53021 w 60788"/>
              <a:gd name="connsiteY9" fmla="*/ 7871 h 17822"/>
              <a:gd name="connsiteX10" fmla="*/ 60788 w 60788"/>
              <a:gd name="connsiteY10" fmla="*/ 4454 h 17822"/>
              <a:gd name="connsiteX11" fmla="*/ 34916 w 60788"/>
              <a:gd name="connsiteY11" fmla="*/ 4454 h 17822"/>
              <a:gd name="connsiteX12" fmla="*/ 29748 w 60788"/>
              <a:gd name="connsiteY12" fmla="*/ 0 h 178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</a:cxnLst>
            <a:rect l="l" t="t" r="r" b="b"/>
            <a:pathLst>
              <a:path w="60788" h="17822">
                <a:moveTo>
                  <a:pt x="29748" y="0"/>
                </a:moveTo>
                <a:lnTo>
                  <a:pt x="3875" y="0"/>
                </a:lnTo>
                <a:lnTo>
                  <a:pt x="0" y="3416"/>
                </a:lnTo>
                <a:lnTo>
                  <a:pt x="0" y="14406"/>
                </a:lnTo>
                <a:lnTo>
                  <a:pt x="3875" y="17822"/>
                </a:lnTo>
                <a:lnTo>
                  <a:pt x="29748" y="17822"/>
                </a:lnTo>
                <a:lnTo>
                  <a:pt x="34916" y="15594"/>
                </a:lnTo>
                <a:lnTo>
                  <a:pt x="34916" y="11139"/>
                </a:lnTo>
                <a:lnTo>
                  <a:pt x="43975" y="9950"/>
                </a:lnTo>
                <a:lnTo>
                  <a:pt x="53021" y="7871"/>
                </a:lnTo>
                <a:lnTo>
                  <a:pt x="60788" y="4454"/>
                </a:lnTo>
                <a:lnTo>
                  <a:pt x="34916" y="4454"/>
                </a:lnTo>
                <a:lnTo>
                  <a:pt x="29748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276378" y="3000838"/>
            <a:ext cx="88452" cy="58813"/>
          </a:xfrm>
          <a:custGeom>
            <a:avLst/>
            <a:gdLst>
              <a:gd name="connsiteX0" fmla="*/ 81921 w 88452"/>
              <a:gd name="connsiteY0" fmla="*/ 0 h 58813"/>
              <a:gd name="connsiteX1" fmla="*/ 55621 w 88452"/>
              <a:gd name="connsiteY1" fmla="*/ 0 h 58813"/>
              <a:gd name="connsiteX2" fmla="*/ 55621 w 88452"/>
              <a:gd name="connsiteY2" fmla="*/ 3268 h 58813"/>
              <a:gd name="connsiteX3" fmla="*/ 56913 w 88452"/>
              <a:gd name="connsiteY3" fmla="*/ 6536 h 58813"/>
              <a:gd name="connsiteX4" fmla="*/ 56913 w 88452"/>
              <a:gd name="connsiteY4" fmla="*/ 16634 h 58813"/>
              <a:gd name="connsiteX5" fmla="*/ 21980 w 88452"/>
              <a:gd name="connsiteY5" fmla="*/ 52131 h 58813"/>
              <a:gd name="connsiteX6" fmla="*/ 15520 w 88452"/>
              <a:gd name="connsiteY6" fmla="*/ 55547 h 58813"/>
              <a:gd name="connsiteX7" fmla="*/ 7767 w 88452"/>
              <a:gd name="connsiteY7" fmla="*/ 57775 h 58813"/>
              <a:gd name="connsiteX8" fmla="*/ 0 w 88452"/>
              <a:gd name="connsiteY8" fmla="*/ 58813 h 58813"/>
              <a:gd name="connsiteX9" fmla="*/ 25872 w 88452"/>
              <a:gd name="connsiteY9" fmla="*/ 58813 h 58813"/>
              <a:gd name="connsiteX10" fmla="*/ 32332 w 88452"/>
              <a:gd name="connsiteY10" fmla="*/ 55547 h 58813"/>
              <a:gd name="connsiteX11" fmla="*/ 37501 w 88452"/>
              <a:gd name="connsiteY11" fmla="*/ 53318 h 58813"/>
              <a:gd name="connsiteX12" fmla="*/ 42684 w 88452"/>
              <a:gd name="connsiteY12" fmla="*/ 48863 h 58813"/>
              <a:gd name="connsiteX13" fmla="*/ 88452 w 88452"/>
              <a:gd name="connsiteY13" fmla="*/ 48863 h 58813"/>
              <a:gd name="connsiteX14" fmla="*/ 81921 w 88452"/>
              <a:gd name="connsiteY14" fmla="*/ 0 h 588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</a:cxnLst>
            <a:rect l="l" t="t" r="r" b="b"/>
            <a:pathLst>
              <a:path w="88452" h="58813">
                <a:moveTo>
                  <a:pt x="81921" y="0"/>
                </a:moveTo>
                <a:lnTo>
                  <a:pt x="55621" y="0"/>
                </a:lnTo>
                <a:lnTo>
                  <a:pt x="55621" y="3268"/>
                </a:lnTo>
                <a:lnTo>
                  <a:pt x="56913" y="6536"/>
                </a:lnTo>
                <a:lnTo>
                  <a:pt x="56913" y="16634"/>
                </a:lnTo>
                <a:lnTo>
                  <a:pt x="21980" y="52131"/>
                </a:lnTo>
                <a:lnTo>
                  <a:pt x="15520" y="55547"/>
                </a:lnTo>
                <a:lnTo>
                  <a:pt x="7767" y="57775"/>
                </a:lnTo>
                <a:lnTo>
                  <a:pt x="0" y="58813"/>
                </a:lnTo>
                <a:lnTo>
                  <a:pt x="25872" y="58813"/>
                </a:lnTo>
                <a:lnTo>
                  <a:pt x="32332" y="55547"/>
                </a:lnTo>
                <a:lnTo>
                  <a:pt x="37501" y="53318"/>
                </a:lnTo>
                <a:lnTo>
                  <a:pt x="42684" y="48863"/>
                </a:lnTo>
                <a:lnTo>
                  <a:pt x="88452" y="48863"/>
                </a:lnTo>
                <a:lnTo>
                  <a:pt x="81921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163860" y="2992968"/>
            <a:ext cx="103810" cy="8911"/>
          </a:xfrm>
          <a:custGeom>
            <a:avLst/>
            <a:gdLst>
              <a:gd name="connsiteX0" fmla="*/ 103810 w 103810"/>
              <a:gd name="connsiteY0" fmla="*/ 0 h 8911"/>
              <a:gd name="connsiteX1" fmla="*/ 1292 w 103810"/>
              <a:gd name="connsiteY1" fmla="*/ 0 h 8911"/>
              <a:gd name="connsiteX2" fmla="*/ 1292 w 103810"/>
              <a:gd name="connsiteY2" fmla="*/ 4455 h 8911"/>
              <a:gd name="connsiteX3" fmla="*/ 0 w 103810"/>
              <a:gd name="connsiteY3" fmla="*/ 7870 h 8911"/>
              <a:gd name="connsiteX4" fmla="*/ 102166 w 103810"/>
              <a:gd name="connsiteY4" fmla="*/ 8911 h 8911"/>
              <a:gd name="connsiteX5" fmla="*/ 103810 w 103810"/>
              <a:gd name="connsiteY5" fmla="*/ 0 h 891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103810" h="8911">
                <a:moveTo>
                  <a:pt x="103810" y="0"/>
                </a:moveTo>
                <a:lnTo>
                  <a:pt x="1292" y="0"/>
                </a:lnTo>
                <a:lnTo>
                  <a:pt x="1292" y="4455"/>
                </a:lnTo>
                <a:lnTo>
                  <a:pt x="0" y="7870"/>
                </a:lnTo>
                <a:lnTo>
                  <a:pt x="102166" y="8911"/>
                </a:lnTo>
                <a:lnTo>
                  <a:pt x="103810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269918" y="2980788"/>
            <a:ext cx="88381" cy="21090"/>
          </a:xfrm>
          <a:custGeom>
            <a:avLst/>
            <a:gdLst>
              <a:gd name="connsiteX0" fmla="*/ 83286 w 88381"/>
              <a:gd name="connsiteY0" fmla="*/ 0 h 21090"/>
              <a:gd name="connsiteX1" fmla="*/ 0 w 88381"/>
              <a:gd name="connsiteY1" fmla="*/ 0 h 21090"/>
              <a:gd name="connsiteX2" fmla="*/ 9044 w 88381"/>
              <a:gd name="connsiteY2" fmla="*/ 21090 h 21090"/>
              <a:gd name="connsiteX3" fmla="*/ 62081 w 88381"/>
              <a:gd name="connsiteY3" fmla="*/ 20049 h 21090"/>
              <a:gd name="connsiteX4" fmla="*/ 88381 w 88381"/>
              <a:gd name="connsiteY4" fmla="*/ 20049 h 21090"/>
              <a:gd name="connsiteX5" fmla="*/ 87938 w 88381"/>
              <a:gd name="connsiteY5" fmla="*/ 16635 h 21090"/>
              <a:gd name="connsiteX6" fmla="*/ 86646 w 88381"/>
              <a:gd name="connsiteY6" fmla="*/ 7724 h 21090"/>
              <a:gd name="connsiteX7" fmla="*/ 83286 w 88381"/>
              <a:gd name="connsiteY7" fmla="*/ 0 h 2109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88381" h="21090">
                <a:moveTo>
                  <a:pt x="83286" y="0"/>
                </a:moveTo>
                <a:lnTo>
                  <a:pt x="0" y="0"/>
                </a:lnTo>
                <a:lnTo>
                  <a:pt x="9044" y="21090"/>
                </a:lnTo>
                <a:lnTo>
                  <a:pt x="62081" y="20049"/>
                </a:lnTo>
                <a:lnTo>
                  <a:pt x="88381" y="20049"/>
                </a:lnTo>
                <a:lnTo>
                  <a:pt x="87938" y="16635"/>
                </a:lnTo>
                <a:lnTo>
                  <a:pt x="86646" y="7724"/>
                </a:lnTo>
                <a:lnTo>
                  <a:pt x="83286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109532" y="3097376"/>
            <a:ext cx="272903" cy="116737"/>
          </a:xfrm>
          <a:custGeom>
            <a:avLst/>
            <a:gdLst>
              <a:gd name="connsiteX0" fmla="*/ 95704 w 272903"/>
              <a:gd name="connsiteY0" fmla="*/ 0 h 116737"/>
              <a:gd name="connsiteX1" fmla="*/ 58747 w 272903"/>
              <a:gd name="connsiteY1" fmla="*/ 17656 h 116737"/>
              <a:gd name="connsiteX2" fmla="*/ 28939 w 272903"/>
              <a:gd name="connsiteY2" fmla="*/ 44222 h 116737"/>
              <a:gd name="connsiteX3" fmla="*/ 8588 w 272903"/>
              <a:gd name="connsiteY3" fmla="*/ 77861 h 116737"/>
              <a:gd name="connsiteX4" fmla="*/ 0 w 272903"/>
              <a:gd name="connsiteY4" fmla="*/ 116737 h 116737"/>
              <a:gd name="connsiteX5" fmla="*/ 272903 w 272903"/>
              <a:gd name="connsiteY5" fmla="*/ 116737 h 116737"/>
              <a:gd name="connsiteX6" fmla="*/ 264497 w 272903"/>
              <a:gd name="connsiteY6" fmla="*/ 77694 h 116737"/>
              <a:gd name="connsiteX7" fmla="*/ 244679 w 272903"/>
              <a:gd name="connsiteY7" fmla="*/ 44166 h 116737"/>
              <a:gd name="connsiteX8" fmla="*/ 136936 w 272903"/>
              <a:gd name="connsiteY8" fmla="*/ 44166 h 116737"/>
              <a:gd name="connsiteX9" fmla="*/ 108984 w 272903"/>
              <a:gd name="connsiteY9" fmla="*/ 33437 h 116737"/>
              <a:gd name="connsiteX10" fmla="*/ 95704 w 272903"/>
              <a:gd name="connsiteY10" fmla="*/ 0 h 1167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</a:cxnLst>
            <a:rect l="l" t="t" r="r" b="b"/>
            <a:pathLst>
              <a:path w="272903" h="116737">
                <a:moveTo>
                  <a:pt x="95704" y="0"/>
                </a:moveTo>
                <a:lnTo>
                  <a:pt x="58747" y="17656"/>
                </a:lnTo>
                <a:lnTo>
                  <a:pt x="28939" y="44222"/>
                </a:lnTo>
                <a:lnTo>
                  <a:pt x="8588" y="77861"/>
                </a:lnTo>
                <a:lnTo>
                  <a:pt x="0" y="116737"/>
                </a:lnTo>
                <a:lnTo>
                  <a:pt x="272903" y="116737"/>
                </a:lnTo>
                <a:lnTo>
                  <a:pt x="264497" y="77694"/>
                </a:lnTo>
                <a:lnTo>
                  <a:pt x="244679" y="44166"/>
                </a:lnTo>
                <a:lnTo>
                  <a:pt x="136936" y="44166"/>
                </a:lnTo>
                <a:lnTo>
                  <a:pt x="108984" y="33437"/>
                </a:lnTo>
                <a:lnTo>
                  <a:pt x="95704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246468" y="3097376"/>
            <a:ext cx="107743" cy="44166"/>
          </a:xfrm>
          <a:custGeom>
            <a:avLst/>
            <a:gdLst>
              <a:gd name="connsiteX0" fmla="*/ 40261 w 107743"/>
              <a:gd name="connsiteY0" fmla="*/ 0 h 44166"/>
              <a:gd name="connsiteX1" fmla="*/ 27710 w 107743"/>
              <a:gd name="connsiteY1" fmla="*/ 32812 h 44166"/>
              <a:gd name="connsiteX2" fmla="*/ 0 w 107743"/>
              <a:gd name="connsiteY2" fmla="*/ 44166 h 44166"/>
              <a:gd name="connsiteX3" fmla="*/ 107743 w 107743"/>
              <a:gd name="connsiteY3" fmla="*/ 44166 h 44166"/>
              <a:gd name="connsiteX4" fmla="*/ 107512 w 107743"/>
              <a:gd name="connsiteY4" fmla="*/ 43776 h 44166"/>
              <a:gd name="connsiteX5" fmla="*/ 77765 w 107743"/>
              <a:gd name="connsiteY5" fmla="*/ 17154 h 44166"/>
              <a:gd name="connsiteX6" fmla="*/ 40261 w 107743"/>
              <a:gd name="connsiteY6" fmla="*/ 0 h 4416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107743" h="44166">
                <a:moveTo>
                  <a:pt x="40261" y="0"/>
                </a:moveTo>
                <a:lnTo>
                  <a:pt x="27710" y="32812"/>
                </a:lnTo>
                <a:lnTo>
                  <a:pt x="0" y="44166"/>
                </a:lnTo>
                <a:lnTo>
                  <a:pt x="107743" y="44166"/>
                </a:lnTo>
                <a:lnTo>
                  <a:pt x="107512" y="43776"/>
                </a:lnTo>
                <a:lnTo>
                  <a:pt x="77765" y="17154"/>
                </a:lnTo>
                <a:lnTo>
                  <a:pt x="40261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0" y="3891808"/>
            <a:ext cx="373154" cy="387934"/>
          </a:xfrm>
          <a:custGeom>
            <a:avLst/>
            <a:gdLst>
              <a:gd name="connsiteX0" fmla="*/ 186584 w 373154"/>
              <a:gd name="connsiteY0" fmla="*/ 0 h 387934"/>
              <a:gd name="connsiteX1" fmla="*/ 136981 w 373154"/>
              <a:gd name="connsiteY1" fmla="*/ 6920 h 387934"/>
              <a:gd name="connsiteX2" fmla="*/ 92409 w 373154"/>
              <a:gd name="connsiteY2" fmla="*/ 26457 h 387934"/>
              <a:gd name="connsiteX3" fmla="*/ 54646 w 373154"/>
              <a:gd name="connsiteY3" fmla="*/ 56770 h 387934"/>
              <a:gd name="connsiteX4" fmla="*/ 25472 w 373154"/>
              <a:gd name="connsiteY4" fmla="*/ 96019 h 387934"/>
              <a:gd name="connsiteX5" fmla="*/ 6664 w 373154"/>
              <a:gd name="connsiteY5" fmla="*/ 142364 h 387934"/>
              <a:gd name="connsiteX6" fmla="*/ 0 w 373154"/>
              <a:gd name="connsiteY6" fmla="*/ 193966 h 387934"/>
              <a:gd name="connsiteX7" fmla="*/ 6664 w 373154"/>
              <a:gd name="connsiteY7" fmla="*/ 245516 h 387934"/>
              <a:gd name="connsiteX8" fmla="*/ 25472 w 373154"/>
              <a:gd name="connsiteY8" fmla="*/ 291846 h 387934"/>
              <a:gd name="connsiteX9" fmla="*/ 54646 w 373154"/>
              <a:gd name="connsiteY9" fmla="*/ 331105 h 387934"/>
              <a:gd name="connsiteX10" fmla="*/ 92409 w 373154"/>
              <a:gd name="connsiteY10" fmla="*/ 361441 h 387934"/>
              <a:gd name="connsiteX11" fmla="*/ 136981 w 373154"/>
              <a:gd name="connsiteY11" fmla="*/ 381001 h 387934"/>
              <a:gd name="connsiteX12" fmla="*/ 186584 w 373154"/>
              <a:gd name="connsiteY12" fmla="*/ 387933 h 387934"/>
              <a:gd name="connsiteX13" fmla="*/ 236183 w 373154"/>
              <a:gd name="connsiteY13" fmla="*/ 381001 h 387934"/>
              <a:gd name="connsiteX14" fmla="*/ 280750 w 373154"/>
              <a:gd name="connsiteY14" fmla="*/ 361441 h 387934"/>
              <a:gd name="connsiteX15" fmla="*/ 318511 w 373154"/>
              <a:gd name="connsiteY15" fmla="*/ 331105 h 387934"/>
              <a:gd name="connsiteX16" fmla="*/ 347682 w 373154"/>
              <a:gd name="connsiteY16" fmla="*/ 291846 h 387934"/>
              <a:gd name="connsiteX17" fmla="*/ 366489 w 373154"/>
              <a:gd name="connsiteY17" fmla="*/ 245516 h 387934"/>
              <a:gd name="connsiteX18" fmla="*/ 373154 w 373154"/>
              <a:gd name="connsiteY18" fmla="*/ 193966 h 387934"/>
              <a:gd name="connsiteX19" fmla="*/ 366489 w 373154"/>
              <a:gd name="connsiteY19" fmla="*/ 142364 h 387934"/>
              <a:gd name="connsiteX20" fmla="*/ 347682 w 373154"/>
              <a:gd name="connsiteY20" fmla="*/ 96019 h 387934"/>
              <a:gd name="connsiteX21" fmla="*/ 318511 w 373154"/>
              <a:gd name="connsiteY21" fmla="*/ 56770 h 387934"/>
              <a:gd name="connsiteX22" fmla="*/ 280750 w 373154"/>
              <a:gd name="connsiteY22" fmla="*/ 26457 h 387934"/>
              <a:gd name="connsiteX23" fmla="*/ 236183 w 373154"/>
              <a:gd name="connsiteY23" fmla="*/ 6920 h 387934"/>
              <a:gd name="connsiteX24" fmla="*/ 186584 w 373154"/>
              <a:gd name="connsiteY24" fmla="*/ 0 h 3879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</a:cxnLst>
            <a:rect l="l" t="t" r="r" b="b"/>
            <a:pathLst>
              <a:path w="373154" h="387934">
                <a:moveTo>
                  <a:pt x="186584" y="0"/>
                </a:moveTo>
                <a:lnTo>
                  <a:pt x="136981" y="6920"/>
                </a:lnTo>
                <a:lnTo>
                  <a:pt x="92409" y="26457"/>
                </a:lnTo>
                <a:lnTo>
                  <a:pt x="54646" y="56770"/>
                </a:lnTo>
                <a:lnTo>
                  <a:pt x="25472" y="96019"/>
                </a:lnTo>
                <a:lnTo>
                  <a:pt x="6664" y="142364"/>
                </a:lnTo>
                <a:lnTo>
                  <a:pt x="0" y="193966"/>
                </a:lnTo>
                <a:lnTo>
                  <a:pt x="6664" y="245516"/>
                </a:lnTo>
                <a:lnTo>
                  <a:pt x="25472" y="291846"/>
                </a:lnTo>
                <a:lnTo>
                  <a:pt x="54646" y="331105"/>
                </a:lnTo>
                <a:lnTo>
                  <a:pt x="92409" y="361441"/>
                </a:lnTo>
                <a:lnTo>
                  <a:pt x="136981" y="381001"/>
                </a:lnTo>
                <a:lnTo>
                  <a:pt x="186584" y="387933"/>
                </a:lnTo>
                <a:lnTo>
                  <a:pt x="236183" y="381001"/>
                </a:lnTo>
                <a:lnTo>
                  <a:pt x="280750" y="361441"/>
                </a:lnTo>
                <a:lnTo>
                  <a:pt x="318511" y="331105"/>
                </a:lnTo>
                <a:lnTo>
                  <a:pt x="347682" y="291846"/>
                </a:lnTo>
                <a:lnTo>
                  <a:pt x="366489" y="245516"/>
                </a:lnTo>
                <a:lnTo>
                  <a:pt x="373154" y="193966"/>
                </a:lnTo>
                <a:lnTo>
                  <a:pt x="366489" y="142364"/>
                </a:lnTo>
                <a:lnTo>
                  <a:pt x="347682" y="96019"/>
                </a:lnTo>
                <a:lnTo>
                  <a:pt x="318511" y="56770"/>
                </a:lnTo>
                <a:lnTo>
                  <a:pt x="280750" y="26457"/>
                </a:lnTo>
                <a:lnTo>
                  <a:pt x="236183" y="6920"/>
                </a:lnTo>
                <a:lnTo>
                  <a:pt x="186584" y="0"/>
                </a:lnTo>
              </a:path>
            </a:pathLst>
          </a:custGeom>
          <a:solidFill>
            <a:srgbClr val="16C5C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92925" y="3971712"/>
            <a:ext cx="279263" cy="308029"/>
          </a:xfrm>
          <a:custGeom>
            <a:avLst/>
            <a:gdLst>
              <a:gd name="connsiteX0" fmla="*/ 144378 w 279263"/>
              <a:gd name="connsiteY0" fmla="*/ 0 h 308029"/>
              <a:gd name="connsiteX1" fmla="*/ 79029 w 279263"/>
              <a:gd name="connsiteY1" fmla="*/ 46040 h 308029"/>
              <a:gd name="connsiteX2" fmla="*/ 87465 w 279263"/>
              <a:gd name="connsiteY2" fmla="*/ 179857 h 308029"/>
              <a:gd name="connsiteX3" fmla="*/ 0 w 279263"/>
              <a:gd name="connsiteY3" fmla="*/ 257681 h 308029"/>
              <a:gd name="connsiteX4" fmla="*/ 41098 w 279263"/>
              <a:gd name="connsiteY4" fmla="*/ 300306 h 308029"/>
              <a:gd name="connsiteX5" fmla="*/ 93792 w 279263"/>
              <a:gd name="connsiteY5" fmla="*/ 308029 h 308029"/>
              <a:gd name="connsiteX6" fmla="*/ 148286 w 279263"/>
              <a:gd name="connsiteY6" fmla="*/ 299644 h 308029"/>
              <a:gd name="connsiteX7" fmla="*/ 196407 w 279263"/>
              <a:gd name="connsiteY7" fmla="*/ 276166 h 308029"/>
              <a:gd name="connsiteX8" fmla="*/ 235826 w 279263"/>
              <a:gd name="connsiteY8" fmla="*/ 240115 h 308029"/>
              <a:gd name="connsiteX9" fmla="*/ 264220 w 279263"/>
              <a:gd name="connsiteY9" fmla="*/ 194004 h 308029"/>
              <a:gd name="connsiteX10" fmla="*/ 279263 w 279263"/>
              <a:gd name="connsiteY10" fmla="*/ 140350 h 308029"/>
              <a:gd name="connsiteX11" fmla="*/ 144378 w 279263"/>
              <a:gd name="connsiteY11" fmla="*/ 0 h 30802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</a:cxnLst>
            <a:rect l="l" t="t" r="r" b="b"/>
            <a:pathLst>
              <a:path w="279263" h="308029">
                <a:moveTo>
                  <a:pt x="144378" y="0"/>
                </a:moveTo>
                <a:lnTo>
                  <a:pt x="79029" y="46040"/>
                </a:lnTo>
                <a:lnTo>
                  <a:pt x="87465" y="179857"/>
                </a:lnTo>
                <a:lnTo>
                  <a:pt x="0" y="257681"/>
                </a:lnTo>
                <a:lnTo>
                  <a:pt x="41098" y="300306"/>
                </a:lnTo>
                <a:lnTo>
                  <a:pt x="93792" y="308029"/>
                </a:lnTo>
                <a:lnTo>
                  <a:pt x="148286" y="299644"/>
                </a:lnTo>
                <a:lnTo>
                  <a:pt x="196407" y="276166"/>
                </a:lnTo>
                <a:lnTo>
                  <a:pt x="235826" y="240115"/>
                </a:lnTo>
                <a:lnTo>
                  <a:pt x="264220" y="194004"/>
                </a:lnTo>
                <a:lnTo>
                  <a:pt x="279263" y="140350"/>
                </a:lnTo>
                <a:lnTo>
                  <a:pt x="144378" y="0"/>
                </a:lnTo>
              </a:path>
            </a:pathLst>
          </a:custGeom>
          <a:solidFill>
            <a:srgbClr val="11969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79537" y="4487668"/>
            <a:ext cx="250502" cy="178891"/>
          </a:xfrm>
          <a:custGeom>
            <a:avLst/>
            <a:gdLst>
              <a:gd name="connsiteX0" fmla="*/ 128463 w 250502"/>
              <a:gd name="connsiteY0" fmla="*/ 0 h 178891"/>
              <a:gd name="connsiteX1" fmla="*/ 84783 w 250502"/>
              <a:gd name="connsiteY1" fmla="*/ 7722 h 178891"/>
              <a:gd name="connsiteX2" fmla="*/ 82214 w 250502"/>
              <a:gd name="connsiteY2" fmla="*/ 8909 h 178891"/>
              <a:gd name="connsiteX3" fmla="*/ 80937 w 250502"/>
              <a:gd name="connsiteY3" fmla="*/ 8909 h 178891"/>
              <a:gd name="connsiteX4" fmla="*/ 79645 w 250502"/>
              <a:gd name="connsiteY4" fmla="*/ 9950 h 178891"/>
              <a:gd name="connsiteX5" fmla="*/ 78367 w 250502"/>
              <a:gd name="connsiteY5" fmla="*/ 9950 h 178891"/>
              <a:gd name="connsiteX6" fmla="*/ 77075 w 250502"/>
              <a:gd name="connsiteY6" fmla="*/ 11138 h 178891"/>
              <a:gd name="connsiteX7" fmla="*/ 75798 w 250502"/>
              <a:gd name="connsiteY7" fmla="*/ 11138 h 178891"/>
              <a:gd name="connsiteX8" fmla="*/ 74506 w 250502"/>
              <a:gd name="connsiteY8" fmla="*/ 12177 h 178891"/>
              <a:gd name="connsiteX9" fmla="*/ 73229 w 250502"/>
              <a:gd name="connsiteY9" fmla="*/ 12177 h 178891"/>
              <a:gd name="connsiteX10" fmla="*/ 73229 w 250502"/>
              <a:gd name="connsiteY10" fmla="*/ 13366 h 178891"/>
              <a:gd name="connsiteX11" fmla="*/ 71937 w 250502"/>
              <a:gd name="connsiteY11" fmla="*/ 13366 h 178891"/>
              <a:gd name="connsiteX12" fmla="*/ 70660 w 250502"/>
              <a:gd name="connsiteY12" fmla="*/ 14405 h 178891"/>
              <a:gd name="connsiteX13" fmla="*/ 69367 w 250502"/>
              <a:gd name="connsiteY13" fmla="*/ 14405 h 178891"/>
              <a:gd name="connsiteX14" fmla="*/ 69367 w 250502"/>
              <a:gd name="connsiteY14" fmla="*/ 15593 h 178891"/>
              <a:gd name="connsiteX15" fmla="*/ 66799 w 250502"/>
              <a:gd name="connsiteY15" fmla="*/ 15593 h 178891"/>
              <a:gd name="connsiteX16" fmla="*/ 66799 w 250502"/>
              <a:gd name="connsiteY16" fmla="*/ 16634 h 178891"/>
              <a:gd name="connsiteX17" fmla="*/ 65514 w 250502"/>
              <a:gd name="connsiteY17" fmla="*/ 16634 h 178891"/>
              <a:gd name="connsiteX18" fmla="*/ 65514 w 250502"/>
              <a:gd name="connsiteY18" fmla="*/ 17822 h 178891"/>
              <a:gd name="connsiteX19" fmla="*/ 64230 w 250502"/>
              <a:gd name="connsiteY19" fmla="*/ 17822 h 178891"/>
              <a:gd name="connsiteX20" fmla="*/ 62945 w 250502"/>
              <a:gd name="connsiteY20" fmla="*/ 18860 h 178891"/>
              <a:gd name="connsiteX21" fmla="*/ 61661 w 250502"/>
              <a:gd name="connsiteY21" fmla="*/ 18860 h 178891"/>
              <a:gd name="connsiteX22" fmla="*/ 61661 w 250502"/>
              <a:gd name="connsiteY22" fmla="*/ 20048 h 178891"/>
              <a:gd name="connsiteX23" fmla="*/ 60376 w 250502"/>
              <a:gd name="connsiteY23" fmla="*/ 20048 h 178891"/>
              <a:gd name="connsiteX24" fmla="*/ 59092 w 250502"/>
              <a:gd name="connsiteY24" fmla="*/ 21089 h 178891"/>
              <a:gd name="connsiteX25" fmla="*/ 57806 w 250502"/>
              <a:gd name="connsiteY25" fmla="*/ 22278 h 178891"/>
              <a:gd name="connsiteX26" fmla="*/ 56521 w 250502"/>
              <a:gd name="connsiteY26" fmla="*/ 22278 h 178891"/>
              <a:gd name="connsiteX27" fmla="*/ 56521 w 250502"/>
              <a:gd name="connsiteY27" fmla="*/ 23316 h 178891"/>
              <a:gd name="connsiteX28" fmla="*/ 55237 w 250502"/>
              <a:gd name="connsiteY28" fmla="*/ 23316 h 178891"/>
              <a:gd name="connsiteX29" fmla="*/ 55237 w 250502"/>
              <a:gd name="connsiteY29" fmla="*/ 24505 h 178891"/>
              <a:gd name="connsiteX30" fmla="*/ 53954 w 250502"/>
              <a:gd name="connsiteY30" fmla="*/ 24505 h 178891"/>
              <a:gd name="connsiteX31" fmla="*/ 53954 w 250502"/>
              <a:gd name="connsiteY31" fmla="*/ 25544 h 178891"/>
              <a:gd name="connsiteX32" fmla="*/ 52669 w 250502"/>
              <a:gd name="connsiteY32" fmla="*/ 25544 h 178891"/>
              <a:gd name="connsiteX33" fmla="*/ 52669 w 250502"/>
              <a:gd name="connsiteY33" fmla="*/ 26732 h 178891"/>
              <a:gd name="connsiteX34" fmla="*/ 41148 w 250502"/>
              <a:gd name="connsiteY34" fmla="*/ 37663 h 178891"/>
              <a:gd name="connsiteX35" fmla="*/ 31794 w 250502"/>
              <a:gd name="connsiteY35" fmla="*/ 50406 h 178891"/>
              <a:gd name="connsiteX36" fmla="*/ 24849 w 250502"/>
              <a:gd name="connsiteY36" fmla="*/ 64631 h 178891"/>
              <a:gd name="connsiteX37" fmla="*/ 20554 w 250502"/>
              <a:gd name="connsiteY37" fmla="*/ 80006 h 178891"/>
              <a:gd name="connsiteX38" fmla="*/ 0 w 250502"/>
              <a:gd name="connsiteY38" fmla="*/ 178891 h 178891"/>
              <a:gd name="connsiteX39" fmla="*/ 250502 w 250502"/>
              <a:gd name="connsiteY39" fmla="*/ 178891 h 178891"/>
              <a:gd name="connsiteX40" fmla="*/ 249167 w 250502"/>
              <a:gd name="connsiteY40" fmla="*/ 168895 h 178891"/>
              <a:gd name="connsiteX41" fmla="*/ 128463 w 250502"/>
              <a:gd name="connsiteY41" fmla="*/ 168895 h 178891"/>
              <a:gd name="connsiteX42" fmla="*/ 95165 w 250502"/>
              <a:gd name="connsiteY42" fmla="*/ 163218 h 178891"/>
              <a:gd name="connsiteX43" fmla="*/ 68247 w 250502"/>
              <a:gd name="connsiteY43" fmla="*/ 147642 h 178891"/>
              <a:gd name="connsiteX44" fmla="*/ 50241 w 250502"/>
              <a:gd name="connsiteY44" fmla="*/ 124359 h 178891"/>
              <a:gd name="connsiteX45" fmla="*/ 43676 w 250502"/>
              <a:gd name="connsiteY45" fmla="*/ 95556 h 178891"/>
              <a:gd name="connsiteX46" fmla="*/ 43676 w 250502"/>
              <a:gd name="connsiteY46" fmla="*/ 90002 h 178891"/>
              <a:gd name="connsiteX47" fmla="*/ 44961 w 250502"/>
              <a:gd name="connsiteY47" fmla="*/ 83333 h 178891"/>
              <a:gd name="connsiteX48" fmla="*/ 46245 w 250502"/>
              <a:gd name="connsiteY48" fmla="*/ 77778 h 178891"/>
              <a:gd name="connsiteX49" fmla="*/ 148068 w 250502"/>
              <a:gd name="connsiteY49" fmla="*/ 77778 h 178891"/>
              <a:gd name="connsiteX50" fmla="*/ 150295 w 250502"/>
              <a:gd name="connsiteY50" fmla="*/ 65555 h 178891"/>
              <a:gd name="connsiteX51" fmla="*/ 232997 w 250502"/>
              <a:gd name="connsiteY51" fmla="*/ 65555 h 178891"/>
              <a:gd name="connsiteX52" fmla="*/ 232515 w 250502"/>
              <a:gd name="connsiteY52" fmla="*/ 64442 h 178891"/>
              <a:gd name="connsiteX53" fmla="*/ 217156 w 250502"/>
              <a:gd name="connsiteY53" fmla="*/ 38464 h 178891"/>
              <a:gd name="connsiteX54" fmla="*/ 193489 w 250502"/>
              <a:gd name="connsiteY54" fmla="*/ 18079 h 178891"/>
              <a:gd name="connsiteX55" fmla="*/ 163322 w 250502"/>
              <a:gd name="connsiteY55" fmla="*/ 4765 h 178891"/>
              <a:gd name="connsiteX56" fmla="*/ 128463 w 250502"/>
              <a:gd name="connsiteY56" fmla="*/ 0 h 1788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  <a:cxn ang="25">
                <a:pos x="connsiteX25" y="connsiteY25"/>
              </a:cxn>
              <a:cxn ang="26">
                <a:pos x="connsiteX26" y="connsiteY26"/>
              </a:cxn>
              <a:cxn ang="27">
                <a:pos x="connsiteX27" y="connsiteY27"/>
              </a:cxn>
              <a:cxn ang="28">
                <a:pos x="connsiteX28" y="connsiteY28"/>
              </a:cxn>
              <a:cxn ang="29">
                <a:pos x="connsiteX29" y="connsiteY29"/>
              </a:cxn>
              <a:cxn ang="30">
                <a:pos x="connsiteX30" y="connsiteY30"/>
              </a:cxn>
              <a:cxn ang="31">
                <a:pos x="connsiteX31" y="connsiteY31"/>
              </a:cxn>
              <a:cxn ang="32">
                <a:pos x="connsiteX32" y="connsiteY32"/>
              </a:cxn>
              <a:cxn ang="33">
                <a:pos x="connsiteX33" y="connsiteY33"/>
              </a:cxn>
              <a:cxn ang="34">
                <a:pos x="connsiteX34" y="connsiteY34"/>
              </a:cxn>
              <a:cxn ang="35">
                <a:pos x="connsiteX35" y="connsiteY35"/>
              </a:cxn>
              <a:cxn ang="36">
                <a:pos x="connsiteX36" y="connsiteY36"/>
              </a:cxn>
              <a:cxn ang="37">
                <a:pos x="connsiteX37" y="connsiteY37"/>
              </a:cxn>
              <a:cxn ang="38">
                <a:pos x="connsiteX38" y="connsiteY38"/>
              </a:cxn>
              <a:cxn ang="39">
                <a:pos x="connsiteX39" y="connsiteY39"/>
              </a:cxn>
              <a:cxn ang="40">
                <a:pos x="connsiteX40" y="connsiteY40"/>
              </a:cxn>
              <a:cxn ang="41">
                <a:pos x="connsiteX41" y="connsiteY41"/>
              </a:cxn>
              <a:cxn ang="42">
                <a:pos x="connsiteX42" y="connsiteY42"/>
              </a:cxn>
              <a:cxn ang="43">
                <a:pos x="connsiteX43" y="connsiteY43"/>
              </a:cxn>
              <a:cxn ang="44">
                <a:pos x="connsiteX44" y="connsiteY44"/>
              </a:cxn>
              <a:cxn ang="45">
                <a:pos x="connsiteX45" y="connsiteY45"/>
              </a:cxn>
              <a:cxn ang="46">
                <a:pos x="connsiteX46" y="connsiteY46"/>
              </a:cxn>
              <a:cxn ang="47">
                <a:pos x="connsiteX47" y="connsiteY47"/>
              </a:cxn>
              <a:cxn ang="48">
                <a:pos x="connsiteX48" y="connsiteY48"/>
              </a:cxn>
              <a:cxn ang="49">
                <a:pos x="connsiteX49" y="connsiteY49"/>
              </a:cxn>
              <a:cxn ang="50">
                <a:pos x="connsiteX50" y="connsiteY50"/>
              </a:cxn>
              <a:cxn ang="51">
                <a:pos x="connsiteX51" y="connsiteY51"/>
              </a:cxn>
              <a:cxn ang="52">
                <a:pos x="connsiteX52" y="connsiteY52"/>
              </a:cxn>
              <a:cxn ang="53">
                <a:pos x="connsiteX53" y="connsiteY53"/>
              </a:cxn>
              <a:cxn ang="54">
                <a:pos x="connsiteX54" y="connsiteY54"/>
              </a:cxn>
              <a:cxn ang="55">
                <a:pos x="connsiteX55" y="connsiteY55"/>
              </a:cxn>
              <a:cxn ang="56">
                <a:pos x="connsiteX56" y="connsiteY56"/>
              </a:cxn>
            </a:cxnLst>
            <a:rect l="l" t="t" r="r" b="b"/>
            <a:pathLst>
              <a:path w="250502" h="178891">
                <a:moveTo>
                  <a:pt x="128463" y="0"/>
                </a:moveTo>
                <a:lnTo>
                  <a:pt x="84783" y="7722"/>
                </a:lnTo>
                <a:lnTo>
                  <a:pt x="82214" y="8909"/>
                </a:lnTo>
                <a:lnTo>
                  <a:pt x="80937" y="8909"/>
                </a:lnTo>
                <a:lnTo>
                  <a:pt x="79645" y="9950"/>
                </a:lnTo>
                <a:lnTo>
                  <a:pt x="78367" y="9950"/>
                </a:lnTo>
                <a:lnTo>
                  <a:pt x="77075" y="11138"/>
                </a:lnTo>
                <a:lnTo>
                  <a:pt x="75798" y="11138"/>
                </a:lnTo>
                <a:lnTo>
                  <a:pt x="74506" y="12177"/>
                </a:lnTo>
                <a:lnTo>
                  <a:pt x="73229" y="12177"/>
                </a:lnTo>
                <a:lnTo>
                  <a:pt x="73229" y="13366"/>
                </a:lnTo>
                <a:lnTo>
                  <a:pt x="71937" y="13366"/>
                </a:lnTo>
                <a:lnTo>
                  <a:pt x="70660" y="14405"/>
                </a:lnTo>
                <a:lnTo>
                  <a:pt x="69367" y="14405"/>
                </a:lnTo>
                <a:lnTo>
                  <a:pt x="69367" y="15593"/>
                </a:lnTo>
                <a:lnTo>
                  <a:pt x="66799" y="15593"/>
                </a:lnTo>
                <a:lnTo>
                  <a:pt x="66799" y="16634"/>
                </a:lnTo>
                <a:lnTo>
                  <a:pt x="65514" y="16634"/>
                </a:lnTo>
                <a:lnTo>
                  <a:pt x="65514" y="17822"/>
                </a:lnTo>
                <a:lnTo>
                  <a:pt x="64230" y="17822"/>
                </a:lnTo>
                <a:lnTo>
                  <a:pt x="62945" y="18860"/>
                </a:lnTo>
                <a:lnTo>
                  <a:pt x="61661" y="18860"/>
                </a:lnTo>
                <a:lnTo>
                  <a:pt x="61661" y="20048"/>
                </a:lnTo>
                <a:lnTo>
                  <a:pt x="60376" y="20048"/>
                </a:lnTo>
                <a:lnTo>
                  <a:pt x="59092" y="21089"/>
                </a:lnTo>
                <a:lnTo>
                  <a:pt x="57806" y="22278"/>
                </a:lnTo>
                <a:lnTo>
                  <a:pt x="56521" y="22278"/>
                </a:lnTo>
                <a:lnTo>
                  <a:pt x="56521" y="23316"/>
                </a:lnTo>
                <a:lnTo>
                  <a:pt x="55237" y="23316"/>
                </a:lnTo>
                <a:lnTo>
                  <a:pt x="55237" y="24505"/>
                </a:lnTo>
                <a:lnTo>
                  <a:pt x="53954" y="24505"/>
                </a:lnTo>
                <a:lnTo>
                  <a:pt x="53954" y="25544"/>
                </a:lnTo>
                <a:lnTo>
                  <a:pt x="52669" y="25544"/>
                </a:lnTo>
                <a:lnTo>
                  <a:pt x="52669" y="26732"/>
                </a:lnTo>
                <a:lnTo>
                  <a:pt x="41148" y="37663"/>
                </a:lnTo>
                <a:lnTo>
                  <a:pt x="31794" y="50406"/>
                </a:lnTo>
                <a:lnTo>
                  <a:pt x="24849" y="64631"/>
                </a:lnTo>
                <a:lnTo>
                  <a:pt x="20554" y="80006"/>
                </a:lnTo>
                <a:lnTo>
                  <a:pt x="0" y="178891"/>
                </a:lnTo>
                <a:lnTo>
                  <a:pt x="250502" y="178891"/>
                </a:lnTo>
                <a:lnTo>
                  <a:pt x="249167" y="168895"/>
                </a:lnTo>
                <a:lnTo>
                  <a:pt x="128463" y="168895"/>
                </a:lnTo>
                <a:lnTo>
                  <a:pt x="95165" y="163218"/>
                </a:lnTo>
                <a:lnTo>
                  <a:pt x="68247" y="147642"/>
                </a:lnTo>
                <a:lnTo>
                  <a:pt x="50241" y="124359"/>
                </a:lnTo>
                <a:lnTo>
                  <a:pt x="43676" y="95556"/>
                </a:lnTo>
                <a:lnTo>
                  <a:pt x="43676" y="90002"/>
                </a:lnTo>
                <a:lnTo>
                  <a:pt x="44961" y="83333"/>
                </a:lnTo>
                <a:lnTo>
                  <a:pt x="46245" y="77778"/>
                </a:lnTo>
                <a:lnTo>
                  <a:pt x="148068" y="77778"/>
                </a:lnTo>
                <a:lnTo>
                  <a:pt x="150295" y="65555"/>
                </a:lnTo>
                <a:lnTo>
                  <a:pt x="232997" y="65555"/>
                </a:lnTo>
                <a:lnTo>
                  <a:pt x="232515" y="64442"/>
                </a:lnTo>
                <a:lnTo>
                  <a:pt x="217156" y="38464"/>
                </a:lnTo>
                <a:lnTo>
                  <a:pt x="193489" y="18079"/>
                </a:lnTo>
                <a:lnTo>
                  <a:pt x="163322" y="4765"/>
                </a:lnTo>
                <a:lnTo>
                  <a:pt x="128463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208000" y="4622107"/>
            <a:ext cx="120704" cy="34456"/>
          </a:xfrm>
          <a:custGeom>
            <a:avLst/>
            <a:gdLst>
              <a:gd name="connsiteX0" fmla="*/ 116103 w 120704"/>
              <a:gd name="connsiteY0" fmla="*/ 0 h 34456"/>
              <a:gd name="connsiteX1" fmla="*/ 70650 w 120704"/>
              <a:gd name="connsiteY1" fmla="*/ 0 h 34456"/>
              <a:gd name="connsiteX2" fmla="*/ 57800 w 120704"/>
              <a:gd name="connsiteY2" fmla="*/ 14292 h 34456"/>
              <a:gd name="connsiteX3" fmla="*/ 41101 w 120704"/>
              <a:gd name="connsiteY3" fmla="*/ 25147 h 34456"/>
              <a:gd name="connsiteX4" fmla="*/ 21513 w 120704"/>
              <a:gd name="connsiteY4" fmla="*/ 32042 h 34456"/>
              <a:gd name="connsiteX5" fmla="*/ 0 w 120704"/>
              <a:gd name="connsiteY5" fmla="*/ 34456 h 34456"/>
              <a:gd name="connsiteX6" fmla="*/ 120704 w 120704"/>
              <a:gd name="connsiteY6" fmla="*/ 34456 h 34456"/>
              <a:gd name="connsiteX7" fmla="*/ 116103 w 120704"/>
              <a:gd name="connsiteY7" fmla="*/ 0 h 3445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120704" h="34456">
                <a:moveTo>
                  <a:pt x="116103" y="0"/>
                </a:moveTo>
                <a:lnTo>
                  <a:pt x="70650" y="0"/>
                </a:lnTo>
                <a:lnTo>
                  <a:pt x="57800" y="14292"/>
                </a:lnTo>
                <a:lnTo>
                  <a:pt x="41101" y="25147"/>
                </a:lnTo>
                <a:lnTo>
                  <a:pt x="21513" y="32042"/>
                </a:lnTo>
                <a:lnTo>
                  <a:pt x="0" y="34456"/>
                </a:lnTo>
                <a:lnTo>
                  <a:pt x="120704" y="34456"/>
                </a:lnTo>
                <a:lnTo>
                  <a:pt x="116103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201570" y="4627676"/>
            <a:ext cx="60372" cy="17778"/>
          </a:xfrm>
          <a:custGeom>
            <a:avLst/>
            <a:gdLst>
              <a:gd name="connsiteX0" fmla="*/ 29555 w 60372"/>
              <a:gd name="connsiteY0" fmla="*/ 0 h 17778"/>
              <a:gd name="connsiteX1" fmla="*/ 3861 w 60372"/>
              <a:gd name="connsiteY1" fmla="*/ 0 h 17778"/>
              <a:gd name="connsiteX2" fmla="*/ 0 w 60372"/>
              <a:gd name="connsiteY2" fmla="*/ 3327 h 17778"/>
              <a:gd name="connsiteX3" fmla="*/ 0 w 60372"/>
              <a:gd name="connsiteY3" fmla="*/ 14437 h 17778"/>
              <a:gd name="connsiteX4" fmla="*/ 3861 w 60372"/>
              <a:gd name="connsiteY4" fmla="*/ 17777 h 17778"/>
              <a:gd name="connsiteX5" fmla="*/ 29555 w 60372"/>
              <a:gd name="connsiteY5" fmla="*/ 17777 h 17778"/>
              <a:gd name="connsiteX6" fmla="*/ 34693 w 60372"/>
              <a:gd name="connsiteY6" fmla="*/ 15550 h 17778"/>
              <a:gd name="connsiteX7" fmla="*/ 34693 w 60372"/>
              <a:gd name="connsiteY7" fmla="*/ 11109 h 17778"/>
              <a:gd name="connsiteX8" fmla="*/ 43679 w 60372"/>
              <a:gd name="connsiteY8" fmla="*/ 9995 h 17778"/>
              <a:gd name="connsiteX9" fmla="*/ 52664 w 60372"/>
              <a:gd name="connsiteY9" fmla="*/ 7768 h 17778"/>
              <a:gd name="connsiteX10" fmla="*/ 60372 w 60372"/>
              <a:gd name="connsiteY10" fmla="*/ 4441 h 17778"/>
              <a:gd name="connsiteX11" fmla="*/ 34693 w 60372"/>
              <a:gd name="connsiteY11" fmla="*/ 4441 h 17778"/>
              <a:gd name="connsiteX12" fmla="*/ 29555 w 60372"/>
              <a:gd name="connsiteY12" fmla="*/ 0 h 177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</a:cxnLst>
            <a:rect l="l" t="t" r="r" b="b"/>
            <a:pathLst>
              <a:path w="60372" h="17778">
                <a:moveTo>
                  <a:pt x="29555" y="0"/>
                </a:moveTo>
                <a:lnTo>
                  <a:pt x="3861" y="0"/>
                </a:lnTo>
                <a:lnTo>
                  <a:pt x="0" y="3327"/>
                </a:lnTo>
                <a:lnTo>
                  <a:pt x="0" y="14437"/>
                </a:lnTo>
                <a:lnTo>
                  <a:pt x="3861" y="17777"/>
                </a:lnTo>
                <a:lnTo>
                  <a:pt x="29555" y="17777"/>
                </a:lnTo>
                <a:lnTo>
                  <a:pt x="34693" y="15550"/>
                </a:lnTo>
                <a:lnTo>
                  <a:pt x="34693" y="11109"/>
                </a:lnTo>
                <a:lnTo>
                  <a:pt x="43679" y="9995"/>
                </a:lnTo>
                <a:lnTo>
                  <a:pt x="52664" y="7768"/>
                </a:lnTo>
                <a:lnTo>
                  <a:pt x="60372" y="4441"/>
                </a:lnTo>
                <a:lnTo>
                  <a:pt x="34693" y="4441"/>
                </a:lnTo>
                <a:lnTo>
                  <a:pt x="2955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236264" y="4573229"/>
            <a:ext cx="87840" cy="58888"/>
          </a:xfrm>
          <a:custGeom>
            <a:avLst/>
            <a:gdLst>
              <a:gd name="connsiteX0" fmla="*/ 81354 w 87840"/>
              <a:gd name="connsiteY0" fmla="*/ 0 h 58888"/>
              <a:gd name="connsiteX1" fmla="*/ 55234 w 87840"/>
              <a:gd name="connsiteY1" fmla="*/ 0 h 58888"/>
              <a:gd name="connsiteX2" fmla="*/ 55234 w 87840"/>
              <a:gd name="connsiteY2" fmla="*/ 3326 h 58888"/>
              <a:gd name="connsiteX3" fmla="*/ 56512 w 87840"/>
              <a:gd name="connsiteY3" fmla="*/ 6667 h 58888"/>
              <a:gd name="connsiteX4" fmla="*/ 56512 w 87840"/>
              <a:gd name="connsiteY4" fmla="*/ 16664 h 58888"/>
              <a:gd name="connsiteX5" fmla="*/ 21832 w 87840"/>
              <a:gd name="connsiteY5" fmla="*/ 52218 h 58888"/>
              <a:gd name="connsiteX6" fmla="*/ 15401 w 87840"/>
              <a:gd name="connsiteY6" fmla="*/ 55546 h 58888"/>
              <a:gd name="connsiteX7" fmla="*/ 7707 w 87840"/>
              <a:gd name="connsiteY7" fmla="*/ 57773 h 58888"/>
              <a:gd name="connsiteX8" fmla="*/ 0 w 87840"/>
              <a:gd name="connsiteY8" fmla="*/ 58888 h 58888"/>
              <a:gd name="connsiteX9" fmla="*/ 25678 w 87840"/>
              <a:gd name="connsiteY9" fmla="*/ 58888 h 58888"/>
              <a:gd name="connsiteX10" fmla="*/ 32110 w 87840"/>
              <a:gd name="connsiteY10" fmla="*/ 55546 h 58888"/>
              <a:gd name="connsiteX11" fmla="*/ 37249 w 87840"/>
              <a:gd name="connsiteY11" fmla="*/ 53333 h 58888"/>
              <a:gd name="connsiteX12" fmla="*/ 42387 w 87840"/>
              <a:gd name="connsiteY12" fmla="*/ 48878 h 58888"/>
              <a:gd name="connsiteX13" fmla="*/ 87840 w 87840"/>
              <a:gd name="connsiteY13" fmla="*/ 48878 h 58888"/>
              <a:gd name="connsiteX14" fmla="*/ 81354 w 87840"/>
              <a:gd name="connsiteY14" fmla="*/ 0 h 588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</a:cxnLst>
            <a:rect l="l" t="t" r="r" b="b"/>
            <a:pathLst>
              <a:path w="87840" h="58888">
                <a:moveTo>
                  <a:pt x="81354" y="0"/>
                </a:moveTo>
                <a:lnTo>
                  <a:pt x="55234" y="0"/>
                </a:lnTo>
                <a:lnTo>
                  <a:pt x="55234" y="3326"/>
                </a:lnTo>
                <a:lnTo>
                  <a:pt x="56512" y="6667"/>
                </a:lnTo>
                <a:lnTo>
                  <a:pt x="56512" y="16664"/>
                </a:lnTo>
                <a:lnTo>
                  <a:pt x="21832" y="52218"/>
                </a:lnTo>
                <a:lnTo>
                  <a:pt x="15401" y="55546"/>
                </a:lnTo>
                <a:lnTo>
                  <a:pt x="7707" y="57773"/>
                </a:lnTo>
                <a:lnTo>
                  <a:pt x="0" y="58888"/>
                </a:lnTo>
                <a:lnTo>
                  <a:pt x="25678" y="58888"/>
                </a:lnTo>
                <a:lnTo>
                  <a:pt x="32110" y="55546"/>
                </a:lnTo>
                <a:lnTo>
                  <a:pt x="37249" y="53333"/>
                </a:lnTo>
                <a:lnTo>
                  <a:pt x="42387" y="48878"/>
                </a:lnTo>
                <a:lnTo>
                  <a:pt x="87840" y="48878"/>
                </a:lnTo>
                <a:lnTo>
                  <a:pt x="81354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Freeform 3"/>
          <p:cNvSpPr/>
          <p:nvPr/>
        </p:nvSpPr>
        <p:spPr>
          <a:xfrm>
            <a:off x="124499" y="4565446"/>
            <a:ext cx="103106" cy="8882"/>
          </a:xfrm>
          <a:custGeom>
            <a:avLst/>
            <a:gdLst>
              <a:gd name="connsiteX0" fmla="*/ 103106 w 103106"/>
              <a:gd name="connsiteY0" fmla="*/ 0 h 8882"/>
              <a:gd name="connsiteX1" fmla="*/ 1284 w 103106"/>
              <a:gd name="connsiteY1" fmla="*/ 0 h 8882"/>
              <a:gd name="connsiteX2" fmla="*/ 1284 w 103106"/>
              <a:gd name="connsiteY2" fmla="*/ 4441 h 8882"/>
              <a:gd name="connsiteX3" fmla="*/ 0 w 103106"/>
              <a:gd name="connsiteY3" fmla="*/ 7782 h 8882"/>
              <a:gd name="connsiteX4" fmla="*/ 101487 w 103106"/>
              <a:gd name="connsiteY4" fmla="*/ 8882 h 8882"/>
              <a:gd name="connsiteX5" fmla="*/ 103106 w 103106"/>
              <a:gd name="connsiteY5" fmla="*/ 0 h 888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103106" h="8882">
                <a:moveTo>
                  <a:pt x="103106" y="0"/>
                </a:moveTo>
                <a:lnTo>
                  <a:pt x="1284" y="0"/>
                </a:lnTo>
                <a:lnTo>
                  <a:pt x="1284" y="4441"/>
                </a:lnTo>
                <a:lnTo>
                  <a:pt x="0" y="7782"/>
                </a:lnTo>
                <a:lnTo>
                  <a:pt x="101487" y="8882"/>
                </a:lnTo>
                <a:lnTo>
                  <a:pt x="103106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Freeform 3"/>
          <p:cNvSpPr/>
          <p:nvPr/>
        </p:nvSpPr>
        <p:spPr>
          <a:xfrm>
            <a:off x="229833" y="4553224"/>
            <a:ext cx="87785" cy="21104"/>
          </a:xfrm>
          <a:custGeom>
            <a:avLst/>
            <a:gdLst>
              <a:gd name="connsiteX0" fmla="*/ 82701 w 87785"/>
              <a:gd name="connsiteY0" fmla="*/ 0 h 21104"/>
              <a:gd name="connsiteX1" fmla="*/ 0 w 87785"/>
              <a:gd name="connsiteY1" fmla="*/ 0 h 21104"/>
              <a:gd name="connsiteX2" fmla="*/ 9000 w 87785"/>
              <a:gd name="connsiteY2" fmla="*/ 21104 h 21104"/>
              <a:gd name="connsiteX3" fmla="*/ 61664 w 87785"/>
              <a:gd name="connsiteY3" fmla="*/ 20005 h 21104"/>
              <a:gd name="connsiteX4" fmla="*/ 87785 w 87785"/>
              <a:gd name="connsiteY4" fmla="*/ 20005 h 21104"/>
              <a:gd name="connsiteX5" fmla="*/ 87358 w 87785"/>
              <a:gd name="connsiteY5" fmla="*/ 16664 h 21104"/>
              <a:gd name="connsiteX6" fmla="*/ 86067 w 87785"/>
              <a:gd name="connsiteY6" fmla="*/ 7782 h 21104"/>
              <a:gd name="connsiteX7" fmla="*/ 82701 w 87785"/>
              <a:gd name="connsiteY7" fmla="*/ 0 h 2110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87785" h="21104">
                <a:moveTo>
                  <a:pt x="82701" y="0"/>
                </a:moveTo>
                <a:lnTo>
                  <a:pt x="0" y="0"/>
                </a:lnTo>
                <a:lnTo>
                  <a:pt x="9000" y="21104"/>
                </a:lnTo>
                <a:lnTo>
                  <a:pt x="61664" y="20005"/>
                </a:lnTo>
                <a:lnTo>
                  <a:pt x="87785" y="20005"/>
                </a:lnTo>
                <a:lnTo>
                  <a:pt x="87358" y="16664"/>
                </a:lnTo>
                <a:lnTo>
                  <a:pt x="86067" y="7782"/>
                </a:lnTo>
                <a:lnTo>
                  <a:pt x="82701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Freeform 3"/>
          <p:cNvSpPr/>
          <p:nvPr/>
        </p:nvSpPr>
        <p:spPr>
          <a:xfrm>
            <a:off x="70546" y="4669900"/>
            <a:ext cx="271047" cy="116662"/>
          </a:xfrm>
          <a:custGeom>
            <a:avLst/>
            <a:gdLst>
              <a:gd name="connsiteX0" fmla="*/ 95052 w 271047"/>
              <a:gd name="connsiteY0" fmla="*/ 0 h 116662"/>
              <a:gd name="connsiteX1" fmla="*/ 58344 w 271047"/>
              <a:gd name="connsiteY1" fmla="*/ 17602 h 116662"/>
              <a:gd name="connsiteX2" fmla="*/ 28741 w 271047"/>
              <a:gd name="connsiteY2" fmla="*/ 44162 h 116662"/>
              <a:gd name="connsiteX3" fmla="*/ 8529 w 271047"/>
              <a:gd name="connsiteY3" fmla="*/ 77808 h 116662"/>
              <a:gd name="connsiteX4" fmla="*/ 0 w 271047"/>
              <a:gd name="connsiteY4" fmla="*/ 116662 h 116662"/>
              <a:gd name="connsiteX5" fmla="*/ 271047 w 271047"/>
              <a:gd name="connsiteY5" fmla="*/ 116662 h 116662"/>
              <a:gd name="connsiteX6" fmla="*/ 262696 w 271047"/>
              <a:gd name="connsiteY6" fmla="*/ 77651 h 116662"/>
              <a:gd name="connsiteX7" fmla="*/ 243030 w 271047"/>
              <a:gd name="connsiteY7" fmla="*/ 44160 h 116662"/>
              <a:gd name="connsiteX8" fmla="*/ 136007 w 271047"/>
              <a:gd name="connsiteY8" fmla="*/ 44160 h 116662"/>
              <a:gd name="connsiteX9" fmla="*/ 108243 w 271047"/>
              <a:gd name="connsiteY9" fmla="*/ 33432 h 116662"/>
              <a:gd name="connsiteX10" fmla="*/ 95052 w 271047"/>
              <a:gd name="connsiteY10" fmla="*/ 0 h 11666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</a:cxnLst>
            <a:rect l="l" t="t" r="r" b="b"/>
            <a:pathLst>
              <a:path w="271047" h="116662">
                <a:moveTo>
                  <a:pt x="95052" y="0"/>
                </a:moveTo>
                <a:lnTo>
                  <a:pt x="58344" y="17602"/>
                </a:lnTo>
                <a:lnTo>
                  <a:pt x="28741" y="44162"/>
                </a:lnTo>
                <a:lnTo>
                  <a:pt x="8529" y="77808"/>
                </a:lnTo>
                <a:lnTo>
                  <a:pt x="0" y="116662"/>
                </a:lnTo>
                <a:lnTo>
                  <a:pt x="271047" y="116662"/>
                </a:lnTo>
                <a:lnTo>
                  <a:pt x="262696" y="77651"/>
                </a:lnTo>
                <a:lnTo>
                  <a:pt x="243030" y="44160"/>
                </a:lnTo>
                <a:lnTo>
                  <a:pt x="136007" y="44160"/>
                </a:lnTo>
                <a:lnTo>
                  <a:pt x="108243" y="33432"/>
                </a:lnTo>
                <a:lnTo>
                  <a:pt x="95052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Freeform 3"/>
          <p:cNvSpPr/>
          <p:nvPr/>
        </p:nvSpPr>
        <p:spPr>
          <a:xfrm>
            <a:off x="206554" y="4669900"/>
            <a:ext cx="107022" cy="44160"/>
          </a:xfrm>
          <a:custGeom>
            <a:avLst/>
            <a:gdLst>
              <a:gd name="connsiteX0" fmla="*/ 39987 w 107022"/>
              <a:gd name="connsiteY0" fmla="*/ 0 h 44160"/>
              <a:gd name="connsiteX1" fmla="*/ 27521 w 107022"/>
              <a:gd name="connsiteY1" fmla="*/ 32810 h 44160"/>
              <a:gd name="connsiteX2" fmla="*/ 0 w 107022"/>
              <a:gd name="connsiteY2" fmla="*/ 44160 h 44160"/>
              <a:gd name="connsiteX3" fmla="*/ 107022 w 107022"/>
              <a:gd name="connsiteY3" fmla="*/ 44160 h 44160"/>
              <a:gd name="connsiteX4" fmla="*/ 106778 w 107022"/>
              <a:gd name="connsiteY4" fmla="*/ 43745 h 44160"/>
              <a:gd name="connsiteX5" fmla="*/ 77234 w 107022"/>
              <a:gd name="connsiteY5" fmla="*/ 17132 h 44160"/>
              <a:gd name="connsiteX6" fmla="*/ 39987 w 107022"/>
              <a:gd name="connsiteY6" fmla="*/ 0 h 4416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107022" h="44160">
                <a:moveTo>
                  <a:pt x="39987" y="0"/>
                </a:moveTo>
                <a:lnTo>
                  <a:pt x="27521" y="32810"/>
                </a:lnTo>
                <a:lnTo>
                  <a:pt x="0" y="44160"/>
                </a:lnTo>
                <a:lnTo>
                  <a:pt x="107022" y="44160"/>
                </a:lnTo>
                <a:lnTo>
                  <a:pt x="106778" y="43745"/>
                </a:lnTo>
                <a:lnTo>
                  <a:pt x="77234" y="17132"/>
                </a:lnTo>
                <a:lnTo>
                  <a:pt x="39987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Freeform 3"/>
          <p:cNvSpPr/>
          <p:nvPr/>
        </p:nvSpPr>
        <p:spPr>
          <a:xfrm>
            <a:off x="0" y="4897952"/>
            <a:ext cx="373154" cy="388007"/>
          </a:xfrm>
          <a:custGeom>
            <a:avLst/>
            <a:gdLst>
              <a:gd name="connsiteX0" fmla="*/ 186584 w 373154"/>
              <a:gd name="connsiteY0" fmla="*/ 0 h 388007"/>
              <a:gd name="connsiteX1" fmla="*/ 136981 w 373154"/>
              <a:gd name="connsiteY1" fmla="*/ 6929 h 388007"/>
              <a:gd name="connsiteX2" fmla="*/ 92409 w 373154"/>
              <a:gd name="connsiteY2" fmla="*/ 26485 h 388007"/>
              <a:gd name="connsiteX3" fmla="*/ 54646 w 373154"/>
              <a:gd name="connsiteY3" fmla="*/ 56821 h 388007"/>
              <a:gd name="connsiteX4" fmla="*/ 25472 w 373154"/>
              <a:gd name="connsiteY4" fmla="*/ 96086 h 388007"/>
              <a:gd name="connsiteX5" fmla="*/ 6664 w 373154"/>
              <a:gd name="connsiteY5" fmla="*/ 142432 h 388007"/>
              <a:gd name="connsiteX6" fmla="*/ 0 w 373154"/>
              <a:gd name="connsiteY6" fmla="*/ 194011 h 388007"/>
              <a:gd name="connsiteX7" fmla="*/ 6664 w 373154"/>
              <a:gd name="connsiteY7" fmla="*/ 245582 h 388007"/>
              <a:gd name="connsiteX8" fmla="*/ 25472 w 373154"/>
              <a:gd name="connsiteY8" fmla="*/ 291924 h 388007"/>
              <a:gd name="connsiteX9" fmla="*/ 54646 w 373154"/>
              <a:gd name="connsiteY9" fmla="*/ 331187 h 388007"/>
              <a:gd name="connsiteX10" fmla="*/ 92409 w 373154"/>
              <a:gd name="connsiteY10" fmla="*/ 361521 h 388007"/>
              <a:gd name="connsiteX11" fmla="*/ 136981 w 373154"/>
              <a:gd name="connsiteY11" fmla="*/ 381077 h 388007"/>
              <a:gd name="connsiteX12" fmla="*/ 186584 w 373154"/>
              <a:gd name="connsiteY12" fmla="*/ 388007 h 388007"/>
              <a:gd name="connsiteX13" fmla="*/ 236183 w 373154"/>
              <a:gd name="connsiteY13" fmla="*/ 381077 h 388007"/>
              <a:gd name="connsiteX14" fmla="*/ 280750 w 373154"/>
              <a:gd name="connsiteY14" fmla="*/ 361521 h 388007"/>
              <a:gd name="connsiteX15" fmla="*/ 318511 w 373154"/>
              <a:gd name="connsiteY15" fmla="*/ 331187 h 388007"/>
              <a:gd name="connsiteX16" fmla="*/ 347682 w 373154"/>
              <a:gd name="connsiteY16" fmla="*/ 291924 h 388007"/>
              <a:gd name="connsiteX17" fmla="*/ 366489 w 373154"/>
              <a:gd name="connsiteY17" fmla="*/ 245582 h 388007"/>
              <a:gd name="connsiteX18" fmla="*/ 373154 w 373154"/>
              <a:gd name="connsiteY18" fmla="*/ 194011 h 388007"/>
              <a:gd name="connsiteX19" fmla="*/ 366489 w 373154"/>
              <a:gd name="connsiteY19" fmla="*/ 142432 h 388007"/>
              <a:gd name="connsiteX20" fmla="*/ 347682 w 373154"/>
              <a:gd name="connsiteY20" fmla="*/ 96086 h 388007"/>
              <a:gd name="connsiteX21" fmla="*/ 318511 w 373154"/>
              <a:gd name="connsiteY21" fmla="*/ 56821 h 388007"/>
              <a:gd name="connsiteX22" fmla="*/ 280750 w 373154"/>
              <a:gd name="connsiteY22" fmla="*/ 26485 h 388007"/>
              <a:gd name="connsiteX23" fmla="*/ 236183 w 373154"/>
              <a:gd name="connsiteY23" fmla="*/ 6929 h 388007"/>
              <a:gd name="connsiteX24" fmla="*/ 186584 w 373154"/>
              <a:gd name="connsiteY24" fmla="*/ 0 h 38800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</a:cxnLst>
            <a:rect l="l" t="t" r="r" b="b"/>
            <a:pathLst>
              <a:path w="373154" h="388007">
                <a:moveTo>
                  <a:pt x="186584" y="0"/>
                </a:moveTo>
                <a:lnTo>
                  <a:pt x="136981" y="6929"/>
                </a:lnTo>
                <a:lnTo>
                  <a:pt x="92409" y="26485"/>
                </a:lnTo>
                <a:lnTo>
                  <a:pt x="54646" y="56821"/>
                </a:lnTo>
                <a:lnTo>
                  <a:pt x="25472" y="96086"/>
                </a:lnTo>
                <a:lnTo>
                  <a:pt x="6664" y="142432"/>
                </a:lnTo>
                <a:lnTo>
                  <a:pt x="0" y="194011"/>
                </a:lnTo>
                <a:lnTo>
                  <a:pt x="6664" y="245582"/>
                </a:lnTo>
                <a:lnTo>
                  <a:pt x="25472" y="291924"/>
                </a:lnTo>
                <a:lnTo>
                  <a:pt x="54646" y="331187"/>
                </a:lnTo>
                <a:lnTo>
                  <a:pt x="92409" y="361521"/>
                </a:lnTo>
                <a:lnTo>
                  <a:pt x="136981" y="381077"/>
                </a:lnTo>
                <a:lnTo>
                  <a:pt x="186584" y="388007"/>
                </a:lnTo>
                <a:lnTo>
                  <a:pt x="236183" y="381077"/>
                </a:lnTo>
                <a:lnTo>
                  <a:pt x="280750" y="361521"/>
                </a:lnTo>
                <a:lnTo>
                  <a:pt x="318511" y="331187"/>
                </a:lnTo>
                <a:lnTo>
                  <a:pt x="347682" y="291924"/>
                </a:lnTo>
                <a:lnTo>
                  <a:pt x="366489" y="245582"/>
                </a:lnTo>
                <a:lnTo>
                  <a:pt x="373154" y="194011"/>
                </a:lnTo>
                <a:lnTo>
                  <a:pt x="366489" y="142432"/>
                </a:lnTo>
                <a:lnTo>
                  <a:pt x="347682" y="96086"/>
                </a:lnTo>
                <a:lnTo>
                  <a:pt x="318511" y="56821"/>
                </a:lnTo>
                <a:lnTo>
                  <a:pt x="280750" y="26485"/>
                </a:lnTo>
                <a:lnTo>
                  <a:pt x="236183" y="6929"/>
                </a:lnTo>
                <a:lnTo>
                  <a:pt x="186584" y="0"/>
                </a:lnTo>
              </a:path>
            </a:pathLst>
          </a:custGeom>
          <a:solidFill>
            <a:srgbClr val="16C5C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7" name="Freeform 3"/>
          <p:cNvSpPr/>
          <p:nvPr/>
        </p:nvSpPr>
        <p:spPr>
          <a:xfrm>
            <a:off x="92925" y="4977975"/>
            <a:ext cx="279263" cy="307983"/>
          </a:xfrm>
          <a:custGeom>
            <a:avLst/>
            <a:gdLst>
              <a:gd name="connsiteX0" fmla="*/ 144378 w 279263"/>
              <a:gd name="connsiteY0" fmla="*/ 0 h 307983"/>
              <a:gd name="connsiteX1" fmla="*/ 79029 w 279263"/>
              <a:gd name="connsiteY1" fmla="*/ 46025 h 307983"/>
              <a:gd name="connsiteX2" fmla="*/ 87465 w 279263"/>
              <a:gd name="connsiteY2" fmla="*/ 179752 h 307983"/>
              <a:gd name="connsiteX3" fmla="*/ 0 w 279263"/>
              <a:gd name="connsiteY3" fmla="*/ 257561 h 307983"/>
              <a:gd name="connsiteX4" fmla="*/ 41098 w 279263"/>
              <a:gd name="connsiteY4" fmla="*/ 300304 h 307983"/>
              <a:gd name="connsiteX5" fmla="*/ 93792 w 279263"/>
              <a:gd name="connsiteY5" fmla="*/ 307983 h 307983"/>
              <a:gd name="connsiteX6" fmla="*/ 148286 w 279263"/>
              <a:gd name="connsiteY6" fmla="*/ 299591 h 307983"/>
              <a:gd name="connsiteX7" fmla="*/ 196407 w 279263"/>
              <a:gd name="connsiteY7" fmla="*/ 276099 h 307983"/>
              <a:gd name="connsiteX8" fmla="*/ 235826 w 279263"/>
              <a:gd name="connsiteY8" fmla="*/ 240035 h 307983"/>
              <a:gd name="connsiteX9" fmla="*/ 264220 w 279263"/>
              <a:gd name="connsiteY9" fmla="*/ 193923 h 307983"/>
              <a:gd name="connsiteX10" fmla="*/ 279263 w 279263"/>
              <a:gd name="connsiteY10" fmla="*/ 140291 h 307983"/>
              <a:gd name="connsiteX11" fmla="*/ 144378 w 279263"/>
              <a:gd name="connsiteY11" fmla="*/ 0 h 3079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</a:cxnLst>
            <a:rect l="l" t="t" r="r" b="b"/>
            <a:pathLst>
              <a:path w="279263" h="307983">
                <a:moveTo>
                  <a:pt x="144378" y="0"/>
                </a:moveTo>
                <a:lnTo>
                  <a:pt x="79029" y="46025"/>
                </a:lnTo>
                <a:lnTo>
                  <a:pt x="87465" y="179752"/>
                </a:lnTo>
                <a:lnTo>
                  <a:pt x="0" y="257561"/>
                </a:lnTo>
                <a:lnTo>
                  <a:pt x="41098" y="300304"/>
                </a:lnTo>
                <a:lnTo>
                  <a:pt x="93792" y="307983"/>
                </a:lnTo>
                <a:lnTo>
                  <a:pt x="148286" y="299591"/>
                </a:lnTo>
                <a:lnTo>
                  <a:pt x="196407" y="276099"/>
                </a:lnTo>
                <a:lnTo>
                  <a:pt x="235826" y="240035"/>
                </a:lnTo>
                <a:lnTo>
                  <a:pt x="264220" y="193923"/>
                </a:lnTo>
                <a:lnTo>
                  <a:pt x="279263" y="140291"/>
                </a:lnTo>
                <a:lnTo>
                  <a:pt x="144378" y="0"/>
                </a:lnTo>
              </a:path>
            </a:pathLst>
          </a:custGeom>
          <a:solidFill>
            <a:srgbClr val="11969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600" y="1397000"/>
            <a:ext cx="215900" cy="304800"/>
          </a:xfrm>
          <a:prstGeom prst="rect">
            <a:avLst/>
          </a:prstGeom>
          <a:noFill/>
        </p:spPr>
      </p:pic>
      <p:pic>
        <p:nvPicPr>
          <p:cNvPr id="3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7000" y="2311400"/>
            <a:ext cx="215900" cy="317500"/>
          </a:xfrm>
          <a:prstGeom prst="rect">
            <a:avLst/>
          </a:prstGeom>
          <a:noFill/>
        </p:spPr>
      </p:pic>
      <p:pic>
        <p:nvPicPr>
          <p:cNvPr id="3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200" y="3924300"/>
            <a:ext cx="215900" cy="317500"/>
          </a:xfrm>
          <a:prstGeom prst="rect">
            <a:avLst/>
          </a:prstGeom>
          <a:noFill/>
        </p:spPr>
      </p:pic>
      <p:pic>
        <p:nvPicPr>
          <p:cNvPr id="40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200" y="4940300"/>
            <a:ext cx="241300" cy="304800"/>
          </a:xfrm>
          <a:prstGeom prst="rect">
            <a:avLst/>
          </a:prstGeom>
          <a:noFill/>
        </p:spPr>
      </p:pic>
      <p:pic>
        <p:nvPicPr>
          <p:cNvPr id="41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87500" y="279400"/>
            <a:ext cx="965200" cy="292100"/>
          </a:xfrm>
          <a:prstGeom prst="rect">
            <a:avLst/>
          </a:prstGeom>
          <a:noFill/>
        </p:spPr>
      </p:pic>
      <p:sp>
        <p:nvSpPr>
          <p:cNvPr id="42" name="TextBox 1"/>
          <p:cNvSpPr txBox="1"/>
          <p:nvPr/>
        </p:nvSpPr>
        <p:spPr>
          <a:xfrm>
            <a:off x="254000" y="939800"/>
            <a:ext cx="839974" cy="26417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</a:pPr>
            <a:r>
              <a:rPr lang="en-US" altLang="zh-CN" sz="163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表示怀疑</a:t>
            </a:r>
          </a:p>
        </p:txBody>
      </p:sp>
      <p:sp>
        <p:nvSpPr>
          <p:cNvPr id="43" name="TextBox 1"/>
          <p:cNvSpPr txBox="1"/>
          <p:nvPr/>
        </p:nvSpPr>
        <p:spPr>
          <a:xfrm>
            <a:off x="584200" y="1473200"/>
            <a:ext cx="1795363" cy="23852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5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怎么？我说的不对吗？</a:t>
            </a:r>
          </a:p>
        </p:txBody>
      </p:sp>
      <p:sp>
        <p:nvSpPr>
          <p:cNvPr id="44" name="TextBox 1"/>
          <p:cNvSpPr txBox="1"/>
          <p:nvPr/>
        </p:nvSpPr>
        <p:spPr>
          <a:xfrm>
            <a:off x="393700" y="1854200"/>
            <a:ext cx="2872581" cy="23852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5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（有可能诉苦，也有可能说还行吧）</a:t>
            </a:r>
          </a:p>
        </p:txBody>
      </p:sp>
      <p:sp>
        <p:nvSpPr>
          <p:cNvPr id="45" name="TextBox 1"/>
          <p:cNvSpPr txBox="1"/>
          <p:nvPr/>
        </p:nvSpPr>
        <p:spPr>
          <a:xfrm>
            <a:off x="546100" y="2273300"/>
            <a:ext cx="9531455" cy="905376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6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不过说真的，现在</a:t>
            </a:r>
            <a:r>
              <a:rPr lang="en-US" altLang="zh-CN" sz="1405" dirty="0">
                <a:solidFill>
                  <a:srgbClr val="404040"/>
                </a:solidFill>
                <a:latin typeface="Segoe UI" panose="020B0502040204020203" pitchFamily="18" charset="0"/>
                <a:ea typeface="微软雅黑" panose="020B0503020204020204" pitchFamily="34" charset="-122"/>
                <a:cs typeface="Segoe UI" panose="020B0502040204020203" pitchFamily="18" charset="0"/>
              </a:rPr>
              <a:t>80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后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压力比较大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，工作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稳定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固然重要，但是能有一个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施展才华的平台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，并且能满足我们的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生活需要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，让</a:t>
            </a:r>
          </a:p>
          <a:p>
            <a:pPr defTabSz="0">
              <a:lnSpc>
                <a:spcPts val="23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父母、子女能过上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好日子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也是我们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奋斗的目标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呀，不然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荒废了青春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和才华就可惜了。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8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是啊，但是现在我也没办法改变现状呀。</a:t>
            </a:r>
          </a:p>
        </p:txBody>
      </p:sp>
      <p:sp>
        <p:nvSpPr>
          <p:cNvPr id="46" name="TextBox 1"/>
          <p:cNvSpPr txBox="1"/>
          <p:nvPr/>
        </p:nvSpPr>
        <p:spPr>
          <a:xfrm>
            <a:off x="419100" y="3467100"/>
            <a:ext cx="839974" cy="26417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</a:pPr>
            <a:r>
              <a:rPr lang="en-US" altLang="zh-CN" sz="163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关心分析</a:t>
            </a:r>
          </a:p>
        </p:txBody>
      </p:sp>
      <p:sp>
        <p:nvSpPr>
          <p:cNvPr id="47" name="TextBox 1"/>
          <p:cNvSpPr txBox="1"/>
          <p:nvPr/>
        </p:nvSpPr>
        <p:spPr>
          <a:xfrm>
            <a:off x="622300" y="4038600"/>
            <a:ext cx="9156353" cy="23852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5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如果有一个机会，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不需要你投资创业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，能让你按照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自己的想法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去工作，而且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收入和付出成正比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，你愿意尝试一下吗？</a:t>
            </a:r>
          </a:p>
        </p:txBody>
      </p:sp>
      <p:sp>
        <p:nvSpPr>
          <p:cNvPr id="48" name="TextBox 1"/>
          <p:cNvSpPr txBox="1"/>
          <p:nvPr/>
        </p:nvSpPr>
        <p:spPr>
          <a:xfrm>
            <a:off x="660400" y="4457700"/>
            <a:ext cx="2513509" cy="23852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5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我还没想好，你说的是什么呀？</a:t>
            </a:r>
          </a:p>
        </p:txBody>
      </p:sp>
      <p:sp>
        <p:nvSpPr>
          <p:cNvPr id="49" name="TextBox 1"/>
          <p:cNvSpPr txBox="1"/>
          <p:nvPr/>
        </p:nvSpPr>
        <p:spPr>
          <a:xfrm>
            <a:off x="622300" y="4876800"/>
            <a:ext cx="9694962" cy="81560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5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其实，之前我和您一样，在一家企业上班，每天朝九晚五，忙忙碌碌，但是总觉得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很多我的想法不能在工作中体现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，也怀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疑</a:t>
            </a:r>
          </a:p>
          <a:p>
            <a:pPr defTabSz="0">
              <a:lnSpc>
                <a:spcPts val="1500"/>
              </a:lnSpc>
            </a:pP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过自己的</a:t>
            </a:r>
            <a:r>
              <a:rPr lang="en-US" altLang="zh-CN" sz="1405" dirty="0" err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工作价值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。后来，偶然加入到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**，不仅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赚到了钱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，现在还拥有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自己的团队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，能自己管理，而且现在队伍不断壮</a:t>
            </a:r>
          </a:p>
          <a:p>
            <a:pPr defTabSz="0">
              <a:lnSpc>
                <a:spcPts val="15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大，我还要建立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自己的保险企业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，觉得生活一下子又充实起来了。你的学历和能力都很强，如果你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敢于尝试改变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，肯定会比</a:t>
            </a:r>
          </a:p>
          <a:p>
            <a:pPr defTabSz="0">
              <a:lnSpc>
                <a:spcPts val="15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我优秀。（如果业务员和被增员人状况不同，可引入类似实际案例）</a:t>
            </a:r>
          </a:p>
        </p:txBody>
      </p:sp>
      <p:sp>
        <p:nvSpPr>
          <p:cNvPr id="50" name="TextBox 1"/>
          <p:cNvSpPr txBox="1"/>
          <p:nvPr/>
        </p:nvSpPr>
        <p:spPr>
          <a:xfrm>
            <a:off x="139700" y="228600"/>
            <a:ext cx="2901435" cy="45653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3200"/>
              </a:lnSpc>
            </a:pP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接触面谈</a:t>
            </a:r>
            <a:r>
              <a:rPr lang="en-US" altLang="zh-CN" sz="2805" dirty="0">
                <a:solidFill>
                  <a:srgbClr val="000000"/>
                </a:solidFill>
                <a:latin typeface="Segoe UI" panose="020B0502040204020203" pitchFamily="18" charset="0"/>
                <a:ea typeface="微软雅黑" panose="020B0503020204020204" pitchFamily="34" charset="-122"/>
                <a:cs typeface="Segoe UI" panose="020B0502040204020203" pitchFamily="18" charset="0"/>
              </a:rPr>
              <a:t>——80</a:t>
            </a: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后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187505" y="1322347"/>
            <a:ext cx="1002506" cy="337139"/>
          </a:xfrm>
          <a:custGeom>
            <a:avLst/>
            <a:gdLst>
              <a:gd name="connsiteX0" fmla="*/ 0 w 1002506"/>
              <a:gd name="connsiteY0" fmla="*/ 0 h 337139"/>
              <a:gd name="connsiteX1" fmla="*/ 1002506 w 1002506"/>
              <a:gd name="connsiteY1" fmla="*/ 0 h 337139"/>
              <a:gd name="connsiteX2" fmla="*/ 1002506 w 1002506"/>
              <a:gd name="connsiteY2" fmla="*/ 337139 h 337139"/>
              <a:gd name="connsiteX3" fmla="*/ 0 w 1002506"/>
              <a:gd name="connsiteY3" fmla="*/ 337139 h 337139"/>
              <a:gd name="connsiteX4" fmla="*/ 0 w 1002506"/>
              <a:gd name="connsiteY4" fmla="*/ 0 h 3371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02506" h="337139">
                <a:moveTo>
                  <a:pt x="0" y="0"/>
                </a:moveTo>
                <a:lnTo>
                  <a:pt x="1002506" y="0"/>
                </a:lnTo>
                <a:lnTo>
                  <a:pt x="1002506" y="337139"/>
                </a:lnTo>
                <a:lnTo>
                  <a:pt x="0" y="337139"/>
                </a:lnTo>
                <a:lnTo>
                  <a:pt x="0" y="0"/>
                </a:lnTo>
              </a:path>
            </a:pathLst>
          </a:custGeom>
          <a:solidFill>
            <a:srgbClr val="006F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109532" y="2672018"/>
            <a:ext cx="375011" cy="386150"/>
          </a:xfrm>
          <a:custGeom>
            <a:avLst/>
            <a:gdLst>
              <a:gd name="connsiteX0" fmla="*/ 187505 w 375011"/>
              <a:gd name="connsiteY0" fmla="*/ 0 h 386150"/>
              <a:gd name="connsiteX1" fmla="*/ 137656 w 375011"/>
              <a:gd name="connsiteY1" fmla="*/ 6896 h 386150"/>
              <a:gd name="connsiteX2" fmla="*/ 92864 w 375011"/>
              <a:gd name="connsiteY2" fmla="*/ 26359 h 386150"/>
              <a:gd name="connsiteX3" fmla="*/ 54915 w 375011"/>
              <a:gd name="connsiteY3" fmla="*/ 56548 h 386150"/>
              <a:gd name="connsiteX4" fmla="*/ 25597 w 375011"/>
              <a:gd name="connsiteY4" fmla="*/ 95624 h 386150"/>
              <a:gd name="connsiteX5" fmla="*/ 6697 w 375011"/>
              <a:gd name="connsiteY5" fmla="*/ 141745 h 386150"/>
              <a:gd name="connsiteX6" fmla="*/ 0 w 375011"/>
              <a:gd name="connsiteY6" fmla="*/ 193075 h 386150"/>
              <a:gd name="connsiteX7" fmla="*/ 6697 w 375011"/>
              <a:gd name="connsiteY7" fmla="*/ 244403 h 386150"/>
              <a:gd name="connsiteX8" fmla="*/ 25597 w 375011"/>
              <a:gd name="connsiteY8" fmla="*/ 290525 h 386150"/>
              <a:gd name="connsiteX9" fmla="*/ 54915 w 375011"/>
              <a:gd name="connsiteY9" fmla="*/ 329600 h 386150"/>
              <a:gd name="connsiteX10" fmla="*/ 92864 w 375011"/>
              <a:gd name="connsiteY10" fmla="*/ 359790 h 386150"/>
              <a:gd name="connsiteX11" fmla="*/ 137656 w 375011"/>
              <a:gd name="connsiteY11" fmla="*/ 379253 h 386150"/>
              <a:gd name="connsiteX12" fmla="*/ 187505 w 375011"/>
              <a:gd name="connsiteY12" fmla="*/ 386150 h 386150"/>
              <a:gd name="connsiteX13" fmla="*/ 237353 w 375011"/>
              <a:gd name="connsiteY13" fmla="*/ 379253 h 386150"/>
              <a:gd name="connsiteX14" fmla="*/ 282146 w 375011"/>
              <a:gd name="connsiteY14" fmla="*/ 359790 h 386150"/>
              <a:gd name="connsiteX15" fmla="*/ 320094 w 375011"/>
              <a:gd name="connsiteY15" fmla="*/ 329600 h 386150"/>
              <a:gd name="connsiteX16" fmla="*/ 349412 w 375011"/>
              <a:gd name="connsiteY16" fmla="*/ 290525 h 386150"/>
              <a:gd name="connsiteX17" fmla="*/ 368313 w 375011"/>
              <a:gd name="connsiteY17" fmla="*/ 244403 h 386150"/>
              <a:gd name="connsiteX18" fmla="*/ 375011 w 375011"/>
              <a:gd name="connsiteY18" fmla="*/ 193075 h 386150"/>
              <a:gd name="connsiteX19" fmla="*/ 368313 w 375011"/>
              <a:gd name="connsiteY19" fmla="*/ 141745 h 386150"/>
              <a:gd name="connsiteX20" fmla="*/ 349412 w 375011"/>
              <a:gd name="connsiteY20" fmla="*/ 95624 h 386150"/>
              <a:gd name="connsiteX21" fmla="*/ 320094 w 375011"/>
              <a:gd name="connsiteY21" fmla="*/ 56548 h 386150"/>
              <a:gd name="connsiteX22" fmla="*/ 282146 w 375011"/>
              <a:gd name="connsiteY22" fmla="*/ 26359 h 386150"/>
              <a:gd name="connsiteX23" fmla="*/ 237353 w 375011"/>
              <a:gd name="connsiteY23" fmla="*/ 6896 h 386150"/>
              <a:gd name="connsiteX24" fmla="*/ 187505 w 375011"/>
              <a:gd name="connsiteY24" fmla="*/ 0 h 38615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</a:cxnLst>
            <a:rect l="l" t="t" r="r" b="b"/>
            <a:pathLst>
              <a:path w="375011" h="386150">
                <a:moveTo>
                  <a:pt x="187505" y="0"/>
                </a:moveTo>
                <a:lnTo>
                  <a:pt x="137656" y="6896"/>
                </a:lnTo>
                <a:lnTo>
                  <a:pt x="92864" y="26359"/>
                </a:lnTo>
                <a:lnTo>
                  <a:pt x="54915" y="56548"/>
                </a:lnTo>
                <a:lnTo>
                  <a:pt x="25597" y="95624"/>
                </a:lnTo>
                <a:lnTo>
                  <a:pt x="6697" y="141745"/>
                </a:lnTo>
                <a:lnTo>
                  <a:pt x="0" y="193075"/>
                </a:lnTo>
                <a:lnTo>
                  <a:pt x="6697" y="244403"/>
                </a:lnTo>
                <a:lnTo>
                  <a:pt x="25597" y="290525"/>
                </a:lnTo>
                <a:lnTo>
                  <a:pt x="54915" y="329600"/>
                </a:lnTo>
                <a:lnTo>
                  <a:pt x="92864" y="359790"/>
                </a:lnTo>
                <a:lnTo>
                  <a:pt x="137656" y="379253"/>
                </a:lnTo>
                <a:lnTo>
                  <a:pt x="187505" y="386150"/>
                </a:lnTo>
                <a:lnTo>
                  <a:pt x="237353" y="379253"/>
                </a:lnTo>
                <a:lnTo>
                  <a:pt x="282146" y="359790"/>
                </a:lnTo>
                <a:lnTo>
                  <a:pt x="320094" y="329600"/>
                </a:lnTo>
                <a:lnTo>
                  <a:pt x="349412" y="290525"/>
                </a:lnTo>
                <a:lnTo>
                  <a:pt x="368313" y="244403"/>
                </a:lnTo>
                <a:lnTo>
                  <a:pt x="375011" y="193075"/>
                </a:lnTo>
                <a:lnTo>
                  <a:pt x="368313" y="141745"/>
                </a:lnTo>
                <a:lnTo>
                  <a:pt x="349412" y="95624"/>
                </a:lnTo>
                <a:lnTo>
                  <a:pt x="320094" y="56548"/>
                </a:lnTo>
                <a:lnTo>
                  <a:pt x="282146" y="26359"/>
                </a:lnTo>
                <a:lnTo>
                  <a:pt x="237353" y="6896"/>
                </a:lnTo>
                <a:lnTo>
                  <a:pt x="187505" y="0"/>
                </a:lnTo>
              </a:path>
            </a:pathLst>
          </a:custGeom>
          <a:solidFill>
            <a:srgbClr val="16C5C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202922" y="2751624"/>
            <a:ext cx="280656" cy="306542"/>
          </a:xfrm>
          <a:custGeom>
            <a:avLst/>
            <a:gdLst>
              <a:gd name="connsiteX0" fmla="*/ 145088 w 280656"/>
              <a:gd name="connsiteY0" fmla="*/ 0 h 306542"/>
              <a:gd name="connsiteX1" fmla="*/ 79427 w 280656"/>
              <a:gd name="connsiteY1" fmla="*/ 45891 h 306542"/>
              <a:gd name="connsiteX2" fmla="*/ 87908 w 280656"/>
              <a:gd name="connsiteY2" fmla="*/ 178964 h 306542"/>
              <a:gd name="connsiteX3" fmla="*/ 0 w 280656"/>
              <a:gd name="connsiteY3" fmla="*/ 256343 h 306542"/>
              <a:gd name="connsiteX4" fmla="*/ 41302 w 280656"/>
              <a:gd name="connsiteY4" fmla="*/ 298968 h 306542"/>
              <a:gd name="connsiteX5" fmla="*/ 94250 w 280656"/>
              <a:gd name="connsiteY5" fmla="*/ 306542 h 306542"/>
              <a:gd name="connsiteX6" fmla="*/ 149018 w 280656"/>
              <a:gd name="connsiteY6" fmla="*/ 298193 h 306542"/>
              <a:gd name="connsiteX7" fmla="*/ 197382 w 280656"/>
              <a:gd name="connsiteY7" fmla="*/ 274814 h 306542"/>
              <a:gd name="connsiteX8" fmla="*/ 237001 w 280656"/>
              <a:gd name="connsiteY8" fmla="*/ 238918 h 306542"/>
              <a:gd name="connsiteX9" fmla="*/ 265538 w 280656"/>
              <a:gd name="connsiteY9" fmla="*/ 193013 h 306542"/>
              <a:gd name="connsiteX10" fmla="*/ 280656 w 280656"/>
              <a:gd name="connsiteY10" fmla="*/ 139606 h 306542"/>
              <a:gd name="connsiteX11" fmla="*/ 145088 w 280656"/>
              <a:gd name="connsiteY11" fmla="*/ 0 h 3065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</a:cxnLst>
            <a:rect l="l" t="t" r="r" b="b"/>
            <a:pathLst>
              <a:path w="280656" h="306542">
                <a:moveTo>
                  <a:pt x="145088" y="0"/>
                </a:moveTo>
                <a:lnTo>
                  <a:pt x="79427" y="45891"/>
                </a:lnTo>
                <a:lnTo>
                  <a:pt x="87908" y="178964"/>
                </a:lnTo>
                <a:lnTo>
                  <a:pt x="0" y="256343"/>
                </a:lnTo>
                <a:lnTo>
                  <a:pt x="41302" y="298968"/>
                </a:lnTo>
                <a:lnTo>
                  <a:pt x="94250" y="306542"/>
                </a:lnTo>
                <a:lnTo>
                  <a:pt x="149018" y="298193"/>
                </a:lnTo>
                <a:lnTo>
                  <a:pt x="197382" y="274814"/>
                </a:lnTo>
                <a:lnTo>
                  <a:pt x="237001" y="238918"/>
                </a:lnTo>
                <a:lnTo>
                  <a:pt x="265538" y="193013"/>
                </a:lnTo>
                <a:lnTo>
                  <a:pt x="280656" y="139606"/>
                </a:lnTo>
                <a:lnTo>
                  <a:pt x="145088" y="0"/>
                </a:lnTo>
              </a:path>
            </a:pathLst>
          </a:custGeom>
          <a:solidFill>
            <a:srgbClr val="11969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146433" y="2105862"/>
            <a:ext cx="252207" cy="178815"/>
          </a:xfrm>
          <a:custGeom>
            <a:avLst/>
            <a:gdLst>
              <a:gd name="connsiteX0" fmla="*/ 129337 w 252207"/>
              <a:gd name="connsiteY0" fmla="*/ 0 h 178815"/>
              <a:gd name="connsiteX1" fmla="*/ 85360 w 252207"/>
              <a:gd name="connsiteY1" fmla="*/ 7721 h 178815"/>
              <a:gd name="connsiteX2" fmla="*/ 82776 w 252207"/>
              <a:gd name="connsiteY2" fmla="*/ 8762 h 178815"/>
              <a:gd name="connsiteX3" fmla="*/ 81484 w 252207"/>
              <a:gd name="connsiteY3" fmla="*/ 8762 h 178815"/>
              <a:gd name="connsiteX4" fmla="*/ 80192 w 252207"/>
              <a:gd name="connsiteY4" fmla="*/ 9950 h 178815"/>
              <a:gd name="connsiteX5" fmla="*/ 78900 w 252207"/>
              <a:gd name="connsiteY5" fmla="*/ 9950 h 178815"/>
              <a:gd name="connsiteX6" fmla="*/ 77607 w 252207"/>
              <a:gd name="connsiteY6" fmla="*/ 10990 h 178815"/>
              <a:gd name="connsiteX7" fmla="*/ 76315 w 252207"/>
              <a:gd name="connsiteY7" fmla="*/ 10990 h 178815"/>
              <a:gd name="connsiteX8" fmla="*/ 75023 w 252207"/>
              <a:gd name="connsiteY8" fmla="*/ 12177 h 178815"/>
              <a:gd name="connsiteX9" fmla="*/ 73717 w 252207"/>
              <a:gd name="connsiteY9" fmla="*/ 12177 h 178815"/>
              <a:gd name="connsiteX10" fmla="*/ 73717 w 252207"/>
              <a:gd name="connsiteY10" fmla="*/ 13217 h 178815"/>
              <a:gd name="connsiteX11" fmla="*/ 72424 w 252207"/>
              <a:gd name="connsiteY11" fmla="*/ 13217 h 178815"/>
              <a:gd name="connsiteX12" fmla="*/ 71132 w 252207"/>
              <a:gd name="connsiteY12" fmla="*/ 14406 h 178815"/>
              <a:gd name="connsiteX13" fmla="*/ 69840 w 252207"/>
              <a:gd name="connsiteY13" fmla="*/ 14406 h 178815"/>
              <a:gd name="connsiteX14" fmla="*/ 69840 w 252207"/>
              <a:gd name="connsiteY14" fmla="*/ 15445 h 178815"/>
              <a:gd name="connsiteX15" fmla="*/ 67255 w 252207"/>
              <a:gd name="connsiteY15" fmla="*/ 15445 h 178815"/>
              <a:gd name="connsiteX16" fmla="*/ 67255 w 252207"/>
              <a:gd name="connsiteY16" fmla="*/ 16634 h 178815"/>
              <a:gd name="connsiteX17" fmla="*/ 65963 w 252207"/>
              <a:gd name="connsiteY17" fmla="*/ 16634 h 178815"/>
              <a:gd name="connsiteX18" fmla="*/ 65963 w 252207"/>
              <a:gd name="connsiteY18" fmla="*/ 17672 h 178815"/>
              <a:gd name="connsiteX19" fmla="*/ 64671 w 252207"/>
              <a:gd name="connsiteY19" fmla="*/ 17672 h 178815"/>
              <a:gd name="connsiteX20" fmla="*/ 63379 w 252207"/>
              <a:gd name="connsiteY20" fmla="*/ 18860 h 178815"/>
              <a:gd name="connsiteX21" fmla="*/ 62086 w 252207"/>
              <a:gd name="connsiteY21" fmla="*/ 18860 h 178815"/>
              <a:gd name="connsiteX22" fmla="*/ 62086 w 252207"/>
              <a:gd name="connsiteY22" fmla="*/ 19901 h 178815"/>
              <a:gd name="connsiteX23" fmla="*/ 60795 w 252207"/>
              <a:gd name="connsiteY23" fmla="*/ 19901 h 178815"/>
              <a:gd name="connsiteX24" fmla="*/ 59503 w 252207"/>
              <a:gd name="connsiteY24" fmla="*/ 21089 h 178815"/>
              <a:gd name="connsiteX25" fmla="*/ 58196 w 252207"/>
              <a:gd name="connsiteY25" fmla="*/ 22129 h 178815"/>
              <a:gd name="connsiteX26" fmla="*/ 56903 w 252207"/>
              <a:gd name="connsiteY26" fmla="*/ 22129 h 178815"/>
              <a:gd name="connsiteX27" fmla="*/ 56903 w 252207"/>
              <a:gd name="connsiteY27" fmla="*/ 23316 h 178815"/>
              <a:gd name="connsiteX28" fmla="*/ 55611 w 252207"/>
              <a:gd name="connsiteY28" fmla="*/ 23316 h 178815"/>
              <a:gd name="connsiteX29" fmla="*/ 55611 w 252207"/>
              <a:gd name="connsiteY29" fmla="*/ 24355 h 178815"/>
              <a:gd name="connsiteX30" fmla="*/ 54319 w 252207"/>
              <a:gd name="connsiteY30" fmla="*/ 24355 h 178815"/>
              <a:gd name="connsiteX31" fmla="*/ 54319 w 252207"/>
              <a:gd name="connsiteY31" fmla="*/ 25545 h 178815"/>
              <a:gd name="connsiteX32" fmla="*/ 53028 w 252207"/>
              <a:gd name="connsiteY32" fmla="*/ 25545 h 178815"/>
              <a:gd name="connsiteX33" fmla="*/ 53028 w 252207"/>
              <a:gd name="connsiteY33" fmla="*/ 26584 h 178815"/>
              <a:gd name="connsiteX34" fmla="*/ 25017 w 252207"/>
              <a:gd name="connsiteY34" fmla="*/ 64554 h 178815"/>
              <a:gd name="connsiteX35" fmla="*/ 0 w 252207"/>
              <a:gd name="connsiteY35" fmla="*/ 178815 h 178815"/>
              <a:gd name="connsiteX36" fmla="*/ 252207 w 252207"/>
              <a:gd name="connsiteY36" fmla="*/ 178815 h 178815"/>
              <a:gd name="connsiteX37" fmla="*/ 250871 w 252207"/>
              <a:gd name="connsiteY37" fmla="*/ 168865 h 178815"/>
              <a:gd name="connsiteX38" fmla="*/ 129337 w 252207"/>
              <a:gd name="connsiteY38" fmla="*/ 168865 h 178815"/>
              <a:gd name="connsiteX39" fmla="*/ 95812 w 252207"/>
              <a:gd name="connsiteY39" fmla="*/ 163187 h 178815"/>
              <a:gd name="connsiteX40" fmla="*/ 68715 w 252207"/>
              <a:gd name="connsiteY40" fmla="*/ 147609 h 178815"/>
              <a:gd name="connsiteX41" fmla="*/ 50590 w 252207"/>
              <a:gd name="connsiteY41" fmla="*/ 124316 h 178815"/>
              <a:gd name="connsiteX42" fmla="*/ 43982 w 252207"/>
              <a:gd name="connsiteY42" fmla="*/ 95497 h 178815"/>
              <a:gd name="connsiteX43" fmla="*/ 43982 w 252207"/>
              <a:gd name="connsiteY43" fmla="*/ 89853 h 178815"/>
              <a:gd name="connsiteX44" fmla="*/ 45275 w 252207"/>
              <a:gd name="connsiteY44" fmla="*/ 83319 h 178815"/>
              <a:gd name="connsiteX45" fmla="*/ 46567 w 252207"/>
              <a:gd name="connsiteY45" fmla="*/ 77675 h 178815"/>
              <a:gd name="connsiteX46" fmla="*/ 149085 w 252207"/>
              <a:gd name="connsiteY46" fmla="*/ 77675 h 178815"/>
              <a:gd name="connsiteX47" fmla="*/ 151333 w 252207"/>
              <a:gd name="connsiteY47" fmla="*/ 65496 h 178815"/>
              <a:gd name="connsiteX48" fmla="*/ 234619 w 252207"/>
              <a:gd name="connsiteY48" fmla="*/ 65496 h 178815"/>
              <a:gd name="connsiteX49" fmla="*/ 234102 w 252207"/>
              <a:gd name="connsiteY49" fmla="*/ 64307 h 178815"/>
              <a:gd name="connsiteX50" fmla="*/ 218641 w 252207"/>
              <a:gd name="connsiteY50" fmla="*/ 38344 h 178815"/>
              <a:gd name="connsiteX51" fmla="*/ 194814 w 252207"/>
              <a:gd name="connsiteY51" fmla="*/ 18007 h 178815"/>
              <a:gd name="connsiteX52" fmla="*/ 164439 w 252207"/>
              <a:gd name="connsiteY52" fmla="*/ 4743 h 178815"/>
              <a:gd name="connsiteX53" fmla="*/ 129337 w 252207"/>
              <a:gd name="connsiteY53" fmla="*/ 0 h 17881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  <a:cxn ang="25">
                <a:pos x="connsiteX25" y="connsiteY25"/>
              </a:cxn>
              <a:cxn ang="26">
                <a:pos x="connsiteX26" y="connsiteY26"/>
              </a:cxn>
              <a:cxn ang="27">
                <a:pos x="connsiteX27" y="connsiteY27"/>
              </a:cxn>
              <a:cxn ang="28">
                <a:pos x="connsiteX28" y="connsiteY28"/>
              </a:cxn>
              <a:cxn ang="29">
                <a:pos x="connsiteX29" y="connsiteY29"/>
              </a:cxn>
              <a:cxn ang="30">
                <a:pos x="connsiteX30" y="connsiteY30"/>
              </a:cxn>
              <a:cxn ang="31">
                <a:pos x="connsiteX31" y="connsiteY31"/>
              </a:cxn>
              <a:cxn ang="32">
                <a:pos x="connsiteX32" y="connsiteY32"/>
              </a:cxn>
              <a:cxn ang="33">
                <a:pos x="connsiteX33" y="connsiteY33"/>
              </a:cxn>
              <a:cxn ang="34">
                <a:pos x="connsiteX34" y="connsiteY34"/>
              </a:cxn>
              <a:cxn ang="35">
                <a:pos x="connsiteX35" y="connsiteY35"/>
              </a:cxn>
              <a:cxn ang="36">
                <a:pos x="connsiteX36" y="connsiteY36"/>
              </a:cxn>
              <a:cxn ang="37">
                <a:pos x="connsiteX37" y="connsiteY37"/>
              </a:cxn>
              <a:cxn ang="38">
                <a:pos x="connsiteX38" y="connsiteY38"/>
              </a:cxn>
              <a:cxn ang="39">
                <a:pos x="connsiteX39" y="connsiteY39"/>
              </a:cxn>
              <a:cxn ang="40">
                <a:pos x="connsiteX40" y="connsiteY40"/>
              </a:cxn>
              <a:cxn ang="41">
                <a:pos x="connsiteX41" y="connsiteY41"/>
              </a:cxn>
              <a:cxn ang="42">
                <a:pos x="connsiteX42" y="connsiteY42"/>
              </a:cxn>
              <a:cxn ang="43">
                <a:pos x="connsiteX43" y="connsiteY43"/>
              </a:cxn>
              <a:cxn ang="44">
                <a:pos x="connsiteX44" y="connsiteY44"/>
              </a:cxn>
              <a:cxn ang="45">
                <a:pos x="connsiteX45" y="connsiteY45"/>
              </a:cxn>
              <a:cxn ang="46">
                <a:pos x="connsiteX46" y="connsiteY46"/>
              </a:cxn>
              <a:cxn ang="47">
                <a:pos x="connsiteX47" y="connsiteY47"/>
              </a:cxn>
              <a:cxn ang="48">
                <a:pos x="connsiteX48" y="connsiteY48"/>
              </a:cxn>
              <a:cxn ang="49">
                <a:pos x="connsiteX49" y="connsiteY49"/>
              </a:cxn>
              <a:cxn ang="50">
                <a:pos x="connsiteX50" y="connsiteY50"/>
              </a:cxn>
              <a:cxn ang="51">
                <a:pos x="connsiteX51" y="connsiteY51"/>
              </a:cxn>
              <a:cxn ang="52">
                <a:pos x="connsiteX52" y="connsiteY52"/>
              </a:cxn>
              <a:cxn ang="53">
                <a:pos x="connsiteX53" y="connsiteY53"/>
              </a:cxn>
            </a:cxnLst>
            <a:rect l="l" t="t" r="r" b="b"/>
            <a:pathLst>
              <a:path w="252207" h="178815">
                <a:moveTo>
                  <a:pt x="129337" y="0"/>
                </a:moveTo>
                <a:lnTo>
                  <a:pt x="85360" y="7721"/>
                </a:lnTo>
                <a:lnTo>
                  <a:pt x="82776" y="8762"/>
                </a:lnTo>
                <a:lnTo>
                  <a:pt x="81484" y="8762"/>
                </a:lnTo>
                <a:lnTo>
                  <a:pt x="80192" y="9950"/>
                </a:lnTo>
                <a:lnTo>
                  <a:pt x="78900" y="9950"/>
                </a:lnTo>
                <a:lnTo>
                  <a:pt x="77607" y="10990"/>
                </a:lnTo>
                <a:lnTo>
                  <a:pt x="76315" y="10990"/>
                </a:lnTo>
                <a:lnTo>
                  <a:pt x="75023" y="12177"/>
                </a:lnTo>
                <a:lnTo>
                  <a:pt x="73717" y="12177"/>
                </a:lnTo>
                <a:lnTo>
                  <a:pt x="73717" y="13217"/>
                </a:lnTo>
                <a:lnTo>
                  <a:pt x="72424" y="13217"/>
                </a:lnTo>
                <a:lnTo>
                  <a:pt x="71132" y="14406"/>
                </a:lnTo>
                <a:lnTo>
                  <a:pt x="69840" y="14406"/>
                </a:lnTo>
                <a:lnTo>
                  <a:pt x="69840" y="15445"/>
                </a:lnTo>
                <a:lnTo>
                  <a:pt x="67255" y="15445"/>
                </a:lnTo>
                <a:lnTo>
                  <a:pt x="67255" y="16634"/>
                </a:lnTo>
                <a:lnTo>
                  <a:pt x="65963" y="16634"/>
                </a:lnTo>
                <a:lnTo>
                  <a:pt x="65963" y="17672"/>
                </a:lnTo>
                <a:lnTo>
                  <a:pt x="64671" y="17672"/>
                </a:lnTo>
                <a:lnTo>
                  <a:pt x="63379" y="18860"/>
                </a:lnTo>
                <a:lnTo>
                  <a:pt x="62086" y="18860"/>
                </a:lnTo>
                <a:lnTo>
                  <a:pt x="62086" y="19901"/>
                </a:lnTo>
                <a:lnTo>
                  <a:pt x="60795" y="19901"/>
                </a:lnTo>
                <a:lnTo>
                  <a:pt x="59503" y="21089"/>
                </a:lnTo>
                <a:lnTo>
                  <a:pt x="58196" y="22129"/>
                </a:lnTo>
                <a:lnTo>
                  <a:pt x="56903" y="22129"/>
                </a:lnTo>
                <a:lnTo>
                  <a:pt x="56903" y="23316"/>
                </a:lnTo>
                <a:lnTo>
                  <a:pt x="55611" y="23316"/>
                </a:lnTo>
                <a:lnTo>
                  <a:pt x="55611" y="24355"/>
                </a:lnTo>
                <a:lnTo>
                  <a:pt x="54319" y="24355"/>
                </a:lnTo>
                <a:lnTo>
                  <a:pt x="54319" y="25545"/>
                </a:lnTo>
                <a:lnTo>
                  <a:pt x="53028" y="25545"/>
                </a:lnTo>
                <a:lnTo>
                  <a:pt x="53028" y="26584"/>
                </a:lnTo>
                <a:lnTo>
                  <a:pt x="25017" y="64554"/>
                </a:lnTo>
                <a:lnTo>
                  <a:pt x="0" y="178815"/>
                </a:lnTo>
                <a:lnTo>
                  <a:pt x="252207" y="178815"/>
                </a:lnTo>
                <a:lnTo>
                  <a:pt x="250871" y="168865"/>
                </a:lnTo>
                <a:lnTo>
                  <a:pt x="129337" y="168865"/>
                </a:lnTo>
                <a:lnTo>
                  <a:pt x="95812" y="163187"/>
                </a:lnTo>
                <a:lnTo>
                  <a:pt x="68715" y="147609"/>
                </a:lnTo>
                <a:lnTo>
                  <a:pt x="50590" y="124316"/>
                </a:lnTo>
                <a:lnTo>
                  <a:pt x="43982" y="95497"/>
                </a:lnTo>
                <a:lnTo>
                  <a:pt x="43982" y="89853"/>
                </a:lnTo>
                <a:lnTo>
                  <a:pt x="45275" y="83319"/>
                </a:lnTo>
                <a:lnTo>
                  <a:pt x="46567" y="77675"/>
                </a:lnTo>
                <a:lnTo>
                  <a:pt x="149085" y="77675"/>
                </a:lnTo>
                <a:lnTo>
                  <a:pt x="151333" y="65496"/>
                </a:lnTo>
                <a:lnTo>
                  <a:pt x="234619" y="65496"/>
                </a:lnTo>
                <a:lnTo>
                  <a:pt x="234102" y="64307"/>
                </a:lnTo>
                <a:lnTo>
                  <a:pt x="218641" y="38344"/>
                </a:lnTo>
                <a:lnTo>
                  <a:pt x="194814" y="18007"/>
                </a:lnTo>
                <a:lnTo>
                  <a:pt x="164439" y="4743"/>
                </a:lnTo>
                <a:lnTo>
                  <a:pt x="129337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275770" y="2240271"/>
            <a:ext cx="121534" cy="34456"/>
          </a:xfrm>
          <a:custGeom>
            <a:avLst/>
            <a:gdLst>
              <a:gd name="connsiteX0" fmla="*/ 116908 w 121534"/>
              <a:gd name="connsiteY0" fmla="*/ 0 h 34456"/>
              <a:gd name="connsiteX1" fmla="*/ 71140 w 121534"/>
              <a:gd name="connsiteY1" fmla="*/ 0 h 34456"/>
              <a:gd name="connsiteX2" fmla="*/ 58205 w 121534"/>
              <a:gd name="connsiteY2" fmla="*/ 14279 h 34456"/>
              <a:gd name="connsiteX3" fmla="*/ 41390 w 121534"/>
              <a:gd name="connsiteY3" fmla="*/ 25135 h 34456"/>
              <a:gd name="connsiteX4" fmla="*/ 21665 w 121534"/>
              <a:gd name="connsiteY4" fmla="*/ 32037 h 34456"/>
              <a:gd name="connsiteX5" fmla="*/ 0 w 121534"/>
              <a:gd name="connsiteY5" fmla="*/ 34456 h 34456"/>
              <a:gd name="connsiteX6" fmla="*/ 121534 w 121534"/>
              <a:gd name="connsiteY6" fmla="*/ 34456 h 34456"/>
              <a:gd name="connsiteX7" fmla="*/ 116908 w 121534"/>
              <a:gd name="connsiteY7" fmla="*/ 0 h 3445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121534" h="34456">
                <a:moveTo>
                  <a:pt x="116908" y="0"/>
                </a:moveTo>
                <a:lnTo>
                  <a:pt x="71140" y="0"/>
                </a:lnTo>
                <a:lnTo>
                  <a:pt x="58205" y="14279"/>
                </a:lnTo>
                <a:lnTo>
                  <a:pt x="41390" y="25135"/>
                </a:lnTo>
                <a:lnTo>
                  <a:pt x="21665" y="32037"/>
                </a:lnTo>
                <a:lnTo>
                  <a:pt x="0" y="34456"/>
                </a:lnTo>
                <a:lnTo>
                  <a:pt x="121534" y="34456"/>
                </a:lnTo>
                <a:lnTo>
                  <a:pt x="116908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269310" y="2245766"/>
            <a:ext cx="60788" cy="17822"/>
          </a:xfrm>
          <a:custGeom>
            <a:avLst/>
            <a:gdLst>
              <a:gd name="connsiteX0" fmla="*/ 29748 w 60788"/>
              <a:gd name="connsiteY0" fmla="*/ 0 h 17822"/>
              <a:gd name="connsiteX1" fmla="*/ 3875 w 60788"/>
              <a:gd name="connsiteY1" fmla="*/ 0 h 17822"/>
              <a:gd name="connsiteX2" fmla="*/ 0 w 60788"/>
              <a:gd name="connsiteY2" fmla="*/ 3415 h 17822"/>
              <a:gd name="connsiteX3" fmla="*/ 0 w 60788"/>
              <a:gd name="connsiteY3" fmla="*/ 14406 h 17822"/>
              <a:gd name="connsiteX4" fmla="*/ 3875 w 60788"/>
              <a:gd name="connsiteY4" fmla="*/ 17822 h 17822"/>
              <a:gd name="connsiteX5" fmla="*/ 29748 w 60788"/>
              <a:gd name="connsiteY5" fmla="*/ 17822 h 17822"/>
              <a:gd name="connsiteX6" fmla="*/ 34916 w 60788"/>
              <a:gd name="connsiteY6" fmla="*/ 15594 h 17822"/>
              <a:gd name="connsiteX7" fmla="*/ 34916 w 60788"/>
              <a:gd name="connsiteY7" fmla="*/ 11138 h 17822"/>
              <a:gd name="connsiteX8" fmla="*/ 43975 w 60788"/>
              <a:gd name="connsiteY8" fmla="*/ 9950 h 17822"/>
              <a:gd name="connsiteX9" fmla="*/ 53021 w 60788"/>
              <a:gd name="connsiteY9" fmla="*/ 7871 h 17822"/>
              <a:gd name="connsiteX10" fmla="*/ 60788 w 60788"/>
              <a:gd name="connsiteY10" fmla="*/ 4454 h 17822"/>
              <a:gd name="connsiteX11" fmla="*/ 34916 w 60788"/>
              <a:gd name="connsiteY11" fmla="*/ 4454 h 17822"/>
              <a:gd name="connsiteX12" fmla="*/ 29748 w 60788"/>
              <a:gd name="connsiteY12" fmla="*/ 0 h 178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</a:cxnLst>
            <a:rect l="l" t="t" r="r" b="b"/>
            <a:pathLst>
              <a:path w="60788" h="17822">
                <a:moveTo>
                  <a:pt x="29748" y="0"/>
                </a:moveTo>
                <a:lnTo>
                  <a:pt x="3875" y="0"/>
                </a:lnTo>
                <a:lnTo>
                  <a:pt x="0" y="3415"/>
                </a:lnTo>
                <a:lnTo>
                  <a:pt x="0" y="14406"/>
                </a:lnTo>
                <a:lnTo>
                  <a:pt x="3875" y="17822"/>
                </a:lnTo>
                <a:lnTo>
                  <a:pt x="29748" y="17822"/>
                </a:lnTo>
                <a:lnTo>
                  <a:pt x="34916" y="15594"/>
                </a:lnTo>
                <a:lnTo>
                  <a:pt x="34916" y="11138"/>
                </a:lnTo>
                <a:lnTo>
                  <a:pt x="43975" y="9950"/>
                </a:lnTo>
                <a:lnTo>
                  <a:pt x="53021" y="7871"/>
                </a:lnTo>
                <a:lnTo>
                  <a:pt x="60788" y="4454"/>
                </a:lnTo>
                <a:lnTo>
                  <a:pt x="34916" y="4454"/>
                </a:lnTo>
                <a:lnTo>
                  <a:pt x="29748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304226" y="2191407"/>
            <a:ext cx="88452" cy="58813"/>
          </a:xfrm>
          <a:custGeom>
            <a:avLst/>
            <a:gdLst>
              <a:gd name="connsiteX0" fmla="*/ 81921 w 88452"/>
              <a:gd name="connsiteY0" fmla="*/ 0 h 58813"/>
              <a:gd name="connsiteX1" fmla="*/ 55621 w 88452"/>
              <a:gd name="connsiteY1" fmla="*/ 0 h 58813"/>
              <a:gd name="connsiteX2" fmla="*/ 55621 w 88452"/>
              <a:gd name="connsiteY2" fmla="*/ 3268 h 58813"/>
              <a:gd name="connsiteX3" fmla="*/ 56913 w 88452"/>
              <a:gd name="connsiteY3" fmla="*/ 6534 h 58813"/>
              <a:gd name="connsiteX4" fmla="*/ 56913 w 88452"/>
              <a:gd name="connsiteY4" fmla="*/ 16634 h 58813"/>
              <a:gd name="connsiteX5" fmla="*/ 21980 w 88452"/>
              <a:gd name="connsiteY5" fmla="*/ 52131 h 58813"/>
              <a:gd name="connsiteX6" fmla="*/ 15520 w 88452"/>
              <a:gd name="connsiteY6" fmla="*/ 55547 h 58813"/>
              <a:gd name="connsiteX7" fmla="*/ 7767 w 88452"/>
              <a:gd name="connsiteY7" fmla="*/ 57774 h 58813"/>
              <a:gd name="connsiteX8" fmla="*/ 0 w 88452"/>
              <a:gd name="connsiteY8" fmla="*/ 58813 h 58813"/>
              <a:gd name="connsiteX9" fmla="*/ 25872 w 88452"/>
              <a:gd name="connsiteY9" fmla="*/ 58813 h 58813"/>
              <a:gd name="connsiteX10" fmla="*/ 32332 w 88452"/>
              <a:gd name="connsiteY10" fmla="*/ 55547 h 58813"/>
              <a:gd name="connsiteX11" fmla="*/ 37516 w 88452"/>
              <a:gd name="connsiteY11" fmla="*/ 53318 h 58813"/>
              <a:gd name="connsiteX12" fmla="*/ 42684 w 88452"/>
              <a:gd name="connsiteY12" fmla="*/ 48863 h 58813"/>
              <a:gd name="connsiteX13" fmla="*/ 88452 w 88452"/>
              <a:gd name="connsiteY13" fmla="*/ 48863 h 58813"/>
              <a:gd name="connsiteX14" fmla="*/ 81921 w 88452"/>
              <a:gd name="connsiteY14" fmla="*/ 0 h 588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</a:cxnLst>
            <a:rect l="l" t="t" r="r" b="b"/>
            <a:pathLst>
              <a:path w="88452" h="58813">
                <a:moveTo>
                  <a:pt x="81921" y="0"/>
                </a:moveTo>
                <a:lnTo>
                  <a:pt x="55621" y="0"/>
                </a:lnTo>
                <a:lnTo>
                  <a:pt x="55621" y="3268"/>
                </a:lnTo>
                <a:lnTo>
                  <a:pt x="56913" y="6534"/>
                </a:lnTo>
                <a:lnTo>
                  <a:pt x="56913" y="16634"/>
                </a:lnTo>
                <a:lnTo>
                  <a:pt x="21980" y="52131"/>
                </a:lnTo>
                <a:lnTo>
                  <a:pt x="15520" y="55547"/>
                </a:lnTo>
                <a:lnTo>
                  <a:pt x="7767" y="57774"/>
                </a:lnTo>
                <a:lnTo>
                  <a:pt x="0" y="58813"/>
                </a:lnTo>
                <a:lnTo>
                  <a:pt x="25872" y="58813"/>
                </a:lnTo>
                <a:lnTo>
                  <a:pt x="32332" y="55547"/>
                </a:lnTo>
                <a:lnTo>
                  <a:pt x="37516" y="53318"/>
                </a:lnTo>
                <a:lnTo>
                  <a:pt x="42684" y="48863"/>
                </a:lnTo>
                <a:lnTo>
                  <a:pt x="88452" y="48863"/>
                </a:lnTo>
                <a:lnTo>
                  <a:pt x="81921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91708" y="2183537"/>
            <a:ext cx="103810" cy="8910"/>
          </a:xfrm>
          <a:custGeom>
            <a:avLst/>
            <a:gdLst>
              <a:gd name="connsiteX0" fmla="*/ 103810 w 103810"/>
              <a:gd name="connsiteY0" fmla="*/ 0 h 8910"/>
              <a:gd name="connsiteX1" fmla="*/ 1292 w 103810"/>
              <a:gd name="connsiteY1" fmla="*/ 0 h 8910"/>
              <a:gd name="connsiteX2" fmla="*/ 1292 w 103810"/>
              <a:gd name="connsiteY2" fmla="*/ 4455 h 8910"/>
              <a:gd name="connsiteX3" fmla="*/ 0 w 103810"/>
              <a:gd name="connsiteY3" fmla="*/ 7870 h 8910"/>
              <a:gd name="connsiteX4" fmla="*/ 102166 w 103810"/>
              <a:gd name="connsiteY4" fmla="*/ 8910 h 8910"/>
              <a:gd name="connsiteX5" fmla="*/ 103810 w 103810"/>
              <a:gd name="connsiteY5" fmla="*/ 0 h 89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103810" h="8910">
                <a:moveTo>
                  <a:pt x="103810" y="0"/>
                </a:moveTo>
                <a:lnTo>
                  <a:pt x="1292" y="0"/>
                </a:lnTo>
                <a:lnTo>
                  <a:pt x="1292" y="4455"/>
                </a:lnTo>
                <a:lnTo>
                  <a:pt x="0" y="7870"/>
                </a:lnTo>
                <a:lnTo>
                  <a:pt x="102166" y="8910"/>
                </a:lnTo>
                <a:lnTo>
                  <a:pt x="103810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297766" y="2171358"/>
            <a:ext cx="88381" cy="21088"/>
          </a:xfrm>
          <a:custGeom>
            <a:avLst/>
            <a:gdLst>
              <a:gd name="connsiteX0" fmla="*/ 83286 w 88381"/>
              <a:gd name="connsiteY0" fmla="*/ 0 h 21088"/>
              <a:gd name="connsiteX1" fmla="*/ 0 w 88381"/>
              <a:gd name="connsiteY1" fmla="*/ 0 h 21088"/>
              <a:gd name="connsiteX2" fmla="*/ 9044 w 88381"/>
              <a:gd name="connsiteY2" fmla="*/ 21088 h 21088"/>
              <a:gd name="connsiteX3" fmla="*/ 62081 w 88381"/>
              <a:gd name="connsiteY3" fmla="*/ 20048 h 21088"/>
              <a:gd name="connsiteX4" fmla="*/ 88381 w 88381"/>
              <a:gd name="connsiteY4" fmla="*/ 20048 h 21088"/>
              <a:gd name="connsiteX5" fmla="*/ 87938 w 88381"/>
              <a:gd name="connsiteY5" fmla="*/ 16634 h 21088"/>
              <a:gd name="connsiteX6" fmla="*/ 86646 w 88381"/>
              <a:gd name="connsiteY6" fmla="*/ 7722 h 21088"/>
              <a:gd name="connsiteX7" fmla="*/ 83286 w 88381"/>
              <a:gd name="connsiteY7" fmla="*/ 0 h 210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88381" h="21088">
                <a:moveTo>
                  <a:pt x="83286" y="0"/>
                </a:moveTo>
                <a:lnTo>
                  <a:pt x="0" y="0"/>
                </a:lnTo>
                <a:lnTo>
                  <a:pt x="9044" y="21088"/>
                </a:lnTo>
                <a:lnTo>
                  <a:pt x="62081" y="20048"/>
                </a:lnTo>
                <a:lnTo>
                  <a:pt x="88381" y="20048"/>
                </a:lnTo>
                <a:lnTo>
                  <a:pt x="87938" y="16634"/>
                </a:lnTo>
                <a:lnTo>
                  <a:pt x="86646" y="7722"/>
                </a:lnTo>
                <a:lnTo>
                  <a:pt x="83286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137380" y="2287945"/>
            <a:ext cx="272903" cy="116737"/>
          </a:xfrm>
          <a:custGeom>
            <a:avLst/>
            <a:gdLst>
              <a:gd name="connsiteX0" fmla="*/ 95704 w 272903"/>
              <a:gd name="connsiteY0" fmla="*/ 0 h 116737"/>
              <a:gd name="connsiteX1" fmla="*/ 58747 w 272903"/>
              <a:gd name="connsiteY1" fmla="*/ 17656 h 116737"/>
              <a:gd name="connsiteX2" fmla="*/ 28939 w 272903"/>
              <a:gd name="connsiteY2" fmla="*/ 44222 h 116737"/>
              <a:gd name="connsiteX3" fmla="*/ 8588 w 272903"/>
              <a:gd name="connsiteY3" fmla="*/ 77861 h 116737"/>
              <a:gd name="connsiteX4" fmla="*/ 0 w 272903"/>
              <a:gd name="connsiteY4" fmla="*/ 116737 h 116737"/>
              <a:gd name="connsiteX5" fmla="*/ 272903 w 272903"/>
              <a:gd name="connsiteY5" fmla="*/ 116737 h 116737"/>
              <a:gd name="connsiteX6" fmla="*/ 264497 w 272903"/>
              <a:gd name="connsiteY6" fmla="*/ 77694 h 116737"/>
              <a:gd name="connsiteX7" fmla="*/ 244679 w 272903"/>
              <a:gd name="connsiteY7" fmla="*/ 44166 h 116737"/>
              <a:gd name="connsiteX8" fmla="*/ 136936 w 272903"/>
              <a:gd name="connsiteY8" fmla="*/ 44166 h 116737"/>
              <a:gd name="connsiteX9" fmla="*/ 108984 w 272903"/>
              <a:gd name="connsiteY9" fmla="*/ 33437 h 116737"/>
              <a:gd name="connsiteX10" fmla="*/ 95704 w 272903"/>
              <a:gd name="connsiteY10" fmla="*/ 0 h 1167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</a:cxnLst>
            <a:rect l="l" t="t" r="r" b="b"/>
            <a:pathLst>
              <a:path w="272903" h="116737">
                <a:moveTo>
                  <a:pt x="95704" y="0"/>
                </a:moveTo>
                <a:lnTo>
                  <a:pt x="58747" y="17656"/>
                </a:lnTo>
                <a:lnTo>
                  <a:pt x="28939" y="44222"/>
                </a:lnTo>
                <a:lnTo>
                  <a:pt x="8588" y="77861"/>
                </a:lnTo>
                <a:lnTo>
                  <a:pt x="0" y="116737"/>
                </a:lnTo>
                <a:lnTo>
                  <a:pt x="272903" y="116737"/>
                </a:lnTo>
                <a:lnTo>
                  <a:pt x="264497" y="77694"/>
                </a:lnTo>
                <a:lnTo>
                  <a:pt x="244679" y="44166"/>
                </a:lnTo>
                <a:lnTo>
                  <a:pt x="136936" y="44166"/>
                </a:lnTo>
                <a:lnTo>
                  <a:pt x="108984" y="33437"/>
                </a:lnTo>
                <a:lnTo>
                  <a:pt x="95704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274316" y="2287945"/>
            <a:ext cx="107743" cy="44166"/>
          </a:xfrm>
          <a:custGeom>
            <a:avLst/>
            <a:gdLst>
              <a:gd name="connsiteX0" fmla="*/ 40261 w 107743"/>
              <a:gd name="connsiteY0" fmla="*/ 0 h 44166"/>
              <a:gd name="connsiteX1" fmla="*/ 27710 w 107743"/>
              <a:gd name="connsiteY1" fmla="*/ 32812 h 44166"/>
              <a:gd name="connsiteX2" fmla="*/ 0 w 107743"/>
              <a:gd name="connsiteY2" fmla="*/ 44166 h 44166"/>
              <a:gd name="connsiteX3" fmla="*/ 107743 w 107743"/>
              <a:gd name="connsiteY3" fmla="*/ 44166 h 44166"/>
              <a:gd name="connsiteX4" fmla="*/ 107512 w 107743"/>
              <a:gd name="connsiteY4" fmla="*/ 43776 h 44166"/>
              <a:gd name="connsiteX5" fmla="*/ 77765 w 107743"/>
              <a:gd name="connsiteY5" fmla="*/ 17154 h 44166"/>
              <a:gd name="connsiteX6" fmla="*/ 40261 w 107743"/>
              <a:gd name="connsiteY6" fmla="*/ 0 h 4416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107743" h="44166">
                <a:moveTo>
                  <a:pt x="40261" y="0"/>
                </a:moveTo>
                <a:lnTo>
                  <a:pt x="27710" y="32812"/>
                </a:lnTo>
                <a:lnTo>
                  <a:pt x="0" y="44166"/>
                </a:lnTo>
                <a:lnTo>
                  <a:pt x="107743" y="44166"/>
                </a:lnTo>
                <a:lnTo>
                  <a:pt x="107512" y="43776"/>
                </a:lnTo>
                <a:lnTo>
                  <a:pt x="77765" y="17154"/>
                </a:lnTo>
                <a:lnTo>
                  <a:pt x="40261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" y="2705100"/>
            <a:ext cx="215900" cy="317500"/>
          </a:xfrm>
          <a:prstGeom prst="rect">
            <a:avLst/>
          </a:prstGeom>
          <a:noFill/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500" y="304800"/>
            <a:ext cx="965200" cy="292100"/>
          </a:xfrm>
          <a:prstGeom prst="rect">
            <a:avLst/>
          </a:prstGeom>
          <a:noFill/>
        </p:spPr>
      </p:pic>
      <p:sp>
        <p:nvSpPr>
          <p:cNvPr id="16" name="TextBox 1"/>
          <p:cNvSpPr txBox="1"/>
          <p:nvPr/>
        </p:nvSpPr>
        <p:spPr>
          <a:xfrm>
            <a:off x="254000" y="1435100"/>
            <a:ext cx="839974" cy="26417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</a:pPr>
            <a:r>
              <a:rPr lang="en-US" altLang="zh-CN" sz="163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提供帮助</a:t>
            </a:r>
          </a:p>
        </p:txBody>
      </p:sp>
      <p:sp>
        <p:nvSpPr>
          <p:cNvPr id="17" name="TextBox 1"/>
          <p:cNvSpPr txBox="1"/>
          <p:nvPr/>
        </p:nvSpPr>
        <p:spPr>
          <a:xfrm>
            <a:off x="673100" y="2057400"/>
            <a:ext cx="1259960" cy="26417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</a:pP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保险我做不了</a:t>
            </a:r>
          </a:p>
        </p:txBody>
      </p:sp>
      <p:sp>
        <p:nvSpPr>
          <p:cNvPr id="18" name="TextBox 1"/>
          <p:cNvSpPr txBox="1"/>
          <p:nvPr/>
        </p:nvSpPr>
        <p:spPr>
          <a:xfrm>
            <a:off x="673100" y="2628900"/>
            <a:ext cx="9659696" cy="9310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</a:pP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你说的意思我很理解，我也不是让你马上做决定，而是希望帮助你更</a:t>
            </a:r>
            <a:r>
              <a:rPr lang="en-US" altLang="zh-CN" sz="163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系统地了解行业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。尤其像你这么优秀</a:t>
            </a:r>
          </a:p>
          <a:p>
            <a:pPr defTabSz="0">
              <a:lnSpc>
                <a:spcPts val="2600"/>
              </a:lnSpc>
            </a:pP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的人，我相信也不会</a:t>
            </a:r>
            <a:r>
              <a:rPr lang="en-US" altLang="zh-CN" sz="163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很草率地做决定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。我觉得对你而言，这既是一个</a:t>
            </a:r>
            <a:r>
              <a:rPr lang="en-US" altLang="zh-CN" sz="163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深入考察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的过程，也是</a:t>
            </a:r>
            <a:r>
              <a:rPr lang="en-US" altLang="zh-CN" sz="163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深造学习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的机</a:t>
            </a:r>
          </a:p>
          <a:p>
            <a:pPr defTabSz="0">
              <a:lnSpc>
                <a:spcPts val="2600"/>
              </a:lnSpc>
            </a:pP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会。这种机会怎么能错过呢？我帮你预约我们经理聊聊吧，他是行业的资深专家，约在明天下午，好吗？</a:t>
            </a:r>
          </a:p>
        </p:txBody>
      </p:sp>
      <p:sp>
        <p:nvSpPr>
          <p:cNvPr id="19" name="TextBox 1"/>
          <p:cNvSpPr txBox="1"/>
          <p:nvPr/>
        </p:nvSpPr>
        <p:spPr>
          <a:xfrm>
            <a:off x="164110" y="277207"/>
            <a:ext cx="2901435" cy="45653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3200"/>
              </a:lnSpc>
            </a:pP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接触面谈</a:t>
            </a:r>
            <a:r>
              <a:rPr lang="en-US" altLang="zh-CN" sz="2805" dirty="0">
                <a:solidFill>
                  <a:srgbClr val="000000"/>
                </a:solidFill>
                <a:latin typeface="Segoe UI" panose="020B0502040204020203" pitchFamily="18" charset="0"/>
                <a:ea typeface="微软雅黑" panose="020B0503020204020204" pitchFamily="34" charset="-122"/>
                <a:cs typeface="Segoe UI" panose="020B0502040204020203" pitchFamily="18" charset="0"/>
              </a:rPr>
              <a:t>——80</a:t>
            </a: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后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2030256" y="418127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2312443" y="418127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523531" y="3143567"/>
            <a:ext cx="1247563" cy="1050775"/>
          </a:xfrm>
          <a:custGeom>
            <a:avLst/>
            <a:gdLst>
              <a:gd name="connsiteX0" fmla="*/ 1173006 w 1247563"/>
              <a:gd name="connsiteY0" fmla="*/ 0 h 1050775"/>
              <a:gd name="connsiteX1" fmla="*/ 74601 w 1247563"/>
              <a:gd name="connsiteY1" fmla="*/ 0 h 1050775"/>
              <a:gd name="connsiteX2" fmla="*/ 59979 w 1247563"/>
              <a:gd name="connsiteY2" fmla="*/ 2046 h 1050775"/>
              <a:gd name="connsiteX3" fmla="*/ 21846 w 1247563"/>
              <a:gd name="connsiteY3" fmla="*/ 30742 h 1050775"/>
              <a:gd name="connsiteX4" fmla="*/ 1445 w 1247563"/>
              <a:gd name="connsiteY4" fmla="*/ 84460 h 1050775"/>
              <a:gd name="connsiteX5" fmla="*/ 0 w 1247563"/>
              <a:gd name="connsiteY5" fmla="*/ 105002 h 1050775"/>
              <a:gd name="connsiteX6" fmla="*/ 0 w 1247563"/>
              <a:gd name="connsiteY6" fmla="*/ 945622 h 1050775"/>
              <a:gd name="connsiteX7" fmla="*/ 12530 w 1247563"/>
              <a:gd name="connsiteY7" fmla="*/ 1003997 h 1050775"/>
              <a:gd name="connsiteX8" fmla="*/ 46051 w 1247563"/>
              <a:gd name="connsiteY8" fmla="*/ 1042754 h 1050775"/>
              <a:gd name="connsiteX9" fmla="*/ 74601 w 1247563"/>
              <a:gd name="connsiteY9" fmla="*/ 1050775 h 1050775"/>
              <a:gd name="connsiteX10" fmla="*/ 1173006 w 1247563"/>
              <a:gd name="connsiteY10" fmla="*/ 1050775 h 1050775"/>
              <a:gd name="connsiteX11" fmla="*/ 1214380 w 1247563"/>
              <a:gd name="connsiteY11" fmla="*/ 1033104 h 1050775"/>
              <a:gd name="connsiteX12" fmla="*/ 1241882 w 1247563"/>
              <a:gd name="connsiteY12" fmla="*/ 985889 h 1050775"/>
              <a:gd name="connsiteX13" fmla="*/ 1247563 w 1247563"/>
              <a:gd name="connsiteY13" fmla="*/ 945622 h 1050775"/>
              <a:gd name="connsiteX14" fmla="*/ 1247563 w 1247563"/>
              <a:gd name="connsiteY14" fmla="*/ 105002 h 1050775"/>
              <a:gd name="connsiteX15" fmla="*/ 1235031 w 1247563"/>
              <a:gd name="connsiteY15" fmla="*/ 46774 h 1050775"/>
              <a:gd name="connsiteX16" fmla="*/ 1201539 w 1247563"/>
              <a:gd name="connsiteY16" fmla="*/ 8018 h 1050775"/>
              <a:gd name="connsiteX17" fmla="*/ 1173006 w 1247563"/>
              <a:gd name="connsiteY17" fmla="*/ 0 h 105077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</a:cxnLst>
            <a:rect l="l" t="t" r="r" b="b"/>
            <a:pathLst>
              <a:path w="1247563" h="1050775">
                <a:moveTo>
                  <a:pt x="1173006" y="0"/>
                </a:moveTo>
                <a:lnTo>
                  <a:pt x="74601" y="0"/>
                </a:lnTo>
                <a:lnTo>
                  <a:pt x="59979" y="2046"/>
                </a:lnTo>
                <a:lnTo>
                  <a:pt x="21846" y="30742"/>
                </a:lnTo>
                <a:lnTo>
                  <a:pt x="1445" y="84460"/>
                </a:lnTo>
                <a:lnTo>
                  <a:pt x="0" y="105002"/>
                </a:lnTo>
                <a:lnTo>
                  <a:pt x="0" y="945622"/>
                </a:lnTo>
                <a:lnTo>
                  <a:pt x="12530" y="1003997"/>
                </a:lnTo>
                <a:lnTo>
                  <a:pt x="46051" y="1042754"/>
                </a:lnTo>
                <a:lnTo>
                  <a:pt x="74601" y="1050775"/>
                </a:lnTo>
                <a:lnTo>
                  <a:pt x="1173006" y="1050775"/>
                </a:lnTo>
                <a:lnTo>
                  <a:pt x="1214380" y="1033104"/>
                </a:lnTo>
                <a:lnTo>
                  <a:pt x="1241882" y="985889"/>
                </a:lnTo>
                <a:lnTo>
                  <a:pt x="1247563" y="945622"/>
                </a:lnTo>
                <a:lnTo>
                  <a:pt x="1247563" y="105002"/>
                </a:lnTo>
                <a:lnTo>
                  <a:pt x="1235031" y="46774"/>
                </a:lnTo>
                <a:lnTo>
                  <a:pt x="1201539" y="8018"/>
                </a:lnTo>
                <a:lnTo>
                  <a:pt x="1173006" y="0"/>
                </a:lnTo>
              </a:path>
            </a:pathLst>
          </a:custGeom>
          <a:solidFill>
            <a:srgbClr val="C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79727" y="3845321"/>
            <a:ext cx="1247563" cy="1318110"/>
          </a:xfrm>
          <a:custGeom>
            <a:avLst/>
            <a:gdLst>
              <a:gd name="connsiteX0" fmla="*/ 1153994 w 1247563"/>
              <a:gd name="connsiteY0" fmla="*/ 0 h 1318110"/>
              <a:gd name="connsiteX1" fmla="*/ 93581 w 1247563"/>
              <a:gd name="connsiteY1" fmla="*/ 0 h 1318110"/>
              <a:gd name="connsiteX2" fmla="*/ 75190 w 1247563"/>
              <a:gd name="connsiteY2" fmla="*/ 2565 h 1318110"/>
              <a:gd name="connsiteX3" fmla="*/ 27416 w 1247563"/>
              <a:gd name="connsiteY3" fmla="*/ 38613 h 1318110"/>
              <a:gd name="connsiteX4" fmla="*/ 7124 w 1247563"/>
              <a:gd name="connsiteY4" fmla="*/ 81332 h 1318110"/>
              <a:gd name="connsiteX5" fmla="*/ 0 w 1247563"/>
              <a:gd name="connsiteY5" fmla="*/ 131736 h 1318110"/>
              <a:gd name="connsiteX6" fmla="*/ 0 w 1247563"/>
              <a:gd name="connsiteY6" fmla="*/ 1186298 h 1318110"/>
              <a:gd name="connsiteX7" fmla="*/ 7124 w 1247563"/>
              <a:gd name="connsiteY7" fmla="*/ 1236741 h 1318110"/>
              <a:gd name="connsiteX8" fmla="*/ 27416 w 1247563"/>
              <a:gd name="connsiteY8" fmla="*/ 1279509 h 1318110"/>
              <a:gd name="connsiteX9" fmla="*/ 75239 w 1247563"/>
              <a:gd name="connsiteY9" fmla="*/ 1315553 h 1318110"/>
              <a:gd name="connsiteX10" fmla="*/ 93581 w 1247563"/>
              <a:gd name="connsiteY10" fmla="*/ 1318110 h 1318110"/>
              <a:gd name="connsiteX11" fmla="*/ 1153994 w 1247563"/>
              <a:gd name="connsiteY11" fmla="*/ 1318110 h 1318110"/>
              <a:gd name="connsiteX12" fmla="*/ 1205854 w 1247563"/>
              <a:gd name="connsiteY12" fmla="*/ 1295966 h 1318110"/>
              <a:gd name="connsiteX13" fmla="*/ 1231835 w 1247563"/>
              <a:gd name="connsiteY13" fmla="*/ 1259429 h 1318110"/>
              <a:gd name="connsiteX14" fmla="*/ 1245755 w 1247563"/>
              <a:gd name="connsiteY14" fmla="*/ 1212134 h 1318110"/>
              <a:gd name="connsiteX15" fmla="*/ 1247563 w 1247563"/>
              <a:gd name="connsiteY15" fmla="*/ 1186298 h 1318110"/>
              <a:gd name="connsiteX16" fmla="*/ 1247563 w 1247563"/>
              <a:gd name="connsiteY16" fmla="*/ 131736 h 1318110"/>
              <a:gd name="connsiteX17" fmla="*/ 1240451 w 1247563"/>
              <a:gd name="connsiteY17" fmla="*/ 81332 h 1318110"/>
              <a:gd name="connsiteX18" fmla="*/ 1220087 w 1247563"/>
              <a:gd name="connsiteY18" fmla="*/ 38613 h 1318110"/>
              <a:gd name="connsiteX19" fmla="*/ 1172321 w 1247563"/>
              <a:gd name="connsiteY19" fmla="*/ 2565 h 1318110"/>
              <a:gd name="connsiteX20" fmla="*/ 1153994 w 1247563"/>
              <a:gd name="connsiteY20" fmla="*/ 0 h 13181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47563" h="1318110">
                <a:moveTo>
                  <a:pt x="1153994" y="0"/>
                </a:moveTo>
                <a:lnTo>
                  <a:pt x="93581" y="0"/>
                </a:lnTo>
                <a:lnTo>
                  <a:pt x="75190" y="2565"/>
                </a:lnTo>
                <a:lnTo>
                  <a:pt x="27416" y="38613"/>
                </a:lnTo>
                <a:lnTo>
                  <a:pt x="7124" y="81332"/>
                </a:lnTo>
                <a:lnTo>
                  <a:pt x="0" y="131736"/>
                </a:lnTo>
                <a:lnTo>
                  <a:pt x="0" y="1186298"/>
                </a:lnTo>
                <a:lnTo>
                  <a:pt x="7124" y="1236741"/>
                </a:lnTo>
                <a:lnTo>
                  <a:pt x="27416" y="1279509"/>
                </a:lnTo>
                <a:lnTo>
                  <a:pt x="75239" y="1315553"/>
                </a:lnTo>
                <a:lnTo>
                  <a:pt x="93581" y="1318110"/>
                </a:lnTo>
                <a:lnTo>
                  <a:pt x="1153994" y="1318110"/>
                </a:lnTo>
                <a:lnTo>
                  <a:pt x="1205854" y="1295966"/>
                </a:lnTo>
                <a:lnTo>
                  <a:pt x="1231835" y="1259429"/>
                </a:lnTo>
                <a:lnTo>
                  <a:pt x="1245755" y="1212134"/>
                </a:lnTo>
                <a:lnTo>
                  <a:pt x="1247563" y="1186298"/>
                </a:lnTo>
                <a:lnTo>
                  <a:pt x="1247563" y="131736"/>
                </a:lnTo>
                <a:lnTo>
                  <a:pt x="1240451" y="81332"/>
                </a:lnTo>
                <a:lnTo>
                  <a:pt x="1220087" y="38613"/>
                </a:lnTo>
                <a:lnTo>
                  <a:pt x="1172321" y="2565"/>
                </a:lnTo>
                <a:lnTo>
                  <a:pt x="1153994" y="0"/>
                </a:lnTo>
              </a:path>
            </a:pathLst>
          </a:custGeom>
          <a:solidFill>
            <a:srgbClr val="19191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772301" y="3837895"/>
            <a:ext cx="1262415" cy="1332962"/>
          </a:xfrm>
          <a:custGeom>
            <a:avLst/>
            <a:gdLst>
              <a:gd name="connsiteX0" fmla="*/ 7425 w 1262415"/>
              <a:gd name="connsiteY0" fmla="*/ 139162 h 1332962"/>
              <a:gd name="connsiteX1" fmla="*/ 14550 w 1262415"/>
              <a:gd name="connsiteY1" fmla="*/ 88758 h 1332962"/>
              <a:gd name="connsiteX2" fmla="*/ 34842 w 1262415"/>
              <a:gd name="connsiteY2" fmla="*/ 46039 h 1332962"/>
              <a:gd name="connsiteX3" fmla="*/ 82665 w 1262415"/>
              <a:gd name="connsiteY3" fmla="*/ 9970 h 1332962"/>
              <a:gd name="connsiteX4" fmla="*/ 101007 w 1262415"/>
              <a:gd name="connsiteY4" fmla="*/ 7425 h 1332962"/>
              <a:gd name="connsiteX5" fmla="*/ 1161420 w 1262415"/>
              <a:gd name="connsiteY5" fmla="*/ 7425 h 1332962"/>
              <a:gd name="connsiteX6" fmla="*/ 1213280 w 1262415"/>
              <a:gd name="connsiteY6" fmla="*/ 29605 h 1332962"/>
              <a:gd name="connsiteX7" fmla="*/ 1239261 w 1262415"/>
              <a:gd name="connsiteY7" fmla="*/ 66083 h 1332962"/>
              <a:gd name="connsiteX8" fmla="*/ 1253181 w 1262415"/>
              <a:gd name="connsiteY8" fmla="*/ 113354 h 1332962"/>
              <a:gd name="connsiteX9" fmla="*/ 1254989 w 1262415"/>
              <a:gd name="connsiteY9" fmla="*/ 139162 h 1332962"/>
              <a:gd name="connsiteX10" fmla="*/ 1254989 w 1262415"/>
              <a:gd name="connsiteY10" fmla="*/ 1193724 h 1332962"/>
              <a:gd name="connsiteX11" fmla="*/ 1247877 w 1262415"/>
              <a:gd name="connsiteY11" fmla="*/ 1244167 h 1332962"/>
              <a:gd name="connsiteX12" fmla="*/ 1227513 w 1262415"/>
              <a:gd name="connsiteY12" fmla="*/ 1286935 h 1332962"/>
              <a:gd name="connsiteX13" fmla="*/ 1179747 w 1262415"/>
              <a:gd name="connsiteY13" fmla="*/ 1322979 h 1332962"/>
              <a:gd name="connsiteX14" fmla="*/ 1161420 w 1262415"/>
              <a:gd name="connsiteY14" fmla="*/ 1325536 h 1332962"/>
              <a:gd name="connsiteX15" fmla="*/ 101007 w 1262415"/>
              <a:gd name="connsiteY15" fmla="*/ 1325536 h 1332962"/>
              <a:gd name="connsiteX16" fmla="*/ 49089 w 1262415"/>
              <a:gd name="connsiteY16" fmla="*/ 1303392 h 1332962"/>
              <a:gd name="connsiteX17" fmla="*/ 23152 w 1262415"/>
              <a:gd name="connsiteY17" fmla="*/ 1266855 h 1332962"/>
              <a:gd name="connsiteX18" fmla="*/ 9240 w 1262415"/>
              <a:gd name="connsiteY18" fmla="*/ 1219560 h 1332962"/>
              <a:gd name="connsiteX19" fmla="*/ 7425 w 1262415"/>
              <a:gd name="connsiteY19" fmla="*/ 1193724 h 1332962"/>
              <a:gd name="connsiteX20" fmla="*/ 7425 w 1262415"/>
              <a:gd name="connsiteY20" fmla="*/ 139162 h 133296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62415" h="1332962">
                <a:moveTo>
                  <a:pt x="7425" y="139162"/>
                </a:moveTo>
                <a:lnTo>
                  <a:pt x="14550" y="88758"/>
                </a:lnTo>
                <a:lnTo>
                  <a:pt x="34842" y="46039"/>
                </a:lnTo>
                <a:lnTo>
                  <a:pt x="82665" y="9970"/>
                </a:lnTo>
                <a:lnTo>
                  <a:pt x="101007" y="7425"/>
                </a:lnTo>
                <a:lnTo>
                  <a:pt x="1161420" y="7425"/>
                </a:lnTo>
                <a:lnTo>
                  <a:pt x="1213280" y="29605"/>
                </a:lnTo>
                <a:lnTo>
                  <a:pt x="1239261" y="66083"/>
                </a:lnTo>
                <a:lnTo>
                  <a:pt x="1253181" y="113354"/>
                </a:lnTo>
                <a:lnTo>
                  <a:pt x="1254989" y="139162"/>
                </a:lnTo>
                <a:lnTo>
                  <a:pt x="1254989" y="1193724"/>
                </a:lnTo>
                <a:lnTo>
                  <a:pt x="1247877" y="1244167"/>
                </a:lnTo>
                <a:lnTo>
                  <a:pt x="1227513" y="1286935"/>
                </a:lnTo>
                <a:lnTo>
                  <a:pt x="1179747" y="1322979"/>
                </a:lnTo>
                <a:lnTo>
                  <a:pt x="1161420" y="1325536"/>
                </a:lnTo>
                <a:lnTo>
                  <a:pt x="101007" y="1325536"/>
                </a:lnTo>
                <a:lnTo>
                  <a:pt x="49089" y="1303392"/>
                </a:lnTo>
                <a:lnTo>
                  <a:pt x="23152" y="1266855"/>
                </a:lnTo>
                <a:lnTo>
                  <a:pt x="9240" y="1219560"/>
                </a:lnTo>
                <a:lnTo>
                  <a:pt x="7425" y="1193724"/>
                </a:lnTo>
                <a:lnTo>
                  <a:pt x="7425" y="139162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4F81BC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969385" y="4086786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969385" y="4611802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969385" y="5137561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960456" y="3273521"/>
            <a:ext cx="401002" cy="440061"/>
          </a:xfrm>
          <a:custGeom>
            <a:avLst/>
            <a:gdLst>
              <a:gd name="connsiteX0" fmla="*/ 245649 w 401002"/>
              <a:gd name="connsiteY0" fmla="*/ 0 h 440061"/>
              <a:gd name="connsiteX1" fmla="*/ 245649 w 401002"/>
              <a:gd name="connsiteY1" fmla="*/ 87922 h 440061"/>
              <a:gd name="connsiteX2" fmla="*/ 0 w 401002"/>
              <a:gd name="connsiteY2" fmla="*/ 87922 h 440061"/>
              <a:gd name="connsiteX3" fmla="*/ 0 w 401002"/>
              <a:gd name="connsiteY3" fmla="*/ 351989 h 440061"/>
              <a:gd name="connsiteX4" fmla="*/ 245649 w 401002"/>
              <a:gd name="connsiteY4" fmla="*/ 351989 h 440061"/>
              <a:gd name="connsiteX5" fmla="*/ 245649 w 401002"/>
              <a:gd name="connsiteY5" fmla="*/ 440061 h 440061"/>
              <a:gd name="connsiteX6" fmla="*/ 401002 w 401002"/>
              <a:gd name="connsiteY6" fmla="*/ 219957 h 440061"/>
              <a:gd name="connsiteX7" fmla="*/ 245649 w 401002"/>
              <a:gd name="connsiteY7" fmla="*/ 0 h 44006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401002" h="440061">
                <a:moveTo>
                  <a:pt x="245649" y="0"/>
                </a:moveTo>
                <a:lnTo>
                  <a:pt x="245649" y="87922"/>
                </a:lnTo>
                <a:lnTo>
                  <a:pt x="0" y="87922"/>
                </a:lnTo>
                <a:lnTo>
                  <a:pt x="0" y="351989"/>
                </a:lnTo>
                <a:lnTo>
                  <a:pt x="245649" y="351989"/>
                </a:lnTo>
                <a:lnTo>
                  <a:pt x="245649" y="440061"/>
                </a:lnTo>
                <a:lnTo>
                  <a:pt x="401002" y="219957"/>
                </a:lnTo>
                <a:lnTo>
                  <a:pt x="245649" y="0"/>
                </a:lnTo>
              </a:path>
            </a:pathLst>
          </a:custGeom>
          <a:solidFill>
            <a:srgbClr val="B1C1D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2526761" y="3143567"/>
            <a:ext cx="1247563" cy="1050775"/>
          </a:xfrm>
          <a:custGeom>
            <a:avLst/>
            <a:gdLst>
              <a:gd name="connsiteX0" fmla="*/ 1172858 w 1247563"/>
              <a:gd name="connsiteY0" fmla="*/ 0 h 1050775"/>
              <a:gd name="connsiteX1" fmla="*/ 74556 w 1247563"/>
              <a:gd name="connsiteY1" fmla="*/ 0 h 1050775"/>
              <a:gd name="connsiteX2" fmla="*/ 59948 w 1247563"/>
              <a:gd name="connsiteY2" fmla="*/ 2046 h 1050775"/>
              <a:gd name="connsiteX3" fmla="*/ 21831 w 1247563"/>
              <a:gd name="connsiteY3" fmla="*/ 30742 h 1050775"/>
              <a:gd name="connsiteX4" fmla="*/ 1426 w 1247563"/>
              <a:gd name="connsiteY4" fmla="*/ 84460 h 1050775"/>
              <a:gd name="connsiteX5" fmla="*/ 0 w 1247563"/>
              <a:gd name="connsiteY5" fmla="*/ 105002 h 1050775"/>
              <a:gd name="connsiteX6" fmla="*/ 0 w 1247563"/>
              <a:gd name="connsiteY6" fmla="*/ 945622 h 1050775"/>
              <a:gd name="connsiteX7" fmla="*/ 12468 w 1247563"/>
              <a:gd name="connsiteY7" fmla="*/ 1003997 h 1050775"/>
              <a:gd name="connsiteX8" fmla="*/ 46022 w 1247563"/>
              <a:gd name="connsiteY8" fmla="*/ 1042754 h 1050775"/>
              <a:gd name="connsiteX9" fmla="*/ 74556 w 1247563"/>
              <a:gd name="connsiteY9" fmla="*/ 1050775 h 1050775"/>
              <a:gd name="connsiteX10" fmla="*/ 1172858 w 1247563"/>
              <a:gd name="connsiteY10" fmla="*/ 1050775 h 1050775"/>
              <a:gd name="connsiteX11" fmla="*/ 1214231 w 1247563"/>
              <a:gd name="connsiteY11" fmla="*/ 1033104 h 1050775"/>
              <a:gd name="connsiteX12" fmla="*/ 1241863 w 1247563"/>
              <a:gd name="connsiteY12" fmla="*/ 985889 h 1050775"/>
              <a:gd name="connsiteX13" fmla="*/ 1247563 w 1247563"/>
              <a:gd name="connsiteY13" fmla="*/ 945622 h 1050775"/>
              <a:gd name="connsiteX14" fmla="*/ 1247563 w 1247563"/>
              <a:gd name="connsiteY14" fmla="*/ 105002 h 1050775"/>
              <a:gd name="connsiteX15" fmla="*/ 1234968 w 1247563"/>
              <a:gd name="connsiteY15" fmla="*/ 46774 h 1050775"/>
              <a:gd name="connsiteX16" fmla="*/ 1201391 w 1247563"/>
              <a:gd name="connsiteY16" fmla="*/ 8018 h 1050775"/>
              <a:gd name="connsiteX17" fmla="*/ 1172858 w 1247563"/>
              <a:gd name="connsiteY17" fmla="*/ 0 h 105077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</a:cxnLst>
            <a:rect l="l" t="t" r="r" b="b"/>
            <a:pathLst>
              <a:path w="1247563" h="1050775">
                <a:moveTo>
                  <a:pt x="1172858" y="0"/>
                </a:moveTo>
                <a:lnTo>
                  <a:pt x="74556" y="0"/>
                </a:lnTo>
                <a:lnTo>
                  <a:pt x="59948" y="2046"/>
                </a:lnTo>
                <a:lnTo>
                  <a:pt x="21831" y="30742"/>
                </a:lnTo>
                <a:lnTo>
                  <a:pt x="1426" y="84460"/>
                </a:lnTo>
                <a:lnTo>
                  <a:pt x="0" y="105002"/>
                </a:lnTo>
                <a:lnTo>
                  <a:pt x="0" y="945622"/>
                </a:lnTo>
                <a:lnTo>
                  <a:pt x="12468" y="1003997"/>
                </a:lnTo>
                <a:lnTo>
                  <a:pt x="46022" y="1042754"/>
                </a:lnTo>
                <a:lnTo>
                  <a:pt x="74556" y="1050775"/>
                </a:lnTo>
                <a:lnTo>
                  <a:pt x="1172858" y="1050775"/>
                </a:lnTo>
                <a:lnTo>
                  <a:pt x="1214231" y="1033104"/>
                </a:lnTo>
                <a:lnTo>
                  <a:pt x="1241863" y="985889"/>
                </a:lnTo>
                <a:lnTo>
                  <a:pt x="1247563" y="945622"/>
                </a:lnTo>
                <a:lnTo>
                  <a:pt x="1247563" y="105002"/>
                </a:lnTo>
                <a:lnTo>
                  <a:pt x="1234968" y="46774"/>
                </a:lnTo>
                <a:lnTo>
                  <a:pt x="1201391" y="8018"/>
                </a:lnTo>
                <a:lnTo>
                  <a:pt x="1172858" y="0"/>
                </a:lnTo>
              </a:path>
            </a:pathLst>
          </a:custGeom>
          <a:solidFill>
            <a:srgbClr val="C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2782957" y="3845321"/>
            <a:ext cx="1247563" cy="1318110"/>
          </a:xfrm>
          <a:custGeom>
            <a:avLst/>
            <a:gdLst>
              <a:gd name="connsiteX0" fmla="*/ 1153847 w 1247563"/>
              <a:gd name="connsiteY0" fmla="*/ 0 h 1318110"/>
              <a:gd name="connsiteX1" fmla="*/ 93567 w 1247563"/>
              <a:gd name="connsiteY1" fmla="*/ 0 h 1318110"/>
              <a:gd name="connsiteX2" fmla="*/ 75168 w 1247563"/>
              <a:gd name="connsiteY2" fmla="*/ 2565 h 1318110"/>
              <a:gd name="connsiteX3" fmla="*/ 27327 w 1247563"/>
              <a:gd name="connsiteY3" fmla="*/ 38613 h 1318110"/>
              <a:gd name="connsiteX4" fmla="*/ 7091 w 1247563"/>
              <a:gd name="connsiteY4" fmla="*/ 81332 h 1318110"/>
              <a:gd name="connsiteX5" fmla="*/ 0 w 1247563"/>
              <a:gd name="connsiteY5" fmla="*/ 131736 h 1318110"/>
              <a:gd name="connsiteX6" fmla="*/ 0 w 1247563"/>
              <a:gd name="connsiteY6" fmla="*/ 1186298 h 1318110"/>
              <a:gd name="connsiteX7" fmla="*/ 7091 w 1247563"/>
              <a:gd name="connsiteY7" fmla="*/ 1236741 h 1318110"/>
              <a:gd name="connsiteX8" fmla="*/ 27327 w 1247563"/>
              <a:gd name="connsiteY8" fmla="*/ 1279509 h 1318110"/>
              <a:gd name="connsiteX9" fmla="*/ 75217 w 1247563"/>
              <a:gd name="connsiteY9" fmla="*/ 1315553 h 1318110"/>
              <a:gd name="connsiteX10" fmla="*/ 93567 w 1247563"/>
              <a:gd name="connsiteY10" fmla="*/ 1318110 h 1318110"/>
              <a:gd name="connsiteX11" fmla="*/ 1153847 w 1247563"/>
              <a:gd name="connsiteY11" fmla="*/ 1318110 h 1318110"/>
              <a:gd name="connsiteX12" fmla="*/ 1205830 w 1247563"/>
              <a:gd name="connsiteY12" fmla="*/ 1295966 h 1318110"/>
              <a:gd name="connsiteX13" fmla="*/ 1231773 w 1247563"/>
              <a:gd name="connsiteY13" fmla="*/ 1259429 h 1318110"/>
              <a:gd name="connsiteX14" fmla="*/ 1245734 w 1247563"/>
              <a:gd name="connsiteY14" fmla="*/ 1212134 h 1318110"/>
              <a:gd name="connsiteX15" fmla="*/ 1247563 w 1247563"/>
              <a:gd name="connsiteY15" fmla="*/ 1186298 h 1318110"/>
              <a:gd name="connsiteX16" fmla="*/ 1247563 w 1247563"/>
              <a:gd name="connsiteY16" fmla="*/ 131736 h 1318110"/>
              <a:gd name="connsiteX17" fmla="*/ 1240396 w 1247563"/>
              <a:gd name="connsiteY17" fmla="*/ 81332 h 1318110"/>
              <a:gd name="connsiteX18" fmla="*/ 1220086 w 1247563"/>
              <a:gd name="connsiteY18" fmla="*/ 38613 h 1318110"/>
              <a:gd name="connsiteX19" fmla="*/ 1172196 w 1247563"/>
              <a:gd name="connsiteY19" fmla="*/ 2565 h 1318110"/>
              <a:gd name="connsiteX20" fmla="*/ 1153847 w 1247563"/>
              <a:gd name="connsiteY20" fmla="*/ 0 h 13181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47563" h="1318110">
                <a:moveTo>
                  <a:pt x="1153847" y="0"/>
                </a:moveTo>
                <a:lnTo>
                  <a:pt x="93567" y="0"/>
                </a:lnTo>
                <a:lnTo>
                  <a:pt x="75168" y="2565"/>
                </a:lnTo>
                <a:lnTo>
                  <a:pt x="27327" y="38613"/>
                </a:lnTo>
                <a:lnTo>
                  <a:pt x="7091" y="81332"/>
                </a:lnTo>
                <a:lnTo>
                  <a:pt x="0" y="131736"/>
                </a:lnTo>
                <a:lnTo>
                  <a:pt x="0" y="1186298"/>
                </a:lnTo>
                <a:lnTo>
                  <a:pt x="7091" y="1236741"/>
                </a:lnTo>
                <a:lnTo>
                  <a:pt x="27327" y="1279509"/>
                </a:lnTo>
                <a:lnTo>
                  <a:pt x="75217" y="1315553"/>
                </a:lnTo>
                <a:lnTo>
                  <a:pt x="93567" y="1318110"/>
                </a:lnTo>
                <a:lnTo>
                  <a:pt x="1153847" y="1318110"/>
                </a:lnTo>
                <a:lnTo>
                  <a:pt x="1205830" y="1295966"/>
                </a:lnTo>
                <a:lnTo>
                  <a:pt x="1231773" y="1259429"/>
                </a:lnTo>
                <a:lnTo>
                  <a:pt x="1245734" y="1212134"/>
                </a:lnTo>
                <a:lnTo>
                  <a:pt x="1247563" y="1186298"/>
                </a:lnTo>
                <a:lnTo>
                  <a:pt x="1247563" y="131736"/>
                </a:lnTo>
                <a:lnTo>
                  <a:pt x="1240396" y="81332"/>
                </a:lnTo>
                <a:lnTo>
                  <a:pt x="1220086" y="38613"/>
                </a:lnTo>
                <a:lnTo>
                  <a:pt x="1172196" y="2565"/>
                </a:lnTo>
                <a:lnTo>
                  <a:pt x="1153847" y="0"/>
                </a:lnTo>
              </a:path>
            </a:pathLst>
          </a:custGeom>
          <a:solidFill>
            <a:srgbClr val="19191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775531" y="3837895"/>
            <a:ext cx="1262415" cy="1332962"/>
          </a:xfrm>
          <a:custGeom>
            <a:avLst/>
            <a:gdLst>
              <a:gd name="connsiteX0" fmla="*/ 7425 w 1262415"/>
              <a:gd name="connsiteY0" fmla="*/ 139162 h 1332962"/>
              <a:gd name="connsiteX1" fmla="*/ 14517 w 1262415"/>
              <a:gd name="connsiteY1" fmla="*/ 88758 h 1332962"/>
              <a:gd name="connsiteX2" fmla="*/ 34753 w 1262415"/>
              <a:gd name="connsiteY2" fmla="*/ 46039 h 1332962"/>
              <a:gd name="connsiteX3" fmla="*/ 82643 w 1262415"/>
              <a:gd name="connsiteY3" fmla="*/ 9970 h 1332962"/>
              <a:gd name="connsiteX4" fmla="*/ 100993 w 1262415"/>
              <a:gd name="connsiteY4" fmla="*/ 7425 h 1332962"/>
              <a:gd name="connsiteX5" fmla="*/ 1161273 w 1262415"/>
              <a:gd name="connsiteY5" fmla="*/ 7425 h 1332962"/>
              <a:gd name="connsiteX6" fmla="*/ 1213256 w 1262415"/>
              <a:gd name="connsiteY6" fmla="*/ 29605 h 1332962"/>
              <a:gd name="connsiteX7" fmla="*/ 1239199 w 1262415"/>
              <a:gd name="connsiteY7" fmla="*/ 66083 h 1332962"/>
              <a:gd name="connsiteX8" fmla="*/ 1253160 w 1262415"/>
              <a:gd name="connsiteY8" fmla="*/ 113354 h 1332962"/>
              <a:gd name="connsiteX9" fmla="*/ 1254989 w 1262415"/>
              <a:gd name="connsiteY9" fmla="*/ 139162 h 1332962"/>
              <a:gd name="connsiteX10" fmla="*/ 1254989 w 1262415"/>
              <a:gd name="connsiteY10" fmla="*/ 1193724 h 1332962"/>
              <a:gd name="connsiteX11" fmla="*/ 1247822 w 1262415"/>
              <a:gd name="connsiteY11" fmla="*/ 1244167 h 1332962"/>
              <a:gd name="connsiteX12" fmla="*/ 1227512 w 1262415"/>
              <a:gd name="connsiteY12" fmla="*/ 1286935 h 1332962"/>
              <a:gd name="connsiteX13" fmla="*/ 1179621 w 1262415"/>
              <a:gd name="connsiteY13" fmla="*/ 1322979 h 1332962"/>
              <a:gd name="connsiteX14" fmla="*/ 1161273 w 1262415"/>
              <a:gd name="connsiteY14" fmla="*/ 1325536 h 1332962"/>
              <a:gd name="connsiteX15" fmla="*/ 100993 w 1262415"/>
              <a:gd name="connsiteY15" fmla="*/ 1325536 h 1332962"/>
              <a:gd name="connsiteX16" fmla="*/ 49009 w 1262415"/>
              <a:gd name="connsiteY16" fmla="*/ 1303392 h 1332962"/>
              <a:gd name="connsiteX17" fmla="*/ 23089 w 1262415"/>
              <a:gd name="connsiteY17" fmla="*/ 1266855 h 1332962"/>
              <a:gd name="connsiteX18" fmla="*/ 9230 w 1262415"/>
              <a:gd name="connsiteY18" fmla="*/ 1219560 h 1332962"/>
              <a:gd name="connsiteX19" fmla="*/ 7425 w 1262415"/>
              <a:gd name="connsiteY19" fmla="*/ 1193724 h 1332962"/>
              <a:gd name="connsiteX20" fmla="*/ 7425 w 1262415"/>
              <a:gd name="connsiteY20" fmla="*/ 139162 h 133296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62415" h="1332962">
                <a:moveTo>
                  <a:pt x="7425" y="139162"/>
                </a:moveTo>
                <a:lnTo>
                  <a:pt x="14517" y="88758"/>
                </a:lnTo>
                <a:lnTo>
                  <a:pt x="34753" y="46039"/>
                </a:lnTo>
                <a:lnTo>
                  <a:pt x="82643" y="9970"/>
                </a:lnTo>
                <a:lnTo>
                  <a:pt x="100993" y="7425"/>
                </a:lnTo>
                <a:lnTo>
                  <a:pt x="1161273" y="7425"/>
                </a:lnTo>
                <a:lnTo>
                  <a:pt x="1213256" y="29605"/>
                </a:lnTo>
                <a:lnTo>
                  <a:pt x="1239199" y="66083"/>
                </a:lnTo>
                <a:lnTo>
                  <a:pt x="1253160" y="113354"/>
                </a:lnTo>
                <a:lnTo>
                  <a:pt x="1254989" y="139162"/>
                </a:lnTo>
                <a:lnTo>
                  <a:pt x="1254989" y="1193724"/>
                </a:lnTo>
                <a:lnTo>
                  <a:pt x="1247822" y="1244167"/>
                </a:lnTo>
                <a:lnTo>
                  <a:pt x="1227512" y="1286935"/>
                </a:lnTo>
                <a:lnTo>
                  <a:pt x="1179621" y="1322979"/>
                </a:lnTo>
                <a:lnTo>
                  <a:pt x="1161273" y="1325536"/>
                </a:lnTo>
                <a:lnTo>
                  <a:pt x="100993" y="1325536"/>
                </a:lnTo>
                <a:lnTo>
                  <a:pt x="49009" y="1303392"/>
                </a:lnTo>
                <a:lnTo>
                  <a:pt x="23089" y="1266855"/>
                </a:lnTo>
                <a:lnTo>
                  <a:pt x="9230" y="1219560"/>
                </a:lnTo>
                <a:lnTo>
                  <a:pt x="7425" y="1193724"/>
                </a:lnTo>
                <a:lnTo>
                  <a:pt x="7425" y="139162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4F81BC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972675" y="4086786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972675" y="4611802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972675" y="5137561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3963687" y="3273521"/>
            <a:ext cx="401002" cy="440061"/>
          </a:xfrm>
          <a:custGeom>
            <a:avLst/>
            <a:gdLst>
              <a:gd name="connsiteX0" fmla="*/ 245651 w 401002"/>
              <a:gd name="connsiteY0" fmla="*/ 0 h 440061"/>
              <a:gd name="connsiteX1" fmla="*/ 245651 w 401002"/>
              <a:gd name="connsiteY1" fmla="*/ 87922 h 440061"/>
              <a:gd name="connsiteX2" fmla="*/ 0 w 401002"/>
              <a:gd name="connsiteY2" fmla="*/ 87922 h 440061"/>
              <a:gd name="connsiteX3" fmla="*/ 0 w 401002"/>
              <a:gd name="connsiteY3" fmla="*/ 351989 h 440061"/>
              <a:gd name="connsiteX4" fmla="*/ 245651 w 401002"/>
              <a:gd name="connsiteY4" fmla="*/ 351989 h 440061"/>
              <a:gd name="connsiteX5" fmla="*/ 245651 w 401002"/>
              <a:gd name="connsiteY5" fmla="*/ 440061 h 440061"/>
              <a:gd name="connsiteX6" fmla="*/ 401002 w 401002"/>
              <a:gd name="connsiteY6" fmla="*/ 219957 h 440061"/>
              <a:gd name="connsiteX7" fmla="*/ 245651 w 401002"/>
              <a:gd name="connsiteY7" fmla="*/ 0 h 44006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401002" h="440061">
                <a:moveTo>
                  <a:pt x="245651" y="0"/>
                </a:moveTo>
                <a:lnTo>
                  <a:pt x="245651" y="87922"/>
                </a:lnTo>
                <a:lnTo>
                  <a:pt x="0" y="87922"/>
                </a:lnTo>
                <a:lnTo>
                  <a:pt x="0" y="351989"/>
                </a:lnTo>
                <a:lnTo>
                  <a:pt x="245651" y="351989"/>
                </a:lnTo>
                <a:lnTo>
                  <a:pt x="245651" y="440061"/>
                </a:lnTo>
                <a:lnTo>
                  <a:pt x="401002" y="219957"/>
                </a:lnTo>
                <a:lnTo>
                  <a:pt x="245651" y="0"/>
                </a:lnTo>
              </a:path>
            </a:pathLst>
          </a:custGeom>
          <a:solidFill>
            <a:srgbClr val="B1C1D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4531773" y="3143567"/>
            <a:ext cx="1247563" cy="1050775"/>
          </a:xfrm>
          <a:custGeom>
            <a:avLst/>
            <a:gdLst>
              <a:gd name="connsiteX0" fmla="*/ 1172857 w 1247563"/>
              <a:gd name="connsiteY0" fmla="*/ 0 h 1050775"/>
              <a:gd name="connsiteX1" fmla="*/ 74555 w 1247563"/>
              <a:gd name="connsiteY1" fmla="*/ 0 h 1050775"/>
              <a:gd name="connsiteX2" fmla="*/ 59947 w 1247563"/>
              <a:gd name="connsiteY2" fmla="*/ 2046 h 1050775"/>
              <a:gd name="connsiteX3" fmla="*/ 21832 w 1247563"/>
              <a:gd name="connsiteY3" fmla="*/ 30742 h 1050775"/>
              <a:gd name="connsiteX4" fmla="*/ 1426 w 1247563"/>
              <a:gd name="connsiteY4" fmla="*/ 84460 h 1050775"/>
              <a:gd name="connsiteX5" fmla="*/ 0 w 1247563"/>
              <a:gd name="connsiteY5" fmla="*/ 105002 h 1050775"/>
              <a:gd name="connsiteX6" fmla="*/ 0 w 1247563"/>
              <a:gd name="connsiteY6" fmla="*/ 945622 h 1050775"/>
              <a:gd name="connsiteX7" fmla="*/ 12468 w 1247563"/>
              <a:gd name="connsiteY7" fmla="*/ 1003997 h 1050775"/>
              <a:gd name="connsiteX8" fmla="*/ 46022 w 1247563"/>
              <a:gd name="connsiteY8" fmla="*/ 1042754 h 1050775"/>
              <a:gd name="connsiteX9" fmla="*/ 74555 w 1247563"/>
              <a:gd name="connsiteY9" fmla="*/ 1050775 h 1050775"/>
              <a:gd name="connsiteX10" fmla="*/ 1172857 w 1247563"/>
              <a:gd name="connsiteY10" fmla="*/ 1050775 h 1050775"/>
              <a:gd name="connsiteX11" fmla="*/ 1214231 w 1247563"/>
              <a:gd name="connsiteY11" fmla="*/ 1033104 h 1050775"/>
              <a:gd name="connsiteX12" fmla="*/ 1241863 w 1247563"/>
              <a:gd name="connsiteY12" fmla="*/ 985889 h 1050775"/>
              <a:gd name="connsiteX13" fmla="*/ 1247563 w 1247563"/>
              <a:gd name="connsiteY13" fmla="*/ 945622 h 1050775"/>
              <a:gd name="connsiteX14" fmla="*/ 1247563 w 1247563"/>
              <a:gd name="connsiteY14" fmla="*/ 105002 h 1050775"/>
              <a:gd name="connsiteX15" fmla="*/ 1234968 w 1247563"/>
              <a:gd name="connsiteY15" fmla="*/ 46774 h 1050775"/>
              <a:gd name="connsiteX16" fmla="*/ 1201391 w 1247563"/>
              <a:gd name="connsiteY16" fmla="*/ 8018 h 1050775"/>
              <a:gd name="connsiteX17" fmla="*/ 1172857 w 1247563"/>
              <a:gd name="connsiteY17" fmla="*/ 0 h 105077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</a:cxnLst>
            <a:rect l="l" t="t" r="r" b="b"/>
            <a:pathLst>
              <a:path w="1247563" h="1050775">
                <a:moveTo>
                  <a:pt x="1172857" y="0"/>
                </a:moveTo>
                <a:lnTo>
                  <a:pt x="74555" y="0"/>
                </a:lnTo>
                <a:lnTo>
                  <a:pt x="59947" y="2046"/>
                </a:lnTo>
                <a:lnTo>
                  <a:pt x="21832" y="30742"/>
                </a:lnTo>
                <a:lnTo>
                  <a:pt x="1426" y="84460"/>
                </a:lnTo>
                <a:lnTo>
                  <a:pt x="0" y="105002"/>
                </a:lnTo>
                <a:lnTo>
                  <a:pt x="0" y="945622"/>
                </a:lnTo>
                <a:lnTo>
                  <a:pt x="12468" y="1003997"/>
                </a:lnTo>
                <a:lnTo>
                  <a:pt x="46022" y="1042754"/>
                </a:lnTo>
                <a:lnTo>
                  <a:pt x="74555" y="1050775"/>
                </a:lnTo>
                <a:lnTo>
                  <a:pt x="1172857" y="1050775"/>
                </a:lnTo>
                <a:lnTo>
                  <a:pt x="1214231" y="1033104"/>
                </a:lnTo>
                <a:lnTo>
                  <a:pt x="1241863" y="985889"/>
                </a:lnTo>
                <a:lnTo>
                  <a:pt x="1247563" y="945622"/>
                </a:lnTo>
                <a:lnTo>
                  <a:pt x="1247563" y="105002"/>
                </a:lnTo>
                <a:lnTo>
                  <a:pt x="1234968" y="46774"/>
                </a:lnTo>
                <a:lnTo>
                  <a:pt x="1201391" y="8018"/>
                </a:lnTo>
                <a:lnTo>
                  <a:pt x="1172857" y="0"/>
                </a:lnTo>
              </a:path>
            </a:pathLst>
          </a:custGeom>
          <a:solidFill>
            <a:srgbClr val="C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4787969" y="3845321"/>
            <a:ext cx="1247563" cy="1318110"/>
          </a:xfrm>
          <a:custGeom>
            <a:avLst/>
            <a:gdLst>
              <a:gd name="connsiteX0" fmla="*/ 1153847 w 1247563"/>
              <a:gd name="connsiteY0" fmla="*/ 0 h 1318110"/>
              <a:gd name="connsiteX1" fmla="*/ 93567 w 1247563"/>
              <a:gd name="connsiteY1" fmla="*/ 0 h 1318110"/>
              <a:gd name="connsiteX2" fmla="*/ 75168 w 1247563"/>
              <a:gd name="connsiteY2" fmla="*/ 2565 h 1318110"/>
              <a:gd name="connsiteX3" fmla="*/ 27327 w 1247563"/>
              <a:gd name="connsiteY3" fmla="*/ 38613 h 1318110"/>
              <a:gd name="connsiteX4" fmla="*/ 7091 w 1247563"/>
              <a:gd name="connsiteY4" fmla="*/ 81332 h 1318110"/>
              <a:gd name="connsiteX5" fmla="*/ 0 w 1247563"/>
              <a:gd name="connsiteY5" fmla="*/ 131736 h 1318110"/>
              <a:gd name="connsiteX6" fmla="*/ 0 w 1247563"/>
              <a:gd name="connsiteY6" fmla="*/ 1186298 h 1318110"/>
              <a:gd name="connsiteX7" fmla="*/ 7091 w 1247563"/>
              <a:gd name="connsiteY7" fmla="*/ 1236741 h 1318110"/>
              <a:gd name="connsiteX8" fmla="*/ 27327 w 1247563"/>
              <a:gd name="connsiteY8" fmla="*/ 1279509 h 1318110"/>
              <a:gd name="connsiteX9" fmla="*/ 75217 w 1247563"/>
              <a:gd name="connsiteY9" fmla="*/ 1315553 h 1318110"/>
              <a:gd name="connsiteX10" fmla="*/ 93567 w 1247563"/>
              <a:gd name="connsiteY10" fmla="*/ 1318110 h 1318110"/>
              <a:gd name="connsiteX11" fmla="*/ 1153847 w 1247563"/>
              <a:gd name="connsiteY11" fmla="*/ 1318110 h 1318110"/>
              <a:gd name="connsiteX12" fmla="*/ 1205830 w 1247563"/>
              <a:gd name="connsiteY12" fmla="*/ 1295966 h 1318110"/>
              <a:gd name="connsiteX13" fmla="*/ 1231773 w 1247563"/>
              <a:gd name="connsiteY13" fmla="*/ 1259429 h 1318110"/>
              <a:gd name="connsiteX14" fmla="*/ 1245734 w 1247563"/>
              <a:gd name="connsiteY14" fmla="*/ 1212134 h 1318110"/>
              <a:gd name="connsiteX15" fmla="*/ 1247563 w 1247563"/>
              <a:gd name="connsiteY15" fmla="*/ 1186298 h 1318110"/>
              <a:gd name="connsiteX16" fmla="*/ 1247563 w 1247563"/>
              <a:gd name="connsiteY16" fmla="*/ 131736 h 1318110"/>
              <a:gd name="connsiteX17" fmla="*/ 1240396 w 1247563"/>
              <a:gd name="connsiteY17" fmla="*/ 81332 h 1318110"/>
              <a:gd name="connsiteX18" fmla="*/ 1220085 w 1247563"/>
              <a:gd name="connsiteY18" fmla="*/ 38613 h 1318110"/>
              <a:gd name="connsiteX19" fmla="*/ 1172196 w 1247563"/>
              <a:gd name="connsiteY19" fmla="*/ 2565 h 1318110"/>
              <a:gd name="connsiteX20" fmla="*/ 1153847 w 1247563"/>
              <a:gd name="connsiteY20" fmla="*/ 0 h 13181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47563" h="1318110">
                <a:moveTo>
                  <a:pt x="1153847" y="0"/>
                </a:moveTo>
                <a:lnTo>
                  <a:pt x="93567" y="0"/>
                </a:lnTo>
                <a:lnTo>
                  <a:pt x="75168" y="2565"/>
                </a:lnTo>
                <a:lnTo>
                  <a:pt x="27327" y="38613"/>
                </a:lnTo>
                <a:lnTo>
                  <a:pt x="7091" y="81332"/>
                </a:lnTo>
                <a:lnTo>
                  <a:pt x="0" y="131736"/>
                </a:lnTo>
                <a:lnTo>
                  <a:pt x="0" y="1186298"/>
                </a:lnTo>
                <a:lnTo>
                  <a:pt x="7091" y="1236741"/>
                </a:lnTo>
                <a:lnTo>
                  <a:pt x="27327" y="1279509"/>
                </a:lnTo>
                <a:lnTo>
                  <a:pt x="75217" y="1315553"/>
                </a:lnTo>
                <a:lnTo>
                  <a:pt x="93567" y="1318110"/>
                </a:lnTo>
                <a:lnTo>
                  <a:pt x="1153847" y="1318110"/>
                </a:lnTo>
                <a:lnTo>
                  <a:pt x="1205830" y="1295966"/>
                </a:lnTo>
                <a:lnTo>
                  <a:pt x="1231773" y="1259429"/>
                </a:lnTo>
                <a:lnTo>
                  <a:pt x="1245734" y="1212134"/>
                </a:lnTo>
                <a:lnTo>
                  <a:pt x="1247563" y="1186298"/>
                </a:lnTo>
                <a:lnTo>
                  <a:pt x="1247563" y="131736"/>
                </a:lnTo>
                <a:lnTo>
                  <a:pt x="1240396" y="81332"/>
                </a:lnTo>
                <a:lnTo>
                  <a:pt x="1220085" y="38613"/>
                </a:lnTo>
                <a:lnTo>
                  <a:pt x="1172196" y="2565"/>
                </a:lnTo>
                <a:lnTo>
                  <a:pt x="1153847" y="0"/>
                </a:lnTo>
              </a:path>
            </a:pathLst>
          </a:custGeom>
          <a:solidFill>
            <a:srgbClr val="19191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4780543" y="3837895"/>
            <a:ext cx="1262415" cy="1332962"/>
          </a:xfrm>
          <a:custGeom>
            <a:avLst/>
            <a:gdLst>
              <a:gd name="connsiteX0" fmla="*/ 7425 w 1262415"/>
              <a:gd name="connsiteY0" fmla="*/ 139162 h 1332962"/>
              <a:gd name="connsiteX1" fmla="*/ 14517 w 1262415"/>
              <a:gd name="connsiteY1" fmla="*/ 88758 h 1332962"/>
              <a:gd name="connsiteX2" fmla="*/ 34753 w 1262415"/>
              <a:gd name="connsiteY2" fmla="*/ 46039 h 1332962"/>
              <a:gd name="connsiteX3" fmla="*/ 82643 w 1262415"/>
              <a:gd name="connsiteY3" fmla="*/ 9970 h 1332962"/>
              <a:gd name="connsiteX4" fmla="*/ 100993 w 1262415"/>
              <a:gd name="connsiteY4" fmla="*/ 7425 h 1332962"/>
              <a:gd name="connsiteX5" fmla="*/ 1161273 w 1262415"/>
              <a:gd name="connsiteY5" fmla="*/ 7425 h 1332962"/>
              <a:gd name="connsiteX6" fmla="*/ 1213256 w 1262415"/>
              <a:gd name="connsiteY6" fmla="*/ 29605 h 1332962"/>
              <a:gd name="connsiteX7" fmla="*/ 1239199 w 1262415"/>
              <a:gd name="connsiteY7" fmla="*/ 66083 h 1332962"/>
              <a:gd name="connsiteX8" fmla="*/ 1253160 w 1262415"/>
              <a:gd name="connsiteY8" fmla="*/ 113354 h 1332962"/>
              <a:gd name="connsiteX9" fmla="*/ 1254989 w 1262415"/>
              <a:gd name="connsiteY9" fmla="*/ 139162 h 1332962"/>
              <a:gd name="connsiteX10" fmla="*/ 1254989 w 1262415"/>
              <a:gd name="connsiteY10" fmla="*/ 1193724 h 1332962"/>
              <a:gd name="connsiteX11" fmla="*/ 1247822 w 1262415"/>
              <a:gd name="connsiteY11" fmla="*/ 1244167 h 1332962"/>
              <a:gd name="connsiteX12" fmla="*/ 1227511 w 1262415"/>
              <a:gd name="connsiteY12" fmla="*/ 1286935 h 1332962"/>
              <a:gd name="connsiteX13" fmla="*/ 1179622 w 1262415"/>
              <a:gd name="connsiteY13" fmla="*/ 1322979 h 1332962"/>
              <a:gd name="connsiteX14" fmla="*/ 1161273 w 1262415"/>
              <a:gd name="connsiteY14" fmla="*/ 1325536 h 1332962"/>
              <a:gd name="connsiteX15" fmla="*/ 100993 w 1262415"/>
              <a:gd name="connsiteY15" fmla="*/ 1325536 h 1332962"/>
              <a:gd name="connsiteX16" fmla="*/ 49009 w 1262415"/>
              <a:gd name="connsiteY16" fmla="*/ 1303392 h 1332962"/>
              <a:gd name="connsiteX17" fmla="*/ 23089 w 1262415"/>
              <a:gd name="connsiteY17" fmla="*/ 1266855 h 1332962"/>
              <a:gd name="connsiteX18" fmla="*/ 9230 w 1262415"/>
              <a:gd name="connsiteY18" fmla="*/ 1219560 h 1332962"/>
              <a:gd name="connsiteX19" fmla="*/ 7425 w 1262415"/>
              <a:gd name="connsiteY19" fmla="*/ 1193724 h 1332962"/>
              <a:gd name="connsiteX20" fmla="*/ 7425 w 1262415"/>
              <a:gd name="connsiteY20" fmla="*/ 139162 h 133296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62415" h="1332962">
                <a:moveTo>
                  <a:pt x="7425" y="139162"/>
                </a:moveTo>
                <a:lnTo>
                  <a:pt x="14517" y="88758"/>
                </a:lnTo>
                <a:lnTo>
                  <a:pt x="34753" y="46039"/>
                </a:lnTo>
                <a:lnTo>
                  <a:pt x="82643" y="9970"/>
                </a:lnTo>
                <a:lnTo>
                  <a:pt x="100993" y="7425"/>
                </a:lnTo>
                <a:lnTo>
                  <a:pt x="1161273" y="7425"/>
                </a:lnTo>
                <a:lnTo>
                  <a:pt x="1213256" y="29605"/>
                </a:lnTo>
                <a:lnTo>
                  <a:pt x="1239199" y="66083"/>
                </a:lnTo>
                <a:lnTo>
                  <a:pt x="1253160" y="113354"/>
                </a:lnTo>
                <a:lnTo>
                  <a:pt x="1254989" y="139162"/>
                </a:lnTo>
                <a:lnTo>
                  <a:pt x="1254989" y="1193724"/>
                </a:lnTo>
                <a:lnTo>
                  <a:pt x="1247822" y="1244167"/>
                </a:lnTo>
                <a:lnTo>
                  <a:pt x="1227511" y="1286935"/>
                </a:lnTo>
                <a:lnTo>
                  <a:pt x="1179622" y="1322979"/>
                </a:lnTo>
                <a:lnTo>
                  <a:pt x="1161273" y="1325536"/>
                </a:lnTo>
                <a:lnTo>
                  <a:pt x="100993" y="1325536"/>
                </a:lnTo>
                <a:lnTo>
                  <a:pt x="49009" y="1303392"/>
                </a:lnTo>
                <a:lnTo>
                  <a:pt x="23089" y="1266855"/>
                </a:lnTo>
                <a:lnTo>
                  <a:pt x="9230" y="1219560"/>
                </a:lnTo>
                <a:lnTo>
                  <a:pt x="7425" y="1193724"/>
                </a:lnTo>
                <a:lnTo>
                  <a:pt x="7425" y="139162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4F81BC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4977984" y="4086786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4977984" y="4611802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4977984" y="5137561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5968699" y="3273521"/>
            <a:ext cx="401002" cy="440061"/>
          </a:xfrm>
          <a:custGeom>
            <a:avLst/>
            <a:gdLst>
              <a:gd name="connsiteX0" fmla="*/ 245651 w 401002"/>
              <a:gd name="connsiteY0" fmla="*/ 0 h 440061"/>
              <a:gd name="connsiteX1" fmla="*/ 245651 w 401002"/>
              <a:gd name="connsiteY1" fmla="*/ 87922 h 440061"/>
              <a:gd name="connsiteX2" fmla="*/ 0 w 401002"/>
              <a:gd name="connsiteY2" fmla="*/ 87922 h 440061"/>
              <a:gd name="connsiteX3" fmla="*/ 0 w 401002"/>
              <a:gd name="connsiteY3" fmla="*/ 351989 h 440061"/>
              <a:gd name="connsiteX4" fmla="*/ 245651 w 401002"/>
              <a:gd name="connsiteY4" fmla="*/ 351989 h 440061"/>
              <a:gd name="connsiteX5" fmla="*/ 245651 w 401002"/>
              <a:gd name="connsiteY5" fmla="*/ 440061 h 440061"/>
              <a:gd name="connsiteX6" fmla="*/ 401002 w 401002"/>
              <a:gd name="connsiteY6" fmla="*/ 219957 h 440061"/>
              <a:gd name="connsiteX7" fmla="*/ 245651 w 401002"/>
              <a:gd name="connsiteY7" fmla="*/ 0 h 44006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401002" h="440061">
                <a:moveTo>
                  <a:pt x="245651" y="0"/>
                </a:moveTo>
                <a:lnTo>
                  <a:pt x="245651" y="87922"/>
                </a:lnTo>
                <a:lnTo>
                  <a:pt x="0" y="87922"/>
                </a:lnTo>
                <a:lnTo>
                  <a:pt x="0" y="351989"/>
                </a:lnTo>
                <a:lnTo>
                  <a:pt x="245651" y="351989"/>
                </a:lnTo>
                <a:lnTo>
                  <a:pt x="245651" y="440061"/>
                </a:lnTo>
                <a:lnTo>
                  <a:pt x="401002" y="219957"/>
                </a:lnTo>
                <a:lnTo>
                  <a:pt x="245651" y="0"/>
                </a:lnTo>
              </a:path>
            </a:pathLst>
          </a:custGeom>
          <a:solidFill>
            <a:srgbClr val="B1C1D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6536786" y="3143567"/>
            <a:ext cx="1247563" cy="1050775"/>
          </a:xfrm>
          <a:custGeom>
            <a:avLst/>
            <a:gdLst>
              <a:gd name="connsiteX0" fmla="*/ 1172857 w 1247563"/>
              <a:gd name="connsiteY0" fmla="*/ 0 h 1050775"/>
              <a:gd name="connsiteX1" fmla="*/ 74555 w 1247563"/>
              <a:gd name="connsiteY1" fmla="*/ 0 h 1050775"/>
              <a:gd name="connsiteX2" fmla="*/ 59948 w 1247563"/>
              <a:gd name="connsiteY2" fmla="*/ 2046 h 1050775"/>
              <a:gd name="connsiteX3" fmla="*/ 21832 w 1247563"/>
              <a:gd name="connsiteY3" fmla="*/ 30742 h 1050775"/>
              <a:gd name="connsiteX4" fmla="*/ 1427 w 1247563"/>
              <a:gd name="connsiteY4" fmla="*/ 84460 h 1050775"/>
              <a:gd name="connsiteX5" fmla="*/ 0 w 1247563"/>
              <a:gd name="connsiteY5" fmla="*/ 105002 h 1050775"/>
              <a:gd name="connsiteX6" fmla="*/ 0 w 1247563"/>
              <a:gd name="connsiteY6" fmla="*/ 945622 h 1050775"/>
              <a:gd name="connsiteX7" fmla="*/ 12468 w 1247563"/>
              <a:gd name="connsiteY7" fmla="*/ 1003997 h 1050775"/>
              <a:gd name="connsiteX8" fmla="*/ 46021 w 1247563"/>
              <a:gd name="connsiteY8" fmla="*/ 1042754 h 1050775"/>
              <a:gd name="connsiteX9" fmla="*/ 74555 w 1247563"/>
              <a:gd name="connsiteY9" fmla="*/ 1050775 h 1050775"/>
              <a:gd name="connsiteX10" fmla="*/ 1172857 w 1247563"/>
              <a:gd name="connsiteY10" fmla="*/ 1050775 h 1050775"/>
              <a:gd name="connsiteX11" fmla="*/ 1214232 w 1247563"/>
              <a:gd name="connsiteY11" fmla="*/ 1033104 h 1050775"/>
              <a:gd name="connsiteX12" fmla="*/ 1241863 w 1247563"/>
              <a:gd name="connsiteY12" fmla="*/ 985889 h 1050775"/>
              <a:gd name="connsiteX13" fmla="*/ 1247563 w 1247563"/>
              <a:gd name="connsiteY13" fmla="*/ 945622 h 1050775"/>
              <a:gd name="connsiteX14" fmla="*/ 1247563 w 1247563"/>
              <a:gd name="connsiteY14" fmla="*/ 105002 h 1050775"/>
              <a:gd name="connsiteX15" fmla="*/ 1234968 w 1247563"/>
              <a:gd name="connsiteY15" fmla="*/ 46774 h 1050775"/>
              <a:gd name="connsiteX16" fmla="*/ 1201391 w 1247563"/>
              <a:gd name="connsiteY16" fmla="*/ 8018 h 1050775"/>
              <a:gd name="connsiteX17" fmla="*/ 1172857 w 1247563"/>
              <a:gd name="connsiteY17" fmla="*/ 0 h 105077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</a:cxnLst>
            <a:rect l="l" t="t" r="r" b="b"/>
            <a:pathLst>
              <a:path w="1247563" h="1050775">
                <a:moveTo>
                  <a:pt x="1172857" y="0"/>
                </a:moveTo>
                <a:lnTo>
                  <a:pt x="74555" y="0"/>
                </a:lnTo>
                <a:lnTo>
                  <a:pt x="59948" y="2046"/>
                </a:lnTo>
                <a:lnTo>
                  <a:pt x="21832" y="30742"/>
                </a:lnTo>
                <a:lnTo>
                  <a:pt x="1427" y="84460"/>
                </a:lnTo>
                <a:lnTo>
                  <a:pt x="0" y="105002"/>
                </a:lnTo>
                <a:lnTo>
                  <a:pt x="0" y="945622"/>
                </a:lnTo>
                <a:lnTo>
                  <a:pt x="12468" y="1003997"/>
                </a:lnTo>
                <a:lnTo>
                  <a:pt x="46021" y="1042754"/>
                </a:lnTo>
                <a:lnTo>
                  <a:pt x="74555" y="1050775"/>
                </a:lnTo>
                <a:lnTo>
                  <a:pt x="1172857" y="1050775"/>
                </a:lnTo>
                <a:lnTo>
                  <a:pt x="1214232" y="1033104"/>
                </a:lnTo>
                <a:lnTo>
                  <a:pt x="1241863" y="985889"/>
                </a:lnTo>
                <a:lnTo>
                  <a:pt x="1247563" y="945622"/>
                </a:lnTo>
                <a:lnTo>
                  <a:pt x="1247563" y="105002"/>
                </a:lnTo>
                <a:lnTo>
                  <a:pt x="1234968" y="46774"/>
                </a:lnTo>
                <a:lnTo>
                  <a:pt x="1201391" y="8018"/>
                </a:lnTo>
                <a:lnTo>
                  <a:pt x="1172857" y="0"/>
                </a:lnTo>
              </a:path>
            </a:pathLst>
          </a:custGeom>
          <a:solidFill>
            <a:srgbClr val="C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6792982" y="3845321"/>
            <a:ext cx="1247563" cy="1318110"/>
          </a:xfrm>
          <a:custGeom>
            <a:avLst/>
            <a:gdLst>
              <a:gd name="connsiteX0" fmla="*/ 1153847 w 1247563"/>
              <a:gd name="connsiteY0" fmla="*/ 0 h 1318110"/>
              <a:gd name="connsiteX1" fmla="*/ 93567 w 1247563"/>
              <a:gd name="connsiteY1" fmla="*/ 0 h 1318110"/>
              <a:gd name="connsiteX2" fmla="*/ 75168 w 1247563"/>
              <a:gd name="connsiteY2" fmla="*/ 2565 h 1318110"/>
              <a:gd name="connsiteX3" fmla="*/ 27327 w 1247563"/>
              <a:gd name="connsiteY3" fmla="*/ 38613 h 1318110"/>
              <a:gd name="connsiteX4" fmla="*/ 7091 w 1247563"/>
              <a:gd name="connsiteY4" fmla="*/ 81332 h 1318110"/>
              <a:gd name="connsiteX5" fmla="*/ 0 w 1247563"/>
              <a:gd name="connsiteY5" fmla="*/ 131736 h 1318110"/>
              <a:gd name="connsiteX6" fmla="*/ 0 w 1247563"/>
              <a:gd name="connsiteY6" fmla="*/ 1186298 h 1318110"/>
              <a:gd name="connsiteX7" fmla="*/ 7091 w 1247563"/>
              <a:gd name="connsiteY7" fmla="*/ 1236741 h 1318110"/>
              <a:gd name="connsiteX8" fmla="*/ 27327 w 1247563"/>
              <a:gd name="connsiteY8" fmla="*/ 1279509 h 1318110"/>
              <a:gd name="connsiteX9" fmla="*/ 75217 w 1247563"/>
              <a:gd name="connsiteY9" fmla="*/ 1315553 h 1318110"/>
              <a:gd name="connsiteX10" fmla="*/ 93567 w 1247563"/>
              <a:gd name="connsiteY10" fmla="*/ 1318110 h 1318110"/>
              <a:gd name="connsiteX11" fmla="*/ 1153847 w 1247563"/>
              <a:gd name="connsiteY11" fmla="*/ 1318110 h 1318110"/>
              <a:gd name="connsiteX12" fmla="*/ 1205830 w 1247563"/>
              <a:gd name="connsiteY12" fmla="*/ 1295966 h 1318110"/>
              <a:gd name="connsiteX13" fmla="*/ 1231773 w 1247563"/>
              <a:gd name="connsiteY13" fmla="*/ 1259429 h 1318110"/>
              <a:gd name="connsiteX14" fmla="*/ 1245734 w 1247563"/>
              <a:gd name="connsiteY14" fmla="*/ 1212134 h 1318110"/>
              <a:gd name="connsiteX15" fmla="*/ 1247563 w 1247563"/>
              <a:gd name="connsiteY15" fmla="*/ 1186298 h 1318110"/>
              <a:gd name="connsiteX16" fmla="*/ 1247563 w 1247563"/>
              <a:gd name="connsiteY16" fmla="*/ 131736 h 1318110"/>
              <a:gd name="connsiteX17" fmla="*/ 1240397 w 1247563"/>
              <a:gd name="connsiteY17" fmla="*/ 81332 h 1318110"/>
              <a:gd name="connsiteX18" fmla="*/ 1220085 w 1247563"/>
              <a:gd name="connsiteY18" fmla="*/ 38613 h 1318110"/>
              <a:gd name="connsiteX19" fmla="*/ 1172195 w 1247563"/>
              <a:gd name="connsiteY19" fmla="*/ 2565 h 1318110"/>
              <a:gd name="connsiteX20" fmla="*/ 1153847 w 1247563"/>
              <a:gd name="connsiteY20" fmla="*/ 0 h 13181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47563" h="1318110">
                <a:moveTo>
                  <a:pt x="1153847" y="0"/>
                </a:moveTo>
                <a:lnTo>
                  <a:pt x="93567" y="0"/>
                </a:lnTo>
                <a:lnTo>
                  <a:pt x="75168" y="2565"/>
                </a:lnTo>
                <a:lnTo>
                  <a:pt x="27327" y="38613"/>
                </a:lnTo>
                <a:lnTo>
                  <a:pt x="7091" y="81332"/>
                </a:lnTo>
                <a:lnTo>
                  <a:pt x="0" y="131736"/>
                </a:lnTo>
                <a:lnTo>
                  <a:pt x="0" y="1186298"/>
                </a:lnTo>
                <a:lnTo>
                  <a:pt x="7091" y="1236741"/>
                </a:lnTo>
                <a:lnTo>
                  <a:pt x="27327" y="1279509"/>
                </a:lnTo>
                <a:lnTo>
                  <a:pt x="75217" y="1315553"/>
                </a:lnTo>
                <a:lnTo>
                  <a:pt x="93567" y="1318110"/>
                </a:lnTo>
                <a:lnTo>
                  <a:pt x="1153847" y="1318110"/>
                </a:lnTo>
                <a:lnTo>
                  <a:pt x="1205830" y="1295966"/>
                </a:lnTo>
                <a:lnTo>
                  <a:pt x="1231773" y="1259429"/>
                </a:lnTo>
                <a:lnTo>
                  <a:pt x="1245734" y="1212134"/>
                </a:lnTo>
                <a:lnTo>
                  <a:pt x="1247563" y="1186298"/>
                </a:lnTo>
                <a:lnTo>
                  <a:pt x="1247563" y="131736"/>
                </a:lnTo>
                <a:lnTo>
                  <a:pt x="1240397" y="81332"/>
                </a:lnTo>
                <a:lnTo>
                  <a:pt x="1220085" y="38613"/>
                </a:lnTo>
                <a:lnTo>
                  <a:pt x="1172195" y="2565"/>
                </a:lnTo>
                <a:lnTo>
                  <a:pt x="1153847" y="0"/>
                </a:lnTo>
              </a:path>
            </a:pathLst>
          </a:custGeom>
          <a:solidFill>
            <a:srgbClr val="19191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6785556" y="3837895"/>
            <a:ext cx="1262415" cy="1332962"/>
          </a:xfrm>
          <a:custGeom>
            <a:avLst/>
            <a:gdLst>
              <a:gd name="connsiteX0" fmla="*/ 7425 w 1262415"/>
              <a:gd name="connsiteY0" fmla="*/ 139162 h 1332962"/>
              <a:gd name="connsiteX1" fmla="*/ 14517 w 1262415"/>
              <a:gd name="connsiteY1" fmla="*/ 88758 h 1332962"/>
              <a:gd name="connsiteX2" fmla="*/ 34753 w 1262415"/>
              <a:gd name="connsiteY2" fmla="*/ 46039 h 1332962"/>
              <a:gd name="connsiteX3" fmla="*/ 82643 w 1262415"/>
              <a:gd name="connsiteY3" fmla="*/ 9970 h 1332962"/>
              <a:gd name="connsiteX4" fmla="*/ 100993 w 1262415"/>
              <a:gd name="connsiteY4" fmla="*/ 7425 h 1332962"/>
              <a:gd name="connsiteX5" fmla="*/ 1161273 w 1262415"/>
              <a:gd name="connsiteY5" fmla="*/ 7425 h 1332962"/>
              <a:gd name="connsiteX6" fmla="*/ 1213256 w 1262415"/>
              <a:gd name="connsiteY6" fmla="*/ 29605 h 1332962"/>
              <a:gd name="connsiteX7" fmla="*/ 1239199 w 1262415"/>
              <a:gd name="connsiteY7" fmla="*/ 66083 h 1332962"/>
              <a:gd name="connsiteX8" fmla="*/ 1253159 w 1262415"/>
              <a:gd name="connsiteY8" fmla="*/ 113354 h 1332962"/>
              <a:gd name="connsiteX9" fmla="*/ 1254989 w 1262415"/>
              <a:gd name="connsiteY9" fmla="*/ 139162 h 1332962"/>
              <a:gd name="connsiteX10" fmla="*/ 1254989 w 1262415"/>
              <a:gd name="connsiteY10" fmla="*/ 1193724 h 1332962"/>
              <a:gd name="connsiteX11" fmla="*/ 1247823 w 1262415"/>
              <a:gd name="connsiteY11" fmla="*/ 1244167 h 1332962"/>
              <a:gd name="connsiteX12" fmla="*/ 1227511 w 1262415"/>
              <a:gd name="connsiteY12" fmla="*/ 1286935 h 1332962"/>
              <a:gd name="connsiteX13" fmla="*/ 1179621 w 1262415"/>
              <a:gd name="connsiteY13" fmla="*/ 1322979 h 1332962"/>
              <a:gd name="connsiteX14" fmla="*/ 1161273 w 1262415"/>
              <a:gd name="connsiteY14" fmla="*/ 1325536 h 1332962"/>
              <a:gd name="connsiteX15" fmla="*/ 100993 w 1262415"/>
              <a:gd name="connsiteY15" fmla="*/ 1325536 h 1332962"/>
              <a:gd name="connsiteX16" fmla="*/ 49008 w 1262415"/>
              <a:gd name="connsiteY16" fmla="*/ 1303392 h 1332962"/>
              <a:gd name="connsiteX17" fmla="*/ 23089 w 1262415"/>
              <a:gd name="connsiteY17" fmla="*/ 1266855 h 1332962"/>
              <a:gd name="connsiteX18" fmla="*/ 9230 w 1262415"/>
              <a:gd name="connsiteY18" fmla="*/ 1219560 h 1332962"/>
              <a:gd name="connsiteX19" fmla="*/ 7425 w 1262415"/>
              <a:gd name="connsiteY19" fmla="*/ 1193724 h 1332962"/>
              <a:gd name="connsiteX20" fmla="*/ 7425 w 1262415"/>
              <a:gd name="connsiteY20" fmla="*/ 139162 h 133296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62415" h="1332962">
                <a:moveTo>
                  <a:pt x="7425" y="139162"/>
                </a:moveTo>
                <a:lnTo>
                  <a:pt x="14517" y="88758"/>
                </a:lnTo>
                <a:lnTo>
                  <a:pt x="34753" y="46039"/>
                </a:lnTo>
                <a:lnTo>
                  <a:pt x="82643" y="9970"/>
                </a:lnTo>
                <a:lnTo>
                  <a:pt x="100993" y="7425"/>
                </a:lnTo>
                <a:lnTo>
                  <a:pt x="1161273" y="7425"/>
                </a:lnTo>
                <a:lnTo>
                  <a:pt x="1213256" y="29605"/>
                </a:lnTo>
                <a:lnTo>
                  <a:pt x="1239199" y="66083"/>
                </a:lnTo>
                <a:lnTo>
                  <a:pt x="1253159" y="113354"/>
                </a:lnTo>
                <a:lnTo>
                  <a:pt x="1254989" y="139162"/>
                </a:lnTo>
                <a:lnTo>
                  <a:pt x="1254989" y="1193724"/>
                </a:lnTo>
                <a:lnTo>
                  <a:pt x="1247823" y="1244167"/>
                </a:lnTo>
                <a:lnTo>
                  <a:pt x="1227511" y="1286935"/>
                </a:lnTo>
                <a:lnTo>
                  <a:pt x="1179621" y="1322979"/>
                </a:lnTo>
                <a:lnTo>
                  <a:pt x="1161273" y="1325536"/>
                </a:lnTo>
                <a:lnTo>
                  <a:pt x="100993" y="1325536"/>
                </a:lnTo>
                <a:lnTo>
                  <a:pt x="49008" y="1303392"/>
                </a:lnTo>
                <a:lnTo>
                  <a:pt x="23089" y="1266855"/>
                </a:lnTo>
                <a:lnTo>
                  <a:pt x="9230" y="1219560"/>
                </a:lnTo>
                <a:lnTo>
                  <a:pt x="7425" y="1193724"/>
                </a:lnTo>
                <a:lnTo>
                  <a:pt x="7425" y="139162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4F81BC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6983293" y="4086786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6983293" y="4611802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Freeform 3"/>
          <p:cNvSpPr/>
          <p:nvPr/>
        </p:nvSpPr>
        <p:spPr>
          <a:xfrm>
            <a:off x="6983293" y="5137561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Freeform 3"/>
          <p:cNvSpPr/>
          <p:nvPr/>
        </p:nvSpPr>
        <p:spPr>
          <a:xfrm>
            <a:off x="7973711" y="3273521"/>
            <a:ext cx="401002" cy="440061"/>
          </a:xfrm>
          <a:custGeom>
            <a:avLst/>
            <a:gdLst>
              <a:gd name="connsiteX0" fmla="*/ 245650 w 401002"/>
              <a:gd name="connsiteY0" fmla="*/ 0 h 440061"/>
              <a:gd name="connsiteX1" fmla="*/ 245650 w 401002"/>
              <a:gd name="connsiteY1" fmla="*/ 87922 h 440061"/>
              <a:gd name="connsiteX2" fmla="*/ 0 w 401002"/>
              <a:gd name="connsiteY2" fmla="*/ 87922 h 440061"/>
              <a:gd name="connsiteX3" fmla="*/ 0 w 401002"/>
              <a:gd name="connsiteY3" fmla="*/ 351989 h 440061"/>
              <a:gd name="connsiteX4" fmla="*/ 245650 w 401002"/>
              <a:gd name="connsiteY4" fmla="*/ 351989 h 440061"/>
              <a:gd name="connsiteX5" fmla="*/ 245650 w 401002"/>
              <a:gd name="connsiteY5" fmla="*/ 440061 h 440061"/>
              <a:gd name="connsiteX6" fmla="*/ 401002 w 401002"/>
              <a:gd name="connsiteY6" fmla="*/ 219957 h 440061"/>
              <a:gd name="connsiteX7" fmla="*/ 245650 w 401002"/>
              <a:gd name="connsiteY7" fmla="*/ 0 h 44006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401002" h="440061">
                <a:moveTo>
                  <a:pt x="245650" y="0"/>
                </a:moveTo>
                <a:lnTo>
                  <a:pt x="245650" y="87922"/>
                </a:lnTo>
                <a:lnTo>
                  <a:pt x="0" y="87922"/>
                </a:lnTo>
                <a:lnTo>
                  <a:pt x="0" y="351989"/>
                </a:lnTo>
                <a:lnTo>
                  <a:pt x="245650" y="351989"/>
                </a:lnTo>
                <a:lnTo>
                  <a:pt x="245650" y="440061"/>
                </a:lnTo>
                <a:lnTo>
                  <a:pt x="401002" y="219957"/>
                </a:lnTo>
                <a:lnTo>
                  <a:pt x="245650" y="0"/>
                </a:lnTo>
              </a:path>
            </a:pathLst>
          </a:custGeom>
          <a:solidFill>
            <a:srgbClr val="B1C1D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Freeform 3"/>
          <p:cNvSpPr/>
          <p:nvPr/>
        </p:nvSpPr>
        <p:spPr>
          <a:xfrm>
            <a:off x="8539867" y="3143567"/>
            <a:ext cx="1247563" cy="1050775"/>
          </a:xfrm>
          <a:custGeom>
            <a:avLst/>
            <a:gdLst>
              <a:gd name="connsiteX0" fmla="*/ 1173006 w 1247563"/>
              <a:gd name="connsiteY0" fmla="*/ 0 h 1050775"/>
              <a:gd name="connsiteX1" fmla="*/ 74555 w 1247563"/>
              <a:gd name="connsiteY1" fmla="*/ 0 h 1050775"/>
              <a:gd name="connsiteX2" fmla="*/ 59948 w 1247563"/>
              <a:gd name="connsiteY2" fmla="*/ 2046 h 1050775"/>
              <a:gd name="connsiteX3" fmla="*/ 21832 w 1247563"/>
              <a:gd name="connsiteY3" fmla="*/ 30742 h 1050775"/>
              <a:gd name="connsiteX4" fmla="*/ 1447 w 1247563"/>
              <a:gd name="connsiteY4" fmla="*/ 84460 h 1050775"/>
              <a:gd name="connsiteX5" fmla="*/ 0 w 1247563"/>
              <a:gd name="connsiteY5" fmla="*/ 105002 h 1050775"/>
              <a:gd name="connsiteX6" fmla="*/ 0 w 1247563"/>
              <a:gd name="connsiteY6" fmla="*/ 945622 h 1050775"/>
              <a:gd name="connsiteX7" fmla="*/ 12530 w 1247563"/>
              <a:gd name="connsiteY7" fmla="*/ 1003997 h 1050775"/>
              <a:gd name="connsiteX8" fmla="*/ 46021 w 1247563"/>
              <a:gd name="connsiteY8" fmla="*/ 1042754 h 1050775"/>
              <a:gd name="connsiteX9" fmla="*/ 74555 w 1247563"/>
              <a:gd name="connsiteY9" fmla="*/ 1050775 h 1050775"/>
              <a:gd name="connsiteX10" fmla="*/ 1173006 w 1247563"/>
              <a:gd name="connsiteY10" fmla="*/ 1050775 h 1050775"/>
              <a:gd name="connsiteX11" fmla="*/ 1214380 w 1247563"/>
              <a:gd name="connsiteY11" fmla="*/ 1033104 h 1050775"/>
              <a:gd name="connsiteX12" fmla="*/ 1241882 w 1247563"/>
              <a:gd name="connsiteY12" fmla="*/ 985889 h 1050775"/>
              <a:gd name="connsiteX13" fmla="*/ 1247563 w 1247563"/>
              <a:gd name="connsiteY13" fmla="*/ 945622 h 1050775"/>
              <a:gd name="connsiteX14" fmla="*/ 1247563 w 1247563"/>
              <a:gd name="connsiteY14" fmla="*/ 105002 h 1050775"/>
              <a:gd name="connsiteX15" fmla="*/ 1235031 w 1247563"/>
              <a:gd name="connsiteY15" fmla="*/ 46774 h 1050775"/>
              <a:gd name="connsiteX16" fmla="*/ 1201539 w 1247563"/>
              <a:gd name="connsiteY16" fmla="*/ 8018 h 1050775"/>
              <a:gd name="connsiteX17" fmla="*/ 1173006 w 1247563"/>
              <a:gd name="connsiteY17" fmla="*/ 0 h 105077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</a:cxnLst>
            <a:rect l="l" t="t" r="r" b="b"/>
            <a:pathLst>
              <a:path w="1247563" h="1050775">
                <a:moveTo>
                  <a:pt x="1173006" y="0"/>
                </a:moveTo>
                <a:lnTo>
                  <a:pt x="74555" y="0"/>
                </a:lnTo>
                <a:lnTo>
                  <a:pt x="59948" y="2046"/>
                </a:lnTo>
                <a:lnTo>
                  <a:pt x="21832" y="30742"/>
                </a:lnTo>
                <a:lnTo>
                  <a:pt x="1447" y="84460"/>
                </a:lnTo>
                <a:lnTo>
                  <a:pt x="0" y="105002"/>
                </a:lnTo>
                <a:lnTo>
                  <a:pt x="0" y="945622"/>
                </a:lnTo>
                <a:lnTo>
                  <a:pt x="12530" y="1003997"/>
                </a:lnTo>
                <a:lnTo>
                  <a:pt x="46021" y="1042754"/>
                </a:lnTo>
                <a:lnTo>
                  <a:pt x="74555" y="1050775"/>
                </a:lnTo>
                <a:lnTo>
                  <a:pt x="1173006" y="1050775"/>
                </a:lnTo>
                <a:lnTo>
                  <a:pt x="1214380" y="1033104"/>
                </a:lnTo>
                <a:lnTo>
                  <a:pt x="1241882" y="985889"/>
                </a:lnTo>
                <a:lnTo>
                  <a:pt x="1247563" y="945622"/>
                </a:lnTo>
                <a:lnTo>
                  <a:pt x="1247563" y="105002"/>
                </a:lnTo>
                <a:lnTo>
                  <a:pt x="1235031" y="46774"/>
                </a:lnTo>
                <a:lnTo>
                  <a:pt x="1201539" y="8018"/>
                </a:lnTo>
                <a:lnTo>
                  <a:pt x="1173006" y="0"/>
                </a:lnTo>
              </a:path>
            </a:pathLst>
          </a:custGeom>
          <a:solidFill>
            <a:srgbClr val="C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Freeform 3"/>
          <p:cNvSpPr/>
          <p:nvPr/>
        </p:nvSpPr>
        <p:spPr>
          <a:xfrm>
            <a:off x="8796063" y="3845321"/>
            <a:ext cx="1247563" cy="1318110"/>
          </a:xfrm>
          <a:custGeom>
            <a:avLst/>
            <a:gdLst>
              <a:gd name="connsiteX0" fmla="*/ 1153996 w 1247563"/>
              <a:gd name="connsiteY0" fmla="*/ 0 h 1318110"/>
              <a:gd name="connsiteX1" fmla="*/ 93566 w 1247563"/>
              <a:gd name="connsiteY1" fmla="*/ 0 h 1318110"/>
              <a:gd name="connsiteX2" fmla="*/ 75191 w 1247563"/>
              <a:gd name="connsiteY2" fmla="*/ 2565 h 1318110"/>
              <a:gd name="connsiteX3" fmla="*/ 27475 w 1247563"/>
              <a:gd name="connsiteY3" fmla="*/ 38613 h 1318110"/>
              <a:gd name="connsiteX4" fmla="*/ 7110 w 1247563"/>
              <a:gd name="connsiteY4" fmla="*/ 81332 h 1318110"/>
              <a:gd name="connsiteX5" fmla="*/ 0 w 1247563"/>
              <a:gd name="connsiteY5" fmla="*/ 131736 h 1318110"/>
              <a:gd name="connsiteX6" fmla="*/ 0 w 1247563"/>
              <a:gd name="connsiteY6" fmla="*/ 1186298 h 1318110"/>
              <a:gd name="connsiteX7" fmla="*/ 7110 w 1247563"/>
              <a:gd name="connsiteY7" fmla="*/ 1236741 h 1318110"/>
              <a:gd name="connsiteX8" fmla="*/ 27475 w 1247563"/>
              <a:gd name="connsiteY8" fmla="*/ 1279509 h 1318110"/>
              <a:gd name="connsiteX9" fmla="*/ 75241 w 1247563"/>
              <a:gd name="connsiteY9" fmla="*/ 1315553 h 1318110"/>
              <a:gd name="connsiteX10" fmla="*/ 93566 w 1247563"/>
              <a:gd name="connsiteY10" fmla="*/ 1318110 h 1318110"/>
              <a:gd name="connsiteX11" fmla="*/ 1153996 w 1247563"/>
              <a:gd name="connsiteY11" fmla="*/ 1318110 h 1318110"/>
              <a:gd name="connsiteX12" fmla="*/ 1205854 w 1247563"/>
              <a:gd name="connsiteY12" fmla="*/ 1295966 h 1318110"/>
              <a:gd name="connsiteX13" fmla="*/ 1231835 w 1247563"/>
              <a:gd name="connsiteY13" fmla="*/ 1259429 h 1318110"/>
              <a:gd name="connsiteX14" fmla="*/ 1245754 w 1247563"/>
              <a:gd name="connsiteY14" fmla="*/ 1212134 h 1318110"/>
              <a:gd name="connsiteX15" fmla="*/ 1247563 w 1247563"/>
              <a:gd name="connsiteY15" fmla="*/ 1186298 h 1318110"/>
              <a:gd name="connsiteX16" fmla="*/ 1247563 w 1247563"/>
              <a:gd name="connsiteY16" fmla="*/ 131736 h 1318110"/>
              <a:gd name="connsiteX17" fmla="*/ 1240452 w 1247563"/>
              <a:gd name="connsiteY17" fmla="*/ 81332 h 1318110"/>
              <a:gd name="connsiteX18" fmla="*/ 1220085 w 1247563"/>
              <a:gd name="connsiteY18" fmla="*/ 38613 h 1318110"/>
              <a:gd name="connsiteX19" fmla="*/ 1172321 w 1247563"/>
              <a:gd name="connsiteY19" fmla="*/ 2565 h 1318110"/>
              <a:gd name="connsiteX20" fmla="*/ 1153996 w 1247563"/>
              <a:gd name="connsiteY20" fmla="*/ 0 h 13181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47563" h="1318110">
                <a:moveTo>
                  <a:pt x="1153996" y="0"/>
                </a:moveTo>
                <a:lnTo>
                  <a:pt x="93566" y="0"/>
                </a:lnTo>
                <a:lnTo>
                  <a:pt x="75191" y="2565"/>
                </a:lnTo>
                <a:lnTo>
                  <a:pt x="27475" y="38613"/>
                </a:lnTo>
                <a:lnTo>
                  <a:pt x="7110" y="81332"/>
                </a:lnTo>
                <a:lnTo>
                  <a:pt x="0" y="131736"/>
                </a:lnTo>
                <a:lnTo>
                  <a:pt x="0" y="1186298"/>
                </a:lnTo>
                <a:lnTo>
                  <a:pt x="7110" y="1236741"/>
                </a:lnTo>
                <a:lnTo>
                  <a:pt x="27475" y="1279509"/>
                </a:lnTo>
                <a:lnTo>
                  <a:pt x="75241" y="1315553"/>
                </a:lnTo>
                <a:lnTo>
                  <a:pt x="93566" y="1318110"/>
                </a:lnTo>
                <a:lnTo>
                  <a:pt x="1153996" y="1318110"/>
                </a:lnTo>
                <a:lnTo>
                  <a:pt x="1205854" y="1295966"/>
                </a:lnTo>
                <a:lnTo>
                  <a:pt x="1231835" y="1259429"/>
                </a:lnTo>
                <a:lnTo>
                  <a:pt x="1245754" y="1212134"/>
                </a:lnTo>
                <a:lnTo>
                  <a:pt x="1247563" y="1186298"/>
                </a:lnTo>
                <a:lnTo>
                  <a:pt x="1247563" y="131736"/>
                </a:lnTo>
                <a:lnTo>
                  <a:pt x="1240452" y="81332"/>
                </a:lnTo>
                <a:lnTo>
                  <a:pt x="1220085" y="38613"/>
                </a:lnTo>
                <a:lnTo>
                  <a:pt x="1172321" y="2565"/>
                </a:lnTo>
                <a:lnTo>
                  <a:pt x="1153996" y="0"/>
                </a:lnTo>
              </a:path>
            </a:pathLst>
          </a:custGeom>
          <a:solidFill>
            <a:srgbClr val="19191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Freeform 3"/>
          <p:cNvSpPr/>
          <p:nvPr/>
        </p:nvSpPr>
        <p:spPr>
          <a:xfrm>
            <a:off x="8788637" y="3837895"/>
            <a:ext cx="1262415" cy="1332962"/>
          </a:xfrm>
          <a:custGeom>
            <a:avLst/>
            <a:gdLst>
              <a:gd name="connsiteX0" fmla="*/ 7425 w 1262415"/>
              <a:gd name="connsiteY0" fmla="*/ 139162 h 1332962"/>
              <a:gd name="connsiteX1" fmla="*/ 14536 w 1262415"/>
              <a:gd name="connsiteY1" fmla="*/ 88758 h 1332962"/>
              <a:gd name="connsiteX2" fmla="*/ 34901 w 1262415"/>
              <a:gd name="connsiteY2" fmla="*/ 46039 h 1332962"/>
              <a:gd name="connsiteX3" fmla="*/ 82667 w 1262415"/>
              <a:gd name="connsiteY3" fmla="*/ 9970 h 1332962"/>
              <a:gd name="connsiteX4" fmla="*/ 100992 w 1262415"/>
              <a:gd name="connsiteY4" fmla="*/ 7425 h 1332962"/>
              <a:gd name="connsiteX5" fmla="*/ 1161422 w 1262415"/>
              <a:gd name="connsiteY5" fmla="*/ 7425 h 1332962"/>
              <a:gd name="connsiteX6" fmla="*/ 1213280 w 1262415"/>
              <a:gd name="connsiteY6" fmla="*/ 29605 h 1332962"/>
              <a:gd name="connsiteX7" fmla="*/ 1239261 w 1262415"/>
              <a:gd name="connsiteY7" fmla="*/ 66083 h 1332962"/>
              <a:gd name="connsiteX8" fmla="*/ 1253180 w 1262415"/>
              <a:gd name="connsiteY8" fmla="*/ 113354 h 1332962"/>
              <a:gd name="connsiteX9" fmla="*/ 1254989 w 1262415"/>
              <a:gd name="connsiteY9" fmla="*/ 139162 h 1332962"/>
              <a:gd name="connsiteX10" fmla="*/ 1254989 w 1262415"/>
              <a:gd name="connsiteY10" fmla="*/ 1193724 h 1332962"/>
              <a:gd name="connsiteX11" fmla="*/ 1247878 w 1262415"/>
              <a:gd name="connsiteY11" fmla="*/ 1244167 h 1332962"/>
              <a:gd name="connsiteX12" fmla="*/ 1227511 w 1262415"/>
              <a:gd name="connsiteY12" fmla="*/ 1286935 h 1332962"/>
              <a:gd name="connsiteX13" fmla="*/ 1179747 w 1262415"/>
              <a:gd name="connsiteY13" fmla="*/ 1322979 h 1332962"/>
              <a:gd name="connsiteX14" fmla="*/ 1161422 w 1262415"/>
              <a:gd name="connsiteY14" fmla="*/ 1325536 h 1332962"/>
              <a:gd name="connsiteX15" fmla="*/ 100992 w 1262415"/>
              <a:gd name="connsiteY15" fmla="*/ 1325536 h 1332962"/>
              <a:gd name="connsiteX16" fmla="*/ 49134 w 1262415"/>
              <a:gd name="connsiteY16" fmla="*/ 1303392 h 1332962"/>
              <a:gd name="connsiteX17" fmla="*/ 23152 w 1262415"/>
              <a:gd name="connsiteY17" fmla="*/ 1266855 h 1332962"/>
              <a:gd name="connsiteX18" fmla="*/ 9232 w 1262415"/>
              <a:gd name="connsiteY18" fmla="*/ 1219560 h 1332962"/>
              <a:gd name="connsiteX19" fmla="*/ 7425 w 1262415"/>
              <a:gd name="connsiteY19" fmla="*/ 1193724 h 1332962"/>
              <a:gd name="connsiteX20" fmla="*/ 7425 w 1262415"/>
              <a:gd name="connsiteY20" fmla="*/ 139162 h 133296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62415" h="1332962">
                <a:moveTo>
                  <a:pt x="7425" y="139162"/>
                </a:moveTo>
                <a:lnTo>
                  <a:pt x="14536" y="88758"/>
                </a:lnTo>
                <a:lnTo>
                  <a:pt x="34901" y="46039"/>
                </a:lnTo>
                <a:lnTo>
                  <a:pt x="82667" y="9970"/>
                </a:lnTo>
                <a:lnTo>
                  <a:pt x="100992" y="7425"/>
                </a:lnTo>
                <a:lnTo>
                  <a:pt x="1161422" y="7425"/>
                </a:lnTo>
                <a:lnTo>
                  <a:pt x="1213280" y="29605"/>
                </a:lnTo>
                <a:lnTo>
                  <a:pt x="1239261" y="66083"/>
                </a:lnTo>
                <a:lnTo>
                  <a:pt x="1253180" y="113354"/>
                </a:lnTo>
                <a:lnTo>
                  <a:pt x="1254989" y="139162"/>
                </a:lnTo>
                <a:lnTo>
                  <a:pt x="1254989" y="1193724"/>
                </a:lnTo>
                <a:lnTo>
                  <a:pt x="1247878" y="1244167"/>
                </a:lnTo>
                <a:lnTo>
                  <a:pt x="1227511" y="1286935"/>
                </a:lnTo>
                <a:lnTo>
                  <a:pt x="1179747" y="1322979"/>
                </a:lnTo>
                <a:lnTo>
                  <a:pt x="1161422" y="1325536"/>
                </a:lnTo>
                <a:lnTo>
                  <a:pt x="100992" y="1325536"/>
                </a:lnTo>
                <a:lnTo>
                  <a:pt x="49134" y="1303392"/>
                </a:lnTo>
                <a:lnTo>
                  <a:pt x="23152" y="1266855"/>
                </a:lnTo>
                <a:lnTo>
                  <a:pt x="9232" y="1219560"/>
                </a:lnTo>
                <a:lnTo>
                  <a:pt x="7425" y="1193724"/>
                </a:lnTo>
                <a:lnTo>
                  <a:pt x="7425" y="139162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4F81BC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7" name="Freeform 3"/>
          <p:cNvSpPr/>
          <p:nvPr/>
        </p:nvSpPr>
        <p:spPr>
          <a:xfrm>
            <a:off x="8986970" y="4086786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8" name="Freeform 3"/>
          <p:cNvSpPr/>
          <p:nvPr/>
        </p:nvSpPr>
        <p:spPr>
          <a:xfrm>
            <a:off x="8986970" y="4611802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9" name="Freeform 3"/>
          <p:cNvSpPr/>
          <p:nvPr/>
        </p:nvSpPr>
        <p:spPr>
          <a:xfrm>
            <a:off x="8986970" y="5137561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0" name="TextBox 1"/>
          <p:cNvSpPr txBox="1"/>
          <p:nvPr/>
        </p:nvSpPr>
        <p:spPr>
          <a:xfrm>
            <a:off x="660400" y="3327400"/>
            <a:ext cx="948978" cy="1687641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900"/>
              </a:lnSpc>
              <a:tabLst>
                <a:tab pos="317500" algn="l"/>
                <a:tab pos="406400" algn="l"/>
              </a:tabLst>
            </a:pPr>
            <a:r>
              <a:rPr lang="en-US" altLang="zh-CN" sz="175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赞美切入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700"/>
              </a:lnSpc>
              <a:tabLst>
                <a:tab pos="317500" algn="l"/>
                <a:tab pos="4064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孩子好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317500" algn="l"/>
                <a:tab pos="4064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老公好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317500" algn="l"/>
                <a:tab pos="4064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生活好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1" name="TextBox 1"/>
          <p:cNvSpPr txBox="1"/>
          <p:nvPr/>
        </p:nvSpPr>
        <p:spPr>
          <a:xfrm>
            <a:off x="2667000" y="3327400"/>
            <a:ext cx="1115690" cy="1687641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900"/>
              </a:lnSpc>
              <a:tabLst>
                <a:tab pos="304800" algn="l"/>
                <a:tab pos="393700" algn="l"/>
              </a:tabLst>
            </a:pPr>
            <a:r>
              <a:rPr lang="en-US" altLang="zh-CN" sz="175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痛点高估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700"/>
              </a:lnSpc>
              <a:tabLst>
                <a:tab pos="304800" algn="l"/>
                <a:tab pos="3937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生活无忧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304800" algn="l"/>
                <a:tab pos="3937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娱乐圈子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304800" algn="l"/>
                <a:tab pos="3937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时间自由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2" name="TextBox 1"/>
          <p:cNvSpPr txBox="1"/>
          <p:nvPr/>
        </p:nvSpPr>
        <p:spPr>
          <a:xfrm>
            <a:off x="4673600" y="3327400"/>
            <a:ext cx="1115690" cy="1687641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900"/>
              </a:lnSpc>
              <a:tabLst>
                <a:tab pos="304800" algn="l"/>
                <a:tab pos="393700" algn="l"/>
              </a:tabLst>
            </a:pPr>
            <a:r>
              <a:rPr lang="en-US" altLang="zh-CN" sz="175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表示怀疑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700"/>
              </a:lnSpc>
              <a:tabLst>
                <a:tab pos="304800" algn="l"/>
                <a:tab pos="3937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时间安排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304800" algn="l"/>
                <a:tab pos="3937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孩子学习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304800" algn="l"/>
                <a:tab pos="3937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爱人工作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3" name="TextBox 1"/>
          <p:cNvSpPr txBox="1"/>
          <p:nvPr/>
        </p:nvSpPr>
        <p:spPr>
          <a:xfrm>
            <a:off x="6667500" y="3327400"/>
            <a:ext cx="1128514" cy="1687641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900"/>
              </a:lnSpc>
              <a:tabLst>
                <a:tab pos="317500" algn="l"/>
                <a:tab pos="406400" algn="l"/>
              </a:tabLst>
            </a:pPr>
            <a:r>
              <a:rPr lang="en-US" altLang="zh-CN" sz="175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关心分析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700"/>
              </a:lnSpc>
              <a:tabLst>
                <a:tab pos="317500" algn="l"/>
                <a:tab pos="4064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个人价值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317500" algn="l"/>
                <a:tab pos="4064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财务自由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317500" algn="l"/>
                <a:tab pos="4064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孩子榜样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4" name="TextBox 1"/>
          <p:cNvSpPr txBox="1"/>
          <p:nvPr/>
        </p:nvSpPr>
        <p:spPr>
          <a:xfrm>
            <a:off x="8674100" y="3327400"/>
            <a:ext cx="1128514" cy="1687641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900"/>
              </a:lnSpc>
              <a:tabLst>
                <a:tab pos="317500" algn="l"/>
                <a:tab pos="406400" algn="l"/>
              </a:tabLst>
            </a:pPr>
            <a:r>
              <a:rPr lang="en-US" altLang="zh-CN" sz="175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提供帮助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700"/>
              </a:lnSpc>
              <a:tabLst>
                <a:tab pos="317500" algn="l"/>
                <a:tab pos="4064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交流分享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317500" algn="l"/>
                <a:tab pos="4064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子女教育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317500" algn="l"/>
                <a:tab pos="4064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多彩生活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5" name="TextBox 1"/>
          <p:cNvSpPr txBox="1"/>
          <p:nvPr/>
        </p:nvSpPr>
        <p:spPr>
          <a:xfrm>
            <a:off x="571500" y="304800"/>
            <a:ext cx="7865936" cy="2251899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3200"/>
              </a:lnSpc>
              <a:tabLst>
                <a:tab pos="25400" algn="l"/>
              </a:tabLst>
            </a:pP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接触面谈</a:t>
            </a:r>
            <a:r>
              <a:rPr lang="en-US" altLang="zh-CN" sz="2805" dirty="0">
                <a:solidFill>
                  <a:srgbClr val="000000"/>
                </a:solidFill>
                <a:latin typeface="Segoe UI" panose="020B0502040204020203" pitchFamily="18" charset="0"/>
                <a:ea typeface="微软雅黑" panose="020B0503020204020204" pitchFamily="34" charset="-122"/>
                <a:cs typeface="Segoe UI" panose="020B0502040204020203" pitchFamily="18" charset="0"/>
              </a:rPr>
              <a:t>——</a:t>
            </a: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宝妈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000"/>
              </a:lnSpc>
              <a:tabLst>
                <a:tab pos="254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75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准增员背景分析：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000"/>
              </a:lnSpc>
              <a:tabLst>
                <a:tab pos="254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635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</a:t>
            </a:r>
            <a:r>
              <a:rPr lang="en-US" altLang="zh-CN" sz="175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职业：全职宝妈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000"/>
              </a:lnSpc>
              <a:tabLst>
                <a:tab pos="254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635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</a:t>
            </a:r>
            <a:r>
              <a:rPr lang="en-US" altLang="zh-CN" sz="175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职业痛点：经济不独立、与社会脱节、生活品质低、无法成为孩子的榜样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000"/>
              </a:lnSpc>
              <a:tabLst>
                <a:tab pos="254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635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</a:t>
            </a:r>
            <a:r>
              <a:rPr lang="en-US" altLang="zh-CN" sz="175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保险优势：嘉许奖励，多姿多彩；奋斗平台，贵人相助；黄金行业，终身事业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165227" y="941766"/>
            <a:ext cx="1410934" cy="254710"/>
          </a:xfrm>
          <a:custGeom>
            <a:avLst/>
            <a:gdLst>
              <a:gd name="connsiteX0" fmla="*/ 0 w 1410934"/>
              <a:gd name="connsiteY0" fmla="*/ 0 h 254710"/>
              <a:gd name="connsiteX1" fmla="*/ 1410934 w 1410934"/>
              <a:gd name="connsiteY1" fmla="*/ 0 h 254710"/>
              <a:gd name="connsiteX2" fmla="*/ 1410934 w 1410934"/>
              <a:gd name="connsiteY2" fmla="*/ 254710 h 254710"/>
              <a:gd name="connsiteX3" fmla="*/ 0 w 1410934"/>
              <a:gd name="connsiteY3" fmla="*/ 254710 h 254710"/>
              <a:gd name="connsiteX4" fmla="*/ 0 w 1410934"/>
              <a:gd name="connsiteY4" fmla="*/ 0 h 2547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410934" h="254710">
                <a:moveTo>
                  <a:pt x="0" y="0"/>
                </a:moveTo>
                <a:lnTo>
                  <a:pt x="1410934" y="0"/>
                </a:lnTo>
                <a:lnTo>
                  <a:pt x="1410934" y="254710"/>
                </a:lnTo>
                <a:lnTo>
                  <a:pt x="0" y="254710"/>
                </a:lnTo>
                <a:lnTo>
                  <a:pt x="0" y="0"/>
                </a:lnTo>
              </a:path>
            </a:pathLst>
          </a:custGeom>
          <a:solidFill>
            <a:srgbClr val="006F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243200" y="3243891"/>
            <a:ext cx="1444351" cy="337140"/>
          </a:xfrm>
          <a:custGeom>
            <a:avLst/>
            <a:gdLst>
              <a:gd name="connsiteX0" fmla="*/ 0 w 1444351"/>
              <a:gd name="connsiteY0" fmla="*/ 0 h 337140"/>
              <a:gd name="connsiteX1" fmla="*/ 1444351 w 1444351"/>
              <a:gd name="connsiteY1" fmla="*/ 0 h 337140"/>
              <a:gd name="connsiteX2" fmla="*/ 1444351 w 1444351"/>
              <a:gd name="connsiteY2" fmla="*/ 337140 h 337140"/>
              <a:gd name="connsiteX3" fmla="*/ 0 w 1444351"/>
              <a:gd name="connsiteY3" fmla="*/ 337140 h 337140"/>
              <a:gd name="connsiteX4" fmla="*/ 0 w 1444351"/>
              <a:gd name="connsiteY4" fmla="*/ 0 h 33714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444351" h="337140">
                <a:moveTo>
                  <a:pt x="0" y="0"/>
                </a:moveTo>
                <a:lnTo>
                  <a:pt x="1444351" y="0"/>
                </a:lnTo>
                <a:lnTo>
                  <a:pt x="1444351" y="337140"/>
                </a:lnTo>
                <a:lnTo>
                  <a:pt x="0" y="337140"/>
                </a:lnTo>
                <a:lnTo>
                  <a:pt x="0" y="0"/>
                </a:lnTo>
              </a:path>
            </a:pathLst>
          </a:custGeom>
          <a:solidFill>
            <a:srgbClr val="006F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42346" y="2844746"/>
            <a:ext cx="9334447" cy="27773"/>
          </a:xfrm>
          <a:custGeom>
            <a:avLst/>
            <a:gdLst>
              <a:gd name="connsiteX0" fmla="*/ 7425 w 9334447"/>
              <a:gd name="connsiteY0" fmla="*/ 7425 h 27773"/>
              <a:gd name="connsiteX1" fmla="*/ 9327020 w 9334447"/>
              <a:gd name="connsiteY1" fmla="*/ 20347 h 2777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9334447" h="27773">
                <a:moveTo>
                  <a:pt x="7425" y="7425"/>
                </a:moveTo>
                <a:lnTo>
                  <a:pt x="9327020" y="20347"/>
                </a:lnTo>
              </a:path>
            </a:pathLst>
          </a:custGeom>
          <a:ln w="12700">
            <a:solidFill>
              <a:srgbClr val="006FC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235774" y="1606391"/>
            <a:ext cx="373154" cy="388079"/>
          </a:xfrm>
          <a:custGeom>
            <a:avLst/>
            <a:gdLst>
              <a:gd name="connsiteX0" fmla="*/ 186584 w 373154"/>
              <a:gd name="connsiteY0" fmla="*/ 0 h 388079"/>
              <a:gd name="connsiteX1" fmla="*/ 136979 w 373154"/>
              <a:gd name="connsiteY1" fmla="*/ 6931 h 388079"/>
              <a:gd name="connsiteX2" fmla="*/ 92407 w 373154"/>
              <a:gd name="connsiteY2" fmla="*/ 26491 h 388079"/>
              <a:gd name="connsiteX3" fmla="*/ 54645 w 373154"/>
              <a:gd name="connsiteY3" fmla="*/ 56826 h 388079"/>
              <a:gd name="connsiteX4" fmla="*/ 25471 w 373154"/>
              <a:gd name="connsiteY4" fmla="*/ 96086 h 388079"/>
              <a:gd name="connsiteX5" fmla="*/ 6663 w 373154"/>
              <a:gd name="connsiteY5" fmla="*/ 142416 h 388079"/>
              <a:gd name="connsiteX6" fmla="*/ 0 w 373154"/>
              <a:gd name="connsiteY6" fmla="*/ 193966 h 388079"/>
              <a:gd name="connsiteX7" fmla="*/ 6663 w 373154"/>
              <a:gd name="connsiteY7" fmla="*/ 245577 h 388079"/>
              <a:gd name="connsiteX8" fmla="*/ 25471 w 373154"/>
              <a:gd name="connsiteY8" fmla="*/ 291950 h 388079"/>
              <a:gd name="connsiteX9" fmla="*/ 54645 w 373154"/>
              <a:gd name="connsiteY9" fmla="*/ 331234 h 388079"/>
              <a:gd name="connsiteX10" fmla="*/ 92407 w 373154"/>
              <a:gd name="connsiteY10" fmla="*/ 361583 h 388079"/>
              <a:gd name="connsiteX11" fmla="*/ 136979 w 373154"/>
              <a:gd name="connsiteY11" fmla="*/ 381148 h 388079"/>
              <a:gd name="connsiteX12" fmla="*/ 186584 w 373154"/>
              <a:gd name="connsiteY12" fmla="*/ 388079 h 388079"/>
              <a:gd name="connsiteX13" fmla="*/ 236183 w 373154"/>
              <a:gd name="connsiteY13" fmla="*/ 381148 h 388079"/>
              <a:gd name="connsiteX14" fmla="*/ 280750 w 373154"/>
              <a:gd name="connsiteY14" fmla="*/ 361583 h 388079"/>
              <a:gd name="connsiteX15" fmla="*/ 318511 w 373154"/>
              <a:gd name="connsiteY15" fmla="*/ 331234 h 388079"/>
              <a:gd name="connsiteX16" fmla="*/ 347682 w 373154"/>
              <a:gd name="connsiteY16" fmla="*/ 291950 h 388079"/>
              <a:gd name="connsiteX17" fmla="*/ 366489 w 373154"/>
              <a:gd name="connsiteY17" fmla="*/ 245577 h 388079"/>
              <a:gd name="connsiteX18" fmla="*/ 373154 w 373154"/>
              <a:gd name="connsiteY18" fmla="*/ 193966 h 388079"/>
              <a:gd name="connsiteX19" fmla="*/ 366489 w 373154"/>
              <a:gd name="connsiteY19" fmla="*/ 142416 h 388079"/>
              <a:gd name="connsiteX20" fmla="*/ 347682 w 373154"/>
              <a:gd name="connsiteY20" fmla="*/ 96086 h 388079"/>
              <a:gd name="connsiteX21" fmla="*/ 318511 w 373154"/>
              <a:gd name="connsiteY21" fmla="*/ 56826 h 388079"/>
              <a:gd name="connsiteX22" fmla="*/ 280750 w 373154"/>
              <a:gd name="connsiteY22" fmla="*/ 26491 h 388079"/>
              <a:gd name="connsiteX23" fmla="*/ 236183 w 373154"/>
              <a:gd name="connsiteY23" fmla="*/ 6931 h 388079"/>
              <a:gd name="connsiteX24" fmla="*/ 186584 w 373154"/>
              <a:gd name="connsiteY24" fmla="*/ 0 h 3880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</a:cxnLst>
            <a:rect l="l" t="t" r="r" b="b"/>
            <a:pathLst>
              <a:path w="373154" h="388079">
                <a:moveTo>
                  <a:pt x="186584" y="0"/>
                </a:moveTo>
                <a:lnTo>
                  <a:pt x="136979" y="6931"/>
                </a:lnTo>
                <a:lnTo>
                  <a:pt x="92407" y="26491"/>
                </a:lnTo>
                <a:lnTo>
                  <a:pt x="54645" y="56826"/>
                </a:lnTo>
                <a:lnTo>
                  <a:pt x="25471" y="96086"/>
                </a:lnTo>
                <a:lnTo>
                  <a:pt x="6663" y="142416"/>
                </a:lnTo>
                <a:lnTo>
                  <a:pt x="0" y="193966"/>
                </a:lnTo>
                <a:lnTo>
                  <a:pt x="6663" y="245577"/>
                </a:lnTo>
                <a:lnTo>
                  <a:pt x="25471" y="291950"/>
                </a:lnTo>
                <a:lnTo>
                  <a:pt x="54645" y="331234"/>
                </a:lnTo>
                <a:lnTo>
                  <a:pt x="92407" y="361583"/>
                </a:lnTo>
                <a:lnTo>
                  <a:pt x="136979" y="381148"/>
                </a:lnTo>
                <a:lnTo>
                  <a:pt x="186584" y="388079"/>
                </a:lnTo>
                <a:lnTo>
                  <a:pt x="236183" y="381148"/>
                </a:lnTo>
                <a:lnTo>
                  <a:pt x="280750" y="361583"/>
                </a:lnTo>
                <a:lnTo>
                  <a:pt x="318511" y="331234"/>
                </a:lnTo>
                <a:lnTo>
                  <a:pt x="347682" y="291950"/>
                </a:lnTo>
                <a:lnTo>
                  <a:pt x="366489" y="245577"/>
                </a:lnTo>
                <a:lnTo>
                  <a:pt x="373154" y="193966"/>
                </a:lnTo>
                <a:lnTo>
                  <a:pt x="366489" y="142416"/>
                </a:lnTo>
                <a:lnTo>
                  <a:pt x="347682" y="96086"/>
                </a:lnTo>
                <a:lnTo>
                  <a:pt x="318511" y="56826"/>
                </a:lnTo>
                <a:lnTo>
                  <a:pt x="280750" y="26491"/>
                </a:lnTo>
                <a:lnTo>
                  <a:pt x="236183" y="6931"/>
                </a:lnTo>
                <a:lnTo>
                  <a:pt x="186584" y="0"/>
                </a:lnTo>
              </a:path>
            </a:pathLst>
          </a:custGeom>
          <a:solidFill>
            <a:srgbClr val="16C5C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328702" y="1686442"/>
            <a:ext cx="279260" cy="308029"/>
          </a:xfrm>
          <a:custGeom>
            <a:avLst/>
            <a:gdLst>
              <a:gd name="connsiteX0" fmla="*/ 144374 w 279260"/>
              <a:gd name="connsiteY0" fmla="*/ 0 h 308029"/>
              <a:gd name="connsiteX1" fmla="*/ 79026 w 279260"/>
              <a:gd name="connsiteY1" fmla="*/ 46040 h 308029"/>
              <a:gd name="connsiteX2" fmla="*/ 87462 w 279260"/>
              <a:gd name="connsiteY2" fmla="*/ 179708 h 308029"/>
              <a:gd name="connsiteX3" fmla="*/ 0 w 279260"/>
              <a:gd name="connsiteY3" fmla="*/ 257532 h 308029"/>
              <a:gd name="connsiteX4" fmla="*/ 41094 w 279260"/>
              <a:gd name="connsiteY4" fmla="*/ 300306 h 308029"/>
              <a:gd name="connsiteX5" fmla="*/ 93789 w 279260"/>
              <a:gd name="connsiteY5" fmla="*/ 308029 h 308029"/>
              <a:gd name="connsiteX6" fmla="*/ 148284 w 279260"/>
              <a:gd name="connsiteY6" fmla="*/ 299628 h 308029"/>
              <a:gd name="connsiteX7" fmla="*/ 196403 w 279260"/>
              <a:gd name="connsiteY7" fmla="*/ 276115 h 308029"/>
              <a:gd name="connsiteX8" fmla="*/ 235823 w 279260"/>
              <a:gd name="connsiteY8" fmla="*/ 240019 h 308029"/>
              <a:gd name="connsiteX9" fmla="*/ 264217 w 279260"/>
              <a:gd name="connsiteY9" fmla="*/ 193870 h 308029"/>
              <a:gd name="connsiteX10" fmla="*/ 279260 w 279260"/>
              <a:gd name="connsiteY10" fmla="*/ 140201 h 308029"/>
              <a:gd name="connsiteX11" fmla="*/ 144374 w 279260"/>
              <a:gd name="connsiteY11" fmla="*/ 0 h 30802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</a:cxnLst>
            <a:rect l="l" t="t" r="r" b="b"/>
            <a:pathLst>
              <a:path w="279260" h="308029">
                <a:moveTo>
                  <a:pt x="144374" y="0"/>
                </a:moveTo>
                <a:lnTo>
                  <a:pt x="79026" y="46040"/>
                </a:lnTo>
                <a:lnTo>
                  <a:pt x="87462" y="179708"/>
                </a:lnTo>
                <a:lnTo>
                  <a:pt x="0" y="257532"/>
                </a:lnTo>
                <a:lnTo>
                  <a:pt x="41094" y="300306"/>
                </a:lnTo>
                <a:lnTo>
                  <a:pt x="93789" y="308029"/>
                </a:lnTo>
                <a:lnTo>
                  <a:pt x="148284" y="299628"/>
                </a:lnTo>
                <a:lnTo>
                  <a:pt x="196403" y="276115"/>
                </a:lnTo>
                <a:lnTo>
                  <a:pt x="235823" y="240019"/>
                </a:lnTo>
                <a:lnTo>
                  <a:pt x="264217" y="193870"/>
                </a:lnTo>
                <a:lnTo>
                  <a:pt x="279260" y="140201"/>
                </a:lnTo>
                <a:lnTo>
                  <a:pt x="144374" y="0"/>
                </a:lnTo>
              </a:path>
            </a:pathLst>
          </a:custGeom>
          <a:solidFill>
            <a:srgbClr val="11969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300453" y="2284085"/>
            <a:ext cx="250507" cy="179857"/>
          </a:xfrm>
          <a:custGeom>
            <a:avLst/>
            <a:gdLst>
              <a:gd name="connsiteX0" fmla="*/ 128469 w 250507"/>
              <a:gd name="connsiteY0" fmla="*/ 0 h 179857"/>
              <a:gd name="connsiteX1" fmla="*/ 84789 w 250507"/>
              <a:gd name="connsiteY1" fmla="*/ 7722 h 179857"/>
              <a:gd name="connsiteX2" fmla="*/ 82220 w 250507"/>
              <a:gd name="connsiteY2" fmla="*/ 8909 h 179857"/>
              <a:gd name="connsiteX3" fmla="*/ 80943 w 250507"/>
              <a:gd name="connsiteY3" fmla="*/ 8909 h 179857"/>
              <a:gd name="connsiteX4" fmla="*/ 79650 w 250507"/>
              <a:gd name="connsiteY4" fmla="*/ 9950 h 179857"/>
              <a:gd name="connsiteX5" fmla="*/ 78373 w 250507"/>
              <a:gd name="connsiteY5" fmla="*/ 9950 h 179857"/>
              <a:gd name="connsiteX6" fmla="*/ 77081 w 250507"/>
              <a:gd name="connsiteY6" fmla="*/ 11139 h 179857"/>
              <a:gd name="connsiteX7" fmla="*/ 75804 w 250507"/>
              <a:gd name="connsiteY7" fmla="*/ 11139 h 179857"/>
              <a:gd name="connsiteX8" fmla="*/ 74512 w 250507"/>
              <a:gd name="connsiteY8" fmla="*/ 12177 h 179857"/>
              <a:gd name="connsiteX9" fmla="*/ 73235 w 250507"/>
              <a:gd name="connsiteY9" fmla="*/ 12177 h 179857"/>
              <a:gd name="connsiteX10" fmla="*/ 73235 w 250507"/>
              <a:gd name="connsiteY10" fmla="*/ 13366 h 179857"/>
              <a:gd name="connsiteX11" fmla="*/ 71943 w 250507"/>
              <a:gd name="connsiteY11" fmla="*/ 13366 h 179857"/>
              <a:gd name="connsiteX12" fmla="*/ 70666 w 250507"/>
              <a:gd name="connsiteY12" fmla="*/ 14405 h 179857"/>
              <a:gd name="connsiteX13" fmla="*/ 69373 w 250507"/>
              <a:gd name="connsiteY13" fmla="*/ 14405 h 179857"/>
              <a:gd name="connsiteX14" fmla="*/ 69373 w 250507"/>
              <a:gd name="connsiteY14" fmla="*/ 15594 h 179857"/>
              <a:gd name="connsiteX15" fmla="*/ 66804 w 250507"/>
              <a:gd name="connsiteY15" fmla="*/ 15594 h 179857"/>
              <a:gd name="connsiteX16" fmla="*/ 66804 w 250507"/>
              <a:gd name="connsiteY16" fmla="*/ 16634 h 179857"/>
              <a:gd name="connsiteX17" fmla="*/ 65526 w 250507"/>
              <a:gd name="connsiteY17" fmla="*/ 16634 h 179857"/>
              <a:gd name="connsiteX18" fmla="*/ 65526 w 250507"/>
              <a:gd name="connsiteY18" fmla="*/ 17822 h 179857"/>
              <a:gd name="connsiteX19" fmla="*/ 64235 w 250507"/>
              <a:gd name="connsiteY19" fmla="*/ 17822 h 179857"/>
              <a:gd name="connsiteX20" fmla="*/ 62957 w 250507"/>
              <a:gd name="connsiteY20" fmla="*/ 18862 h 179857"/>
              <a:gd name="connsiteX21" fmla="*/ 61664 w 250507"/>
              <a:gd name="connsiteY21" fmla="*/ 18862 h 179857"/>
              <a:gd name="connsiteX22" fmla="*/ 61664 w 250507"/>
              <a:gd name="connsiteY22" fmla="*/ 20048 h 179857"/>
              <a:gd name="connsiteX23" fmla="*/ 60387 w 250507"/>
              <a:gd name="connsiteY23" fmla="*/ 20048 h 179857"/>
              <a:gd name="connsiteX24" fmla="*/ 59095 w 250507"/>
              <a:gd name="connsiteY24" fmla="*/ 21238 h 179857"/>
              <a:gd name="connsiteX25" fmla="*/ 57818 w 250507"/>
              <a:gd name="connsiteY25" fmla="*/ 22277 h 179857"/>
              <a:gd name="connsiteX26" fmla="*/ 56526 w 250507"/>
              <a:gd name="connsiteY26" fmla="*/ 22277 h 179857"/>
              <a:gd name="connsiteX27" fmla="*/ 56526 w 250507"/>
              <a:gd name="connsiteY27" fmla="*/ 23466 h 179857"/>
              <a:gd name="connsiteX28" fmla="*/ 55249 w 250507"/>
              <a:gd name="connsiteY28" fmla="*/ 23466 h 179857"/>
              <a:gd name="connsiteX29" fmla="*/ 55249 w 250507"/>
              <a:gd name="connsiteY29" fmla="*/ 24505 h 179857"/>
              <a:gd name="connsiteX30" fmla="*/ 53957 w 250507"/>
              <a:gd name="connsiteY30" fmla="*/ 24505 h 179857"/>
              <a:gd name="connsiteX31" fmla="*/ 53957 w 250507"/>
              <a:gd name="connsiteY31" fmla="*/ 25693 h 179857"/>
              <a:gd name="connsiteX32" fmla="*/ 52679 w 250507"/>
              <a:gd name="connsiteY32" fmla="*/ 25693 h 179857"/>
              <a:gd name="connsiteX33" fmla="*/ 52679 w 250507"/>
              <a:gd name="connsiteY33" fmla="*/ 26733 h 179857"/>
              <a:gd name="connsiteX34" fmla="*/ 24854 w 250507"/>
              <a:gd name="connsiteY34" fmla="*/ 64974 h 179857"/>
              <a:gd name="connsiteX35" fmla="*/ 0 w 250507"/>
              <a:gd name="connsiteY35" fmla="*/ 179857 h 179857"/>
              <a:gd name="connsiteX36" fmla="*/ 250507 w 250507"/>
              <a:gd name="connsiteY36" fmla="*/ 179857 h 179857"/>
              <a:gd name="connsiteX37" fmla="*/ 249187 w 250507"/>
              <a:gd name="connsiteY37" fmla="*/ 169905 h 179857"/>
              <a:gd name="connsiteX38" fmla="*/ 128469 w 250507"/>
              <a:gd name="connsiteY38" fmla="*/ 169905 h 179857"/>
              <a:gd name="connsiteX39" fmla="*/ 95170 w 250507"/>
              <a:gd name="connsiteY39" fmla="*/ 164178 h 179857"/>
              <a:gd name="connsiteX40" fmla="*/ 68252 w 250507"/>
              <a:gd name="connsiteY40" fmla="*/ 148482 h 179857"/>
              <a:gd name="connsiteX41" fmla="*/ 50244 w 250507"/>
              <a:gd name="connsiteY41" fmla="*/ 125044 h 179857"/>
              <a:gd name="connsiteX42" fmla="*/ 43679 w 250507"/>
              <a:gd name="connsiteY42" fmla="*/ 96090 h 179857"/>
              <a:gd name="connsiteX43" fmla="*/ 43679 w 250507"/>
              <a:gd name="connsiteY43" fmla="*/ 90448 h 179857"/>
              <a:gd name="connsiteX44" fmla="*/ 44972 w 250507"/>
              <a:gd name="connsiteY44" fmla="*/ 83765 h 179857"/>
              <a:gd name="connsiteX45" fmla="*/ 46249 w 250507"/>
              <a:gd name="connsiteY45" fmla="*/ 78120 h 179857"/>
              <a:gd name="connsiteX46" fmla="*/ 148096 w 250507"/>
              <a:gd name="connsiteY46" fmla="*/ 78120 h 179857"/>
              <a:gd name="connsiteX47" fmla="*/ 150301 w 250507"/>
              <a:gd name="connsiteY47" fmla="*/ 65941 h 179857"/>
              <a:gd name="connsiteX48" fmla="*/ 233035 w 250507"/>
              <a:gd name="connsiteY48" fmla="*/ 65941 h 179857"/>
              <a:gd name="connsiteX49" fmla="*/ 232521 w 250507"/>
              <a:gd name="connsiteY49" fmla="*/ 64754 h 179857"/>
              <a:gd name="connsiteX50" fmla="*/ 217163 w 250507"/>
              <a:gd name="connsiteY50" fmla="*/ 38596 h 179857"/>
              <a:gd name="connsiteX51" fmla="*/ 193500 w 250507"/>
              <a:gd name="connsiteY51" fmla="*/ 18119 h 179857"/>
              <a:gd name="connsiteX52" fmla="*/ 163333 w 250507"/>
              <a:gd name="connsiteY52" fmla="*/ 4770 h 179857"/>
              <a:gd name="connsiteX53" fmla="*/ 128469 w 250507"/>
              <a:gd name="connsiteY53" fmla="*/ 0 h 17985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  <a:cxn ang="25">
                <a:pos x="connsiteX25" y="connsiteY25"/>
              </a:cxn>
              <a:cxn ang="26">
                <a:pos x="connsiteX26" y="connsiteY26"/>
              </a:cxn>
              <a:cxn ang="27">
                <a:pos x="connsiteX27" y="connsiteY27"/>
              </a:cxn>
              <a:cxn ang="28">
                <a:pos x="connsiteX28" y="connsiteY28"/>
              </a:cxn>
              <a:cxn ang="29">
                <a:pos x="connsiteX29" y="connsiteY29"/>
              </a:cxn>
              <a:cxn ang="30">
                <a:pos x="connsiteX30" y="connsiteY30"/>
              </a:cxn>
              <a:cxn ang="31">
                <a:pos x="connsiteX31" y="connsiteY31"/>
              </a:cxn>
              <a:cxn ang="32">
                <a:pos x="connsiteX32" y="connsiteY32"/>
              </a:cxn>
              <a:cxn ang="33">
                <a:pos x="connsiteX33" y="connsiteY33"/>
              </a:cxn>
              <a:cxn ang="34">
                <a:pos x="connsiteX34" y="connsiteY34"/>
              </a:cxn>
              <a:cxn ang="35">
                <a:pos x="connsiteX35" y="connsiteY35"/>
              </a:cxn>
              <a:cxn ang="36">
                <a:pos x="connsiteX36" y="connsiteY36"/>
              </a:cxn>
              <a:cxn ang="37">
                <a:pos x="connsiteX37" y="connsiteY37"/>
              </a:cxn>
              <a:cxn ang="38">
                <a:pos x="connsiteX38" y="connsiteY38"/>
              </a:cxn>
              <a:cxn ang="39">
                <a:pos x="connsiteX39" y="connsiteY39"/>
              </a:cxn>
              <a:cxn ang="40">
                <a:pos x="connsiteX40" y="connsiteY40"/>
              </a:cxn>
              <a:cxn ang="41">
                <a:pos x="connsiteX41" y="connsiteY41"/>
              </a:cxn>
              <a:cxn ang="42">
                <a:pos x="connsiteX42" y="connsiteY42"/>
              </a:cxn>
              <a:cxn ang="43">
                <a:pos x="connsiteX43" y="connsiteY43"/>
              </a:cxn>
              <a:cxn ang="44">
                <a:pos x="connsiteX44" y="connsiteY44"/>
              </a:cxn>
              <a:cxn ang="45">
                <a:pos x="connsiteX45" y="connsiteY45"/>
              </a:cxn>
              <a:cxn ang="46">
                <a:pos x="connsiteX46" y="connsiteY46"/>
              </a:cxn>
              <a:cxn ang="47">
                <a:pos x="connsiteX47" y="connsiteY47"/>
              </a:cxn>
              <a:cxn ang="48">
                <a:pos x="connsiteX48" y="connsiteY48"/>
              </a:cxn>
              <a:cxn ang="49">
                <a:pos x="connsiteX49" y="connsiteY49"/>
              </a:cxn>
              <a:cxn ang="50">
                <a:pos x="connsiteX50" y="connsiteY50"/>
              </a:cxn>
              <a:cxn ang="51">
                <a:pos x="connsiteX51" y="connsiteY51"/>
              </a:cxn>
              <a:cxn ang="52">
                <a:pos x="connsiteX52" y="connsiteY52"/>
              </a:cxn>
              <a:cxn ang="53">
                <a:pos x="connsiteX53" y="connsiteY53"/>
              </a:cxn>
            </a:cxnLst>
            <a:rect l="l" t="t" r="r" b="b"/>
            <a:pathLst>
              <a:path w="250507" h="179857">
                <a:moveTo>
                  <a:pt x="128469" y="0"/>
                </a:moveTo>
                <a:lnTo>
                  <a:pt x="84789" y="7722"/>
                </a:lnTo>
                <a:lnTo>
                  <a:pt x="82220" y="8909"/>
                </a:lnTo>
                <a:lnTo>
                  <a:pt x="80943" y="8909"/>
                </a:lnTo>
                <a:lnTo>
                  <a:pt x="79650" y="9950"/>
                </a:lnTo>
                <a:lnTo>
                  <a:pt x="78373" y="9950"/>
                </a:lnTo>
                <a:lnTo>
                  <a:pt x="77081" y="11139"/>
                </a:lnTo>
                <a:lnTo>
                  <a:pt x="75804" y="11139"/>
                </a:lnTo>
                <a:lnTo>
                  <a:pt x="74512" y="12177"/>
                </a:lnTo>
                <a:lnTo>
                  <a:pt x="73235" y="12177"/>
                </a:lnTo>
                <a:lnTo>
                  <a:pt x="73235" y="13366"/>
                </a:lnTo>
                <a:lnTo>
                  <a:pt x="71943" y="13366"/>
                </a:lnTo>
                <a:lnTo>
                  <a:pt x="70666" y="14405"/>
                </a:lnTo>
                <a:lnTo>
                  <a:pt x="69373" y="14405"/>
                </a:lnTo>
                <a:lnTo>
                  <a:pt x="69373" y="15594"/>
                </a:lnTo>
                <a:lnTo>
                  <a:pt x="66804" y="15594"/>
                </a:lnTo>
                <a:lnTo>
                  <a:pt x="66804" y="16634"/>
                </a:lnTo>
                <a:lnTo>
                  <a:pt x="65526" y="16634"/>
                </a:lnTo>
                <a:lnTo>
                  <a:pt x="65526" y="17822"/>
                </a:lnTo>
                <a:lnTo>
                  <a:pt x="64235" y="17822"/>
                </a:lnTo>
                <a:lnTo>
                  <a:pt x="62957" y="18862"/>
                </a:lnTo>
                <a:lnTo>
                  <a:pt x="61664" y="18862"/>
                </a:lnTo>
                <a:lnTo>
                  <a:pt x="61664" y="20048"/>
                </a:lnTo>
                <a:lnTo>
                  <a:pt x="60387" y="20048"/>
                </a:lnTo>
                <a:lnTo>
                  <a:pt x="59095" y="21238"/>
                </a:lnTo>
                <a:lnTo>
                  <a:pt x="57818" y="22277"/>
                </a:lnTo>
                <a:lnTo>
                  <a:pt x="56526" y="22277"/>
                </a:lnTo>
                <a:lnTo>
                  <a:pt x="56526" y="23466"/>
                </a:lnTo>
                <a:lnTo>
                  <a:pt x="55249" y="23466"/>
                </a:lnTo>
                <a:lnTo>
                  <a:pt x="55249" y="24505"/>
                </a:lnTo>
                <a:lnTo>
                  <a:pt x="53957" y="24505"/>
                </a:lnTo>
                <a:lnTo>
                  <a:pt x="53957" y="25693"/>
                </a:lnTo>
                <a:lnTo>
                  <a:pt x="52679" y="25693"/>
                </a:lnTo>
                <a:lnTo>
                  <a:pt x="52679" y="26733"/>
                </a:lnTo>
                <a:lnTo>
                  <a:pt x="24854" y="64974"/>
                </a:lnTo>
                <a:lnTo>
                  <a:pt x="0" y="179857"/>
                </a:lnTo>
                <a:lnTo>
                  <a:pt x="250507" y="179857"/>
                </a:lnTo>
                <a:lnTo>
                  <a:pt x="249187" y="169905"/>
                </a:lnTo>
                <a:lnTo>
                  <a:pt x="128469" y="169905"/>
                </a:lnTo>
                <a:lnTo>
                  <a:pt x="95170" y="164178"/>
                </a:lnTo>
                <a:lnTo>
                  <a:pt x="68252" y="148482"/>
                </a:lnTo>
                <a:lnTo>
                  <a:pt x="50244" y="125044"/>
                </a:lnTo>
                <a:lnTo>
                  <a:pt x="43679" y="96090"/>
                </a:lnTo>
                <a:lnTo>
                  <a:pt x="43679" y="90448"/>
                </a:lnTo>
                <a:lnTo>
                  <a:pt x="44972" y="83765"/>
                </a:lnTo>
                <a:lnTo>
                  <a:pt x="46249" y="78120"/>
                </a:lnTo>
                <a:lnTo>
                  <a:pt x="148096" y="78120"/>
                </a:lnTo>
                <a:lnTo>
                  <a:pt x="150301" y="65941"/>
                </a:lnTo>
                <a:lnTo>
                  <a:pt x="233035" y="65941"/>
                </a:lnTo>
                <a:lnTo>
                  <a:pt x="232521" y="64754"/>
                </a:lnTo>
                <a:lnTo>
                  <a:pt x="217163" y="38596"/>
                </a:lnTo>
                <a:lnTo>
                  <a:pt x="193500" y="18119"/>
                </a:lnTo>
                <a:lnTo>
                  <a:pt x="163333" y="4770"/>
                </a:lnTo>
                <a:lnTo>
                  <a:pt x="128469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428922" y="2419237"/>
            <a:ext cx="120718" cy="34753"/>
          </a:xfrm>
          <a:custGeom>
            <a:avLst/>
            <a:gdLst>
              <a:gd name="connsiteX0" fmla="*/ 116105 w 120718"/>
              <a:gd name="connsiteY0" fmla="*/ 0 h 34753"/>
              <a:gd name="connsiteX1" fmla="*/ 70650 w 120718"/>
              <a:gd name="connsiteY1" fmla="*/ 0 h 34753"/>
              <a:gd name="connsiteX2" fmla="*/ 57800 w 120718"/>
              <a:gd name="connsiteY2" fmla="*/ 14391 h 34753"/>
              <a:gd name="connsiteX3" fmla="*/ 41101 w 120718"/>
              <a:gd name="connsiteY3" fmla="*/ 25341 h 34753"/>
              <a:gd name="connsiteX4" fmla="*/ 21513 w 120718"/>
              <a:gd name="connsiteY4" fmla="*/ 32310 h 34753"/>
              <a:gd name="connsiteX5" fmla="*/ 0 w 120718"/>
              <a:gd name="connsiteY5" fmla="*/ 34753 h 34753"/>
              <a:gd name="connsiteX6" fmla="*/ 120718 w 120718"/>
              <a:gd name="connsiteY6" fmla="*/ 34753 h 34753"/>
              <a:gd name="connsiteX7" fmla="*/ 116105 w 120718"/>
              <a:gd name="connsiteY7" fmla="*/ 0 h 3475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120718" h="34753">
                <a:moveTo>
                  <a:pt x="116105" y="0"/>
                </a:moveTo>
                <a:lnTo>
                  <a:pt x="70650" y="0"/>
                </a:lnTo>
                <a:lnTo>
                  <a:pt x="57800" y="14391"/>
                </a:lnTo>
                <a:lnTo>
                  <a:pt x="41101" y="25341"/>
                </a:lnTo>
                <a:lnTo>
                  <a:pt x="21513" y="32310"/>
                </a:lnTo>
                <a:lnTo>
                  <a:pt x="0" y="34753"/>
                </a:lnTo>
                <a:lnTo>
                  <a:pt x="120718" y="34753"/>
                </a:lnTo>
                <a:lnTo>
                  <a:pt x="11610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422492" y="2424882"/>
            <a:ext cx="60372" cy="17822"/>
          </a:xfrm>
          <a:custGeom>
            <a:avLst/>
            <a:gdLst>
              <a:gd name="connsiteX0" fmla="*/ 29555 w 60372"/>
              <a:gd name="connsiteY0" fmla="*/ 0 h 17822"/>
              <a:gd name="connsiteX1" fmla="*/ 3861 w 60372"/>
              <a:gd name="connsiteY1" fmla="*/ 0 h 17822"/>
              <a:gd name="connsiteX2" fmla="*/ 0 w 60372"/>
              <a:gd name="connsiteY2" fmla="*/ 3415 h 17822"/>
              <a:gd name="connsiteX3" fmla="*/ 0 w 60372"/>
              <a:gd name="connsiteY3" fmla="*/ 14554 h 17822"/>
              <a:gd name="connsiteX4" fmla="*/ 3861 w 60372"/>
              <a:gd name="connsiteY4" fmla="*/ 17822 h 17822"/>
              <a:gd name="connsiteX5" fmla="*/ 29555 w 60372"/>
              <a:gd name="connsiteY5" fmla="*/ 17822 h 17822"/>
              <a:gd name="connsiteX6" fmla="*/ 34693 w 60372"/>
              <a:gd name="connsiteY6" fmla="*/ 15594 h 17822"/>
              <a:gd name="connsiteX7" fmla="*/ 34693 w 60372"/>
              <a:gd name="connsiteY7" fmla="*/ 11139 h 17822"/>
              <a:gd name="connsiteX8" fmla="*/ 43679 w 60372"/>
              <a:gd name="connsiteY8" fmla="*/ 10098 h 17822"/>
              <a:gd name="connsiteX9" fmla="*/ 52679 w 60372"/>
              <a:gd name="connsiteY9" fmla="*/ 7870 h 17822"/>
              <a:gd name="connsiteX10" fmla="*/ 60372 w 60372"/>
              <a:gd name="connsiteY10" fmla="*/ 4455 h 17822"/>
              <a:gd name="connsiteX11" fmla="*/ 34693 w 60372"/>
              <a:gd name="connsiteY11" fmla="*/ 4455 h 17822"/>
              <a:gd name="connsiteX12" fmla="*/ 29555 w 60372"/>
              <a:gd name="connsiteY12" fmla="*/ 0 h 178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</a:cxnLst>
            <a:rect l="l" t="t" r="r" b="b"/>
            <a:pathLst>
              <a:path w="60372" h="17822">
                <a:moveTo>
                  <a:pt x="29555" y="0"/>
                </a:moveTo>
                <a:lnTo>
                  <a:pt x="3861" y="0"/>
                </a:lnTo>
                <a:lnTo>
                  <a:pt x="0" y="3415"/>
                </a:lnTo>
                <a:lnTo>
                  <a:pt x="0" y="14554"/>
                </a:lnTo>
                <a:lnTo>
                  <a:pt x="3861" y="17822"/>
                </a:lnTo>
                <a:lnTo>
                  <a:pt x="29555" y="17822"/>
                </a:lnTo>
                <a:lnTo>
                  <a:pt x="34693" y="15594"/>
                </a:lnTo>
                <a:lnTo>
                  <a:pt x="34693" y="11139"/>
                </a:lnTo>
                <a:lnTo>
                  <a:pt x="43679" y="10098"/>
                </a:lnTo>
                <a:lnTo>
                  <a:pt x="52679" y="7870"/>
                </a:lnTo>
                <a:lnTo>
                  <a:pt x="60372" y="4455"/>
                </a:lnTo>
                <a:lnTo>
                  <a:pt x="34693" y="4455"/>
                </a:lnTo>
                <a:lnTo>
                  <a:pt x="2955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457186" y="2370077"/>
            <a:ext cx="87842" cy="59260"/>
          </a:xfrm>
          <a:custGeom>
            <a:avLst/>
            <a:gdLst>
              <a:gd name="connsiteX0" fmla="*/ 81347 w 87842"/>
              <a:gd name="connsiteY0" fmla="*/ 0 h 59260"/>
              <a:gd name="connsiteX1" fmla="*/ 55234 w 87842"/>
              <a:gd name="connsiteY1" fmla="*/ 0 h 59260"/>
              <a:gd name="connsiteX2" fmla="*/ 55234 w 87842"/>
              <a:gd name="connsiteY2" fmla="*/ 3417 h 59260"/>
              <a:gd name="connsiteX3" fmla="*/ 56512 w 87842"/>
              <a:gd name="connsiteY3" fmla="*/ 6684 h 59260"/>
              <a:gd name="connsiteX4" fmla="*/ 56512 w 87842"/>
              <a:gd name="connsiteY4" fmla="*/ 16783 h 59260"/>
              <a:gd name="connsiteX5" fmla="*/ 21832 w 87842"/>
              <a:gd name="connsiteY5" fmla="*/ 52577 h 59260"/>
              <a:gd name="connsiteX6" fmla="*/ 15416 w 87842"/>
              <a:gd name="connsiteY6" fmla="*/ 55992 h 59260"/>
              <a:gd name="connsiteX7" fmla="*/ 7707 w 87842"/>
              <a:gd name="connsiteY7" fmla="*/ 58220 h 59260"/>
              <a:gd name="connsiteX8" fmla="*/ 0 w 87842"/>
              <a:gd name="connsiteY8" fmla="*/ 59260 h 59260"/>
              <a:gd name="connsiteX9" fmla="*/ 25678 w 87842"/>
              <a:gd name="connsiteY9" fmla="*/ 59260 h 59260"/>
              <a:gd name="connsiteX10" fmla="*/ 32110 w 87842"/>
              <a:gd name="connsiteY10" fmla="*/ 55992 h 59260"/>
              <a:gd name="connsiteX11" fmla="*/ 37249 w 87842"/>
              <a:gd name="connsiteY11" fmla="*/ 53616 h 59260"/>
              <a:gd name="connsiteX12" fmla="*/ 42387 w 87842"/>
              <a:gd name="connsiteY12" fmla="*/ 49159 h 59260"/>
              <a:gd name="connsiteX13" fmla="*/ 87842 w 87842"/>
              <a:gd name="connsiteY13" fmla="*/ 49159 h 59260"/>
              <a:gd name="connsiteX14" fmla="*/ 81347 w 87842"/>
              <a:gd name="connsiteY14" fmla="*/ 0 h 5926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</a:cxnLst>
            <a:rect l="l" t="t" r="r" b="b"/>
            <a:pathLst>
              <a:path w="87842" h="59260">
                <a:moveTo>
                  <a:pt x="81347" y="0"/>
                </a:moveTo>
                <a:lnTo>
                  <a:pt x="55234" y="0"/>
                </a:lnTo>
                <a:lnTo>
                  <a:pt x="55234" y="3417"/>
                </a:lnTo>
                <a:lnTo>
                  <a:pt x="56512" y="6684"/>
                </a:lnTo>
                <a:lnTo>
                  <a:pt x="56512" y="16783"/>
                </a:lnTo>
                <a:lnTo>
                  <a:pt x="21832" y="52577"/>
                </a:lnTo>
                <a:lnTo>
                  <a:pt x="15416" y="55992"/>
                </a:lnTo>
                <a:lnTo>
                  <a:pt x="7707" y="58220"/>
                </a:lnTo>
                <a:lnTo>
                  <a:pt x="0" y="59260"/>
                </a:lnTo>
                <a:lnTo>
                  <a:pt x="25678" y="59260"/>
                </a:lnTo>
                <a:lnTo>
                  <a:pt x="32110" y="55992"/>
                </a:lnTo>
                <a:lnTo>
                  <a:pt x="37249" y="53616"/>
                </a:lnTo>
                <a:lnTo>
                  <a:pt x="42387" y="49159"/>
                </a:lnTo>
                <a:lnTo>
                  <a:pt x="87842" y="49159"/>
                </a:lnTo>
                <a:lnTo>
                  <a:pt x="81347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345425" y="2362205"/>
            <a:ext cx="103123" cy="9060"/>
          </a:xfrm>
          <a:custGeom>
            <a:avLst/>
            <a:gdLst>
              <a:gd name="connsiteX0" fmla="*/ 103123 w 103123"/>
              <a:gd name="connsiteY0" fmla="*/ 0 h 9060"/>
              <a:gd name="connsiteX1" fmla="*/ 1277 w 103123"/>
              <a:gd name="connsiteY1" fmla="*/ 0 h 9060"/>
              <a:gd name="connsiteX2" fmla="*/ 1277 w 103123"/>
              <a:gd name="connsiteY2" fmla="*/ 4604 h 9060"/>
              <a:gd name="connsiteX3" fmla="*/ 0 w 103123"/>
              <a:gd name="connsiteY3" fmla="*/ 7871 h 9060"/>
              <a:gd name="connsiteX4" fmla="*/ 101483 w 103123"/>
              <a:gd name="connsiteY4" fmla="*/ 9060 h 9060"/>
              <a:gd name="connsiteX5" fmla="*/ 103123 w 103123"/>
              <a:gd name="connsiteY5" fmla="*/ 0 h 906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103123" h="9060">
                <a:moveTo>
                  <a:pt x="103123" y="0"/>
                </a:moveTo>
                <a:lnTo>
                  <a:pt x="1277" y="0"/>
                </a:lnTo>
                <a:lnTo>
                  <a:pt x="1277" y="4604"/>
                </a:lnTo>
                <a:lnTo>
                  <a:pt x="0" y="7871"/>
                </a:lnTo>
                <a:lnTo>
                  <a:pt x="101483" y="9060"/>
                </a:lnTo>
                <a:lnTo>
                  <a:pt x="103123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450755" y="2350027"/>
            <a:ext cx="87778" cy="21239"/>
          </a:xfrm>
          <a:custGeom>
            <a:avLst/>
            <a:gdLst>
              <a:gd name="connsiteX0" fmla="*/ 82733 w 87778"/>
              <a:gd name="connsiteY0" fmla="*/ 0 h 21239"/>
              <a:gd name="connsiteX1" fmla="*/ 0 w 87778"/>
              <a:gd name="connsiteY1" fmla="*/ 0 h 21239"/>
              <a:gd name="connsiteX2" fmla="*/ 9000 w 87778"/>
              <a:gd name="connsiteY2" fmla="*/ 21239 h 21239"/>
              <a:gd name="connsiteX3" fmla="*/ 61664 w 87778"/>
              <a:gd name="connsiteY3" fmla="*/ 20050 h 21239"/>
              <a:gd name="connsiteX4" fmla="*/ 87778 w 87778"/>
              <a:gd name="connsiteY4" fmla="*/ 20050 h 21239"/>
              <a:gd name="connsiteX5" fmla="*/ 87358 w 87778"/>
              <a:gd name="connsiteY5" fmla="*/ 16782 h 21239"/>
              <a:gd name="connsiteX6" fmla="*/ 86067 w 87778"/>
              <a:gd name="connsiteY6" fmla="*/ 7724 h 21239"/>
              <a:gd name="connsiteX7" fmla="*/ 82733 w 87778"/>
              <a:gd name="connsiteY7" fmla="*/ 0 h 212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87778" h="21239">
                <a:moveTo>
                  <a:pt x="82733" y="0"/>
                </a:moveTo>
                <a:lnTo>
                  <a:pt x="0" y="0"/>
                </a:lnTo>
                <a:lnTo>
                  <a:pt x="9000" y="21239"/>
                </a:lnTo>
                <a:lnTo>
                  <a:pt x="61664" y="20050"/>
                </a:lnTo>
                <a:lnTo>
                  <a:pt x="87778" y="20050"/>
                </a:lnTo>
                <a:lnTo>
                  <a:pt x="87358" y="16782"/>
                </a:lnTo>
                <a:lnTo>
                  <a:pt x="86067" y="7724"/>
                </a:lnTo>
                <a:lnTo>
                  <a:pt x="82733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91468" y="2467358"/>
            <a:ext cx="271048" cy="117479"/>
          </a:xfrm>
          <a:custGeom>
            <a:avLst/>
            <a:gdLst>
              <a:gd name="connsiteX0" fmla="*/ 95066 w 271048"/>
              <a:gd name="connsiteY0" fmla="*/ 0 h 117479"/>
              <a:gd name="connsiteX1" fmla="*/ 58349 w 271048"/>
              <a:gd name="connsiteY1" fmla="*/ 17728 h 117479"/>
              <a:gd name="connsiteX2" fmla="*/ 28730 w 271048"/>
              <a:gd name="connsiteY2" fmla="*/ 44499 h 117479"/>
              <a:gd name="connsiteX3" fmla="*/ 8529 w 271048"/>
              <a:gd name="connsiteY3" fmla="*/ 78362 h 117479"/>
              <a:gd name="connsiteX4" fmla="*/ 0 w 271048"/>
              <a:gd name="connsiteY4" fmla="*/ 117478 h 117479"/>
              <a:gd name="connsiteX5" fmla="*/ 271048 w 271048"/>
              <a:gd name="connsiteY5" fmla="*/ 117478 h 117479"/>
              <a:gd name="connsiteX6" fmla="*/ 262697 w 271048"/>
              <a:gd name="connsiteY6" fmla="*/ 78195 h 117479"/>
              <a:gd name="connsiteX7" fmla="*/ 243056 w 271048"/>
              <a:gd name="connsiteY7" fmla="*/ 44499 h 117479"/>
              <a:gd name="connsiteX8" fmla="*/ 136009 w 271048"/>
              <a:gd name="connsiteY8" fmla="*/ 44499 h 117479"/>
              <a:gd name="connsiteX9" fmla="*/ 108250 w 271048"/>
              <a:gd name="connsiteY9" fmla="*/ 33688 h 117479"/>
              <a:gd name="connsiteX10" fmla="*/ 95066 w 271048"/>
              <a:gd name="connsiteY10" fmla="*/ 0 h 1174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</a:cxnLst>
            <a:rect l="l" t="t" r="r" b="b"/>
            <a:pathLst>
              <a:path w="271048" h="117479">
                <a:moveTo>
                  <a:pt x="95066" y="0"/>
                </a:moveTo>
                <a:lnTo>
                  <a:pt x="58349" y="17728"/>
                </a:lnTo>
                <a:lnTo>
                  <a:pt x="28730" y="44499"/>
                </a:lnTo>
                <a:lnTo>
                  <a:pt x="8529" y="78362"/>
                </a:lnTo>
                <a:lnTo>
                  <a:pt x="0" y="117478"/>
                </a:lnTo>
                <a:lnTo>
                  <a:pt x="271048" y="117478"/>
                </a:lnTo>
                <a:lnTo>
                  <a:pt x="262697" y="78195"/>
                </a:lnTo>
                <a:lnTo>
                  <a:pt x="243056" y="44499"/>
                </a:lnTo>
                <a:lnTo>
                  <a:pt x="136009" y="44499"/>
                </a:lnTo>
                <a:lnTo>
                  <a:pt x="108250" y="33688"/>
                </a:lnTo>
                <a:lnTo>
                  <a:pt x="95066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427478" y="2467358"/>
            <a:ext cx="107046" cy="44499"/>
          </a:xfrm>
          <a:custGeom>
            <a:avLst/>
            <a:gdLst>
              <a:gd name="connsiteX0" fmla="*/ 39985 w 107046"/>
              <a:gd name="connsiteY0" fmla="*/ 0 h 44499"/>
              <a:gd name="connsiteX1" fmla="*/ 27519 w 107046"/>
              <a:gd name="connsiteY1" fmla="*/ 33061 h 44499"/>
              <a:gd name="connsiteX2" fmla="*/ 0 w 107046"/>
              <a:gd name="connsiteY2" fmla="*/ 44499 h 44499"/>
              <a:gd name="connsiteX3" fmla="*/ 107046 w 107046"/>
              <a:gd name="connsiteY3" fmla="*/ 44499 h 44499"/>
              <a:gd name="connsiteX4" fmla="*/ 106776 w 107046"/>
              <a:gd name="connsiteY4" fmla="*/ 44035 h 44499"/>
              <a:gd name="connsiteX5" fmla="*/ 77232 w 107046"/>
              <a:gd name="connsiteY5" fmla="*/ 17228 h 44499"/>
              <a:gd name="connsiteX6" fmla="*/ 39985 w 107046"/>
              <a:gd name="connsiteY6" fmla="*/ 0 h 4449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107046" h="44499">
                <a:moveTo>
                  <a:pt x="39985" y="0"/>
                </a:moveTo>
                <a:lnTo>
                  <a:pt x="27519" y="33061"/>
                </a:lnTo>
                <a:lnTo>
                  <a:pt x="0" y="44499"/>
                </a:lnTo>
                <a:lnTo>
                  <a:pt x="107046" y="44499"/>
                </a:lnTo>
                <a:lnTo>
                  <a:pt x="106776" y="44035"/>
                </a:lnTo>
                <a:lnTo>
                  <a:pt x="77232" y="17228"/>
                </a:lnTo>
                <a:lnTo>
                  <a:pt x="3998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180079" y="3984633"/>
            <a:ext cx="373154" cy="387934"/>
          </a:xfrm>
          <a:custGeom>
            <a:avLst/>
            <a:gdLst>
              <a:gd name="connsiteX0" fmla="*/ 186584 w 373154"/>
              <a:gd name="connsiteY0" fmla="*/ 0 h 387934"/>
              <a:gd name="connsiteX1" fmla="*/ 136979 w 373154"/>
              <a:gd name="connsiteY1" fmla="*/ 6920 h 387934"/>
              <a:gd name="connsiteX2" fmla="*/ 92407 w 373154"/>
              <a:gd name="connsiteY2" fmla="*/ 26457 h 387934"/>
              <a:gd name="connsiteX3" fmla="*/ 54645 w 373154"/>
              <a:gd name="connsiteY3" fmla="*/ 56770 h 387934"/>
              <a:gd name="connsiteX4" fmla="*/ 25471 w 373154"/>
              <a:gd name="connsiteY4" fmla="*/ 96019 h 387934"/>
              <a:gd name="connsiteX5" fmla="*/ 6663 w 373154"/>
              <a:gd name="connsiteY5" fmla="*/ 142364 h 387934"/>
              <a:gd name="connsiteX6" fmla="*/ 0 w 373154"/>
              <a:gd name="connsiteY6" fmla="*/ 193966 h 387934"/>
              <a:gd name="connsiteX7" fmla="*/ 6663 w 373154"/>
              <a:gd name="connsiteY7" fmla="*/ 245516 h 387934"/>
              <a:gd name="connsiteX8" fmla="*/ 25471 w 373154"/>
              <a:gd name="connsiteY8" fmla="*/ 291846 h 387934"/>
              <a:gd name="connsiteX9" fmla="*/ 54645 w 373154"/>
              <a:gd name="connsiteY9" fmla="*/ 331105 h 387934"/>
              <a:gd name="connsiteX10" fmla="*/ 92407 w 373154"/>
              <a:gd name="connsiteY10" fmla="*/ 361441 h 387934"/>
              <a:gd name="connsiteX11" fmla="*/ 136979 w 373154"/>
              <a:gd name="connsiteY11" fmla="*/ 381001 h 387934"/>
              <a:gd name="connsiteX12" fmla="*/ 186584 w 373154"/>
              <a:gd name="connsiteY12" fmla="*/ 387933 h 387934"/>
              <a:gd name="connsiteX13" fmla="*/ 236183 w 373154"/>
              <a:gd name="connsiteY13" fmla="*/ 381001 h 387934"/>
              <a:gd name="connsiteX14" fmla="*/ 280750 w 373154"/>
              <a:gd name="connsiteY14" fmla="*/ 361441 h 387934"/>
              <a:gd name="connsiteX15" fmla="*/ 318511 w 373154"/>
              <a:gd name="connsiteY15" fmla="*/ 331105 h 387934"/>
              <a:gd name="connsiteX16" fmla="*/ 347682 w 373154"/>
              <a:gd name="connsiteY16" fmla="*/ 291846 h 387934"/>
              <a:gd name="connsiteX17" fmla="*/ 366489 w 373154"/>
              <a:gd name="connsiteY17" fmla="*/ 245516 h 387934"/>
              <a:gd name="connsiteX18" fmla="*/ 373154 w 373154"/>
              <a:gd name="connsiteY18" fmla="*/ 193966 h 387934"/>
              <a:gd name="connsiteX19" fmla="*/ 366489 w 373154"/>
              <a:gd name="connsiteY19" fmla="*/ 142364 h 387934"/>
              <a:gd name="connsiteX20" fmla="*/ 347682 w 373154"/>
              <a:gd name="connsiteY20" fmla="*/ 96019 h 387934"/>
              <a:gd name="connsiteX21" fmla="*/ 318511 w 373154"/>
              <a:gd name="connsiteY21" fmla="*/ 56770 h 387934"/>
              <a:gd name="connsiteX22" fmla="*/ 280750 w 373154"/>
              <a:gd name="connsiteY22" fmla="*/ 26457 h 387934"/>
              <a:gd name="connsiteX23" fmla="*/ 236183 w 373154"/>
              <a:gd name="connsiteY23" fmla="*/ 6920 h 387934"/>
              <a:gd name="connsiteX24" fmla="*/ 186584 w 373154"/>
              <a:gd name="connsiteY24" fmla="*/ 0 h 3879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</a:cxnLst>
            <a:rect l="l" t="t" r="r" b="b"/>
            <a:pathLst>
              <a:path w="373154" h="387934">
                <a:moveTo>
                  <a:pt x="186584" y="0"/>
                </a:moveTo>
                <a:lnTo>
                  <a:pt x="136979" y="6920"/>
                </a:lnTo>
                <a:lnTo>
                  <a:pt x="92407" y="26457"/>
                </a:lnTo>
                <a:lnTo>
                  <a:pt x="54645" y="56770"/>
                </a:lnTo>
                <a:lnTo>
                  <a:pt x="25471" y="96019"/>
                </a:lnTo>
                <a:lnTo>
                  <a:pt x="6663" y="142364"/>
                </a:lnTo>
                <a:lnTo>
                  <a:pt x="0" y="193966"/>
                </a:lnTo>
                <a:lnTo>
                  <a:pt x="6663" y="245516"/>
                </a:lnTo>
                <a:lnTo>
                  <a:pt x="25471" y="291846"/>
                </a:lnTo>
                <a:lnTo>
                  <a:pt x="54645" y="331105"/>
                </a:lnTo>
                <a:lnTo>
                  <a:pt x="92407" y="361441"/>
                </a:lnTo>
                <a:lnTo>
                  <a:pt x="136979" y="381001"/>
                </a:lnTo>
                <a:lnTo>
                  <a:pt x="186584" y="387933"/>
                </a:lnTo>
                <a:lnTo>
                  <a:pt x="236183" y="381001"/>
                </a:lnTo>
                <a:lnTo>
                  <a:pt x="280750" y="361441"/>
                </a:lnTo>
                <a:lnTo>
                  <a:pt x="318511" y="331105"/>
                </a:lnTo>
                <a:lnTo>
                  <a:pt x="347682" y="291846"/>
                </a:lnTo>
                <a:lnTo>
                  <a:pt x="366489" y="245516"/>
                </a:lnTo>
                <a:lnTo>
                  <a:pt x="373154" y="193966"/>
                </a:lnTo>
                <a:lnTo>
                  <a:pt x="366489" y="142364"/>
                </a:lnTo>
                <a:lnTo>
                  <a:pt x="347682" y="96019"/>
                </a:lnTo>
                <a:lnTo>
                  <a:pt x="318511" y="56770"/>
                </a:lnTo>
                <a:lnTo>
                  <a:pt x="280750" y="26457"/>
                </a:lnTo>
                <a:lnTo>
                  <a:pt x="236183" y="6920"/>
                </a:lnTo>
                <a:lnTo>
                  <a:pt x="186584" y="0"/>
                </a:lnTo>
              </a:path>
            </a:pathLst>
          </a:custGeom>
          <a:solidFill>
            <a:srgbClr val="16C5C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73007" y="4064536"/>
            <a:ext cx="279261" cy="308029"/>
          </a:xfrm>
          <a:custGeom>
            <a:avLst/>
            <a:gdLst>
              <a:gd name="connsiteX0" fmla="*/ 144374 w 279261"/>
              <a:gd name="connsiteY0" fmla="*/ 0 h 308029"/>
              <a:gd name="connsiteX1" fmla="*/ 79026 w 279261"/>
              <a:gd name="connsiteY1" fmla="*/ 46040 h 308029"/>
              <a:gd name="connsiteX2" fmla="*/ 87462 w 279261"/>
              <a:gd name="connsiteY2" fmla="*/ 179857 h 308029"/>
              <a:gd name="connsiteX3" fmla="*/ 0 w 279261"/>
              <a:gd name="connsiteY3" fmla="*/ 257681 h 308029"/>
              <a:gd name="connsiteX4" fmla="*/ 41094 w 279261"/>
              <a:gd name="connsiteY4" fmla="*/ 300306 h 308029"/>
              <a:gd name="connsiteX5" fmla="*/ 93789 w 279261"/>
              <a:gd name="connsiteY5" fmla="*/ 308029 h 308029"/>
              <a:gd name="connsiteX6" fmla="*/ 148284 w 279261"/>
              <a:gd name="connsiteY6" fmla="*/ 299644 h 308029"/>
              <a:gd name="connsiteX7" fmla="*/ 196403 w 279261"/>
              <a:gd name="connsiteY7" fmla="*/ 276166 h 308029"/>
              <a:gd name="connsiteX8" fmla="*/ 235823 w 279261"/>
              <a:gd name="connsiteY8" fmla="*/ 240115 h 308029"/>
              <a:gd name="connsiteX9" fmla="*/ 264217 w 279261"/>
              <a:gd name="connsiteY9" fmla="*/ 194004 h 308029"/>
              <a:gd name="connsiteX10" fmla="*/ 279260 w 279261"/>
              <a:gd name="connsiteY10" fmla="*/ 140350 h 308029"/>
              <a:gd name="connsiteX11" fmla="*/ 144374 w 279261"/>
              <a:gd name="connsiteY11" fmla="*/ 0 h 30802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</a:cxnLst>
            <a:rect l="l" t="t" r="r" b="b"/>
            <a:pathLst>
              <a:path w="279261" h="308029">
                <a:moveTo>
                  <a:pt x="144374" y="0"/>
                </a:moveTo>
                <a:lnTo>
                  <a:pt x="79026" y="46040"/>
                </a:lnTo>
                <a:lnTo>
                  <a:pt x="87462" y="179857"/>
                </a:lnTo>
                <a:lnTo>
                  <a:pt x="0" y="257681"/>
                </a:lnTo>
                <a:lnTo>
                  <a:pt x="41094" y="300306"/>
                </a:lnTo>
                <a:lnTo>
                  <a:pt x="93789" y="308029"/>
                </a:lnTo>
                <a:lnTo>
                  <a:pt x="148284" y="299644"/>
                </a:lnTo>
                <a:lnTo>
                  <a:pt x="196403" y="276166"/>
                </a:lnTo>
                <a:lnTo>
                  <a:pt x="235823" y="240115"/>
                </a:lnTo>
                <a:lnTo>
                  <a:pt x="264217" y="194004"/>
                </a:lnTo>
                <a:lnTo>
                  <a:pt x="279260" y="140350"/>
                </a:lnTo>
                <a:lnTo>
                  <a:pt x="144374" y="0"/>
                </a:lnTo>
              </a:path>
            </a:pathLst>
          </a:custGeom>
          <a:solidFill>
            <a:srgbClr val="11969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2606" y="4857110"/>
            <a:ext cx="250507" cy="178891"/>
          </a:xfrm>
          <a:custGeom>
            <a:avLst/>
            <a:gdLst>
              <a:gd name="connsiteX0" fmla="*/ 128469 w 250507"/>
              <a:gd name="connsiteY0" fmla="*/ 0 h 178891"/>
              <a:gd name="connsiteX1" fmla="*/ 84789 w 250507"/>
              <a:gd name="connsiteY1" fmla="*/ 7781 h 178891"/>
              <a:gd name="connsiteX2" fmla="*/ 82220 w 250507"/>
              <a:gd name="connsiteY2" fmla="*/ 8895 h 178891"/>
              <a:gd name="connsiteX3" fmla="*/ 80943 w 250507"/>
              <a:gd name="connsiteY3" fmla="*/ 8895 h 178891"/>
              <a:gd name="connsiteX4" fmla="*/ 79650 w 250507"/>
              <a:gd name="connsiteY4" fmla="*/ 9995 h 178891"/>
              <a:gd name="connsiteX5" fmla="*/ 78373 w 250507"/>
              <a:gd name="connsiteY5" fmla="*/ 9995 h 178891"/>
              <a:gd name="connsiteX6" fmla="*/ 77081 w 250507"/>
              <a:gd name="connsiteY6" fmla="*/ 11108 h 178891"/>
              <a:gd name="connsiteX7" fmla="*/ 75804 w 250507"/>
              <a:gd name="connsiteY7" fmla="*/ 11108 h 178891"/>
              <a:gd name="connsiteX8" fmla="*/ 74512 w 250507"/>
              <a:gd name="connsiteY8" fmla="*/ 12222 h 178891"/>
              <a:gd name="connsiteX9" fmla="*/ 73235 w 250507"/>
              <a:gd name="connsiteY9" fmla="*/ 12222 h 178891"/>
              <a:gd name="connsiteX10" fmla="*/ 73235 w 250507"/>
              <a:gd name="connsiteY10" fmla="*/ 13336 h 178891"/>
              <a:gd name="connsiteX11" fmla="*/ 71943 w 250507"/>
              <a:gd name="connsiteY11" fmla="*/ 13336 h 178891"/>
              <a:gd name="connsiteX12" fmla="*/ 70666 w 250507"/>
              <a:gd name="connsiteY12" fmla="*/ 14451 h 178891"/>
              <a:gd name="connsiteX13" fmla="*/ 69373 w 250507"/>
              <a:gd name="connsiteY13" fmla="*/ 14451 h 178891"/>
              <a:gd name="connsiteX14" fmla="*/ 69373 w 250507"/>
              <a:gd name="connsiteY14" fmla="*/ 15549 h 178891"/>
              <a:gd name="connsiteX15" fmla="*/ 66804 w 250507"/>
              <a:gd name="connsiteY15" fmla="*/ 15549 h 178891"/>
              <a:gd name="connsiteX16" fmla="*/ 66804 w 250507"/>
              <a:gd name="connsiteY16" fmla="*/ 16663 h 178891"/>
              <a:gd name="connsiteX17" fmla="*/ 65526 w 250507"/>
              <a:gd name="connsiteY17" fmla="*/ 16663 h 178891"/>
              <a:gd name="connsiteX18" fmla="*/ 65526 w 250507"/>
              <a:gd name="connsiteY18" fmla="*/ 17776 h 178891"/>
              <a:gd name="connsiteX19" fmla="*/ 64235 w 250507"/>
              <a:gd name="connsiteY19" fmla="*/ 17776 h 178891"/>
              <a:gd name="connsiteX20" fmla="*/ 62957 w 250507"/>
              <a:gd name="connsiteY20" fmla="*/ 18891 h 178891"/>
              <a:gd name="connsiteX21" fmla="*/ 61664 w 250507"/>
              <a:gd name="connsiteY21" fmla="*/ 18891 h 178891"/>
              <a:gd name="connsiteX22" fmla="*/ 61664 w 250507"/>
              <a:gd name="connsiteY22" fmla="*/ 20004 h 178891"/>
              <a:gd name="connsiteX23" fmla="*/ 60387 w 250507"/>
              <a:gd name="connsiteY23" fmla="*/ 20004 h 178891"/>
              <a:gd name="connsiteX24" fmla="*/ 57818 w 250507"/>
              <a:gd name="connsiteY24" fmla="*/ 22218 h 178891"/>
              <a:gd name="connsiteX25" fmla="*/ 56526 w 250507"/>
              <a:gd name="connsiteY25" fmla="*/ 22218 h 178891"/>
              <a:gd name="connsiteX26" fmla="*/ 56526 w 250507"/>
              <a:gd name="connsiteY26" fmla="*/ 23331 h 178891"/>
              <a:gd name="connsiteX27" fmla="*/ 55249 w 250507"/>
              <a:gd name="connsiteY27" fmla="*/ 23331 h 178891"/>
              <a:gd name="connsiteX28" fmla="*/ 55249 w 250507"/>
              <a:gd name="connsiteY28" fmla="*/ 24446 h 178891"/>
              <a:gd name="connsiteX29" fmla="*/ 53957 w 250507"/>
              <a:gd name="connsiteY29" fmla="*/ 24446 h 178891"/>
              <a:gd name="connsiteX30" fmla="*/ 53957 w 250507"/>
              <a:gd name="connsiteY30" fmla="*/ 25559 h 178891"/>
              <a:gd name="connsiteX31" fmla="*/ 52679 w 250507"/>
              <a:gd name="connsiteY31" fmla="*/ 25559 h 178891"/>
              <a:gd name="connsiteX32" fmla="*/ 52679 w 250507"/>
              <a:gd name="connsiteY32" fmla="*/ 26673 h 178891"/>
              <a:gd name="connsiteX33" fmla="*/ 24854 w 250507"/>
              <a:gd name="connsiteY33" fmla="*/ 64637 h 178891"/>
              <a:gd name="connsiteX34" fmla="*/ 0 w 250507"/>
              <a:gd name="connsiteY34" fmla="*/ 178891 h 178891"/>
              <a:gd name="connsiteX35" fmla="*/ 250507 w 250507"/>
              <a:gd name="connsiteY35" fmla="*/ 178891 h 178891"/>
              <a:gd name="connsiteX36" fmla="*/ 249173 w 250507"/>
              <a:gd name="connsiteY36" fmla="*/ 168895 h 178891"/>
              <a:gd name="connsiteX37" fmla="*/ 128469 w 250507"/>
              <a:gd name="connsiteY37" fmla="*/ 168895 h 178891"/>
              <a:gd name="connsiteX38" fmla="*/ 95170 w 250507"/>
              <a:gd name="connsiteY38" fmla="*/ 163217 h 178891"/>
              <a:gd name="connsiteX39" fmla="*/ 68252 w 250507"/>
              <a:gd name="connsiteY39" fmla="*/ 147642 h 178891"/>
              <a:gd name="connsiteX40" fmla="*/ 50244 w 250507"/>
              <a:gd name="connsiteY40" fmla="*/ 124359 h 178891"/>
              <a:gd name="connsiteX41" fmla="*/ 43679 w 250507"/>
              <a:gd name="connsiteY41" fmla="*/ 95556 h 178891"/>
              <a:gd name="connsiteX42" fmla="*/ 43679 w 250507"/>
              <a:gd name="connsiteY42" fmla="*/ 90002 h 178891"/>
              <a:gd name="connsiteX43" fmla="*/ 44972 w 250507"/>
              <a:gd name="connsiteY43" fmla="*/ 83333 h 178891"/>
              <a:gd name="connsiteX44" fmla="*/ 46249 w 250507"/>
              <a:gd name="connsiteY44" fmla="*/ 77778 h 178891"/>
              <a:gd name="connsiteX45" fmla="*/ 148073 w 250507"/>
              <a:gd name="connsiteY45" fmla="*/ 77778 h 178891"/>
              <a:gd name="connsiteX46" fmla="*/ 150301 w 250507"/>
              <a:gd name="connsiteY46" fmla="*/ 65555 h 178891"/>
              <a:gd name="connsiteX47" fmla="*/ 233003 w 250507"/>
              <a:gd name="connsiteY47" fmla="*/ 65555 h 178891"/>
              <a:gd name="connsiteX48" fmla="*/ 232521 w 250507"/>
              <a:gd name="connsiteY48" fmla="*/ 64442 h 178891"/>
              <a:gd name="connsiteX49" fmla="*/ 217162 w 250507"/>
              <a:gd name="connsiteY49" fmla="*/ 38439 h 178891"/>
              <a:gd name="connsiteX50" fmla="*/ 193495 w 250507"/>
              <a:gd name="connsiteY50" fmla="*/ 18057 h 178891"/>
              <a:gd name="connsiteX51" fmla="*/ 163328 w 250507"/>
              <a:gd name="connsiteY51" fmla="*/ 4757 h 178891"/>
              <a:gd name="connsiteX52" fmla="*/ 128469 w 250507"/>
              <a:gd name="connsiteY52" fmla="*/ 0 h 1788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  <a:cxn ang="25">
                <a:pos x="connsiteX25" y="connsiteY25"/>
              </a:cxn>
              <a:cxn ang="26">
                <a:pos x="connsiteX26" y="connsiteY26"/>
              </a:cxn>
              <a:cxn ang="27">
                <a:pos x="connsiteX27" y="connsiteY27"/>
              </a:cxn>
              <a:cxn ang="28">
                <a:pos x="connsiteX28" y="connsiteY28"/>
              </a:cxn>
              <a:cxn ang="29">
                <a:pos x="connsiteX29" y="connsiteY29"/>
              </a:cxn>
              <a:cxn ang="30">
                <a:pos x="connsiteX30" y="connsiteY30"/>
              </a:cxn>
              <a:cxn ang="31">
                <a:pos x="connsiteX31" y="connsiteY31"/>
              </a:cxn>
              <a:cxn ang="32">
                <a:pos x="connsiteX32" y="connsiteY32"/>
              </a:cxn>
              <a:cxn ang="33">
                <a:pos x="connsiteX33" y="connsiteY33"/>
              </a:cxn>
              <a:cxn ang="34">
                <a:pos x="connsiteX34" y="connsiteY34"/>
              </a:cxn>
              <a:cxn ang="35">
                <a:pos x="connsiteX35" y="connsiteY35"/>
              </a:cxn>
              <a:cxn ang="36">
                <a:pos x="connsiteX36" y="connsiteY36"/>
              </a:cxn>
              <a:cxn ang="37">
                <a:pos x="connsiteX37" y="connsiteY37"/>
              </a:cxn>
              <a:cxn ang="38">
                <a:pos x="connsiteX38" y="connsiteY38"/>
              </a:cxn>
              <a:cxn ang="39">
                <a:pos x="connsiteX39" y="connsiteY39"/>
              </a:cxn>
              <a:cxn ang="40">
                <a:pos x="connsiteX40" y="connsiteY40"/>
              </a:cxn>
              <a:cxn ang="41">
                <a:pos x="connsiteX41" y="connsiteY41"/>
              </a:cxn>
              <a:cxn ang="42">
                <a:pos x="connsiteX42" y="connsiteY42"/>
              </a:cxn>
              <a:cxn ang="43">
                <a:pos x="connsiteX43" y="connsiteY43"/>
              </a:cxn>
              <a:cxn ang="44">
                <a:pos x="connsiteX44" y="connsiteY44"/>
              </a:cxn>
              <a:cxn ang="45">
                <a:pos x="connsiteX45" y="connsiteY45"/>
              </a:cxn>
              <a:cxn ang="46">
                <a:pos x="connsiteX46" y="connsiteY46"/>
              </a:cxn>
              <a:cxn ang="47">
                <a:pos x="connsiteX47" y="connsiteY47"/>
              </a:cxn>
              <a:cxn ang="48">
                <a:pos x="connsiteX48" y="connsiteY48"/>
              </a:cxn>
              <a:cxn ang="49">
                <a:pos x="connsiteX49" y="connsiteY49"/>
              </a:cxn>
              <a:cxn ang="50">
                <a:pos x="connsiteX50" y="connsiteY50"/>
              </a:cxn>
              <a:cxn ang="51">
                <a:pos x="connsiteX51" y="connsiteY51"/>
              </a:cxn>
              <a:cxn ang="52">
                <a:pos x="connsiteX52" y="connsiteY52"/>
              </a:cxn>
            </a:cxnLst>
            <a:rect l="l" t="t" r="r" b="b"/>
            <a:pathLst>
              <a:path w="250507" h="178891">
                <a:moveTo>
                  <a:pt x="128469" y="0"/>
                </a:moveTo>
                <a:lnTo>
                  <a:pt x="84789" y="7781"/>
                </a:lnTo>
                <a:lnTo>
                  <a:pt x="82220" y="8895"/>
                </a:lnTo>
                <a:lnTo>
                  <a:pt x="80943" y="8895"/>
                </a:lnTo>
                <a:lnTo>
                  <a:pt x="79650" y="9995"/>
                </a:lnTo>
                <a:lnTo>
                  <a:pt x="78373" y="9995"/>
                </a:lnTo>
                <a:lnTo>
                  <a:pt x="77081" y="11108"/>
                </a:lnTo>
                <a:lnTo>
                  <a:pt x="75804" y="11108"/>
                </a:lnTo>
                <a:lnTo>
                  <a:pt x="74512" y="12222"/>
                </a:lnTo>
                <a:lnTo>
                  <a:pt x="73235" y="12222"/>
                </a:lnTo>
                <a:lnTo>
                  <a:pt x="73235" y="13336"/>
                </a:lnTo>
                <a:lnTo>
                  <a:pt x="71943" y="13336"/>
                </a:lnTo>
                <a:lnTo>
                  <a:pt x="70666" y="14451"/>
                </a:lnTo>
                <a:lnTo>
                  <a:pt x="69373" y="14451"/>
                </a:lnTo>
                <a:lnTo>
                  <a:pt x="69373" y="15549"/>
                </a:lnTo>
                <a:lnTo>
                  <a:pt x="66804" y="15549"/>
                </a:lnTo>
                <a:lnTo>
                  <a:pt x="66804" y="16663"/>
                </a:lnTo>
                <a:lnTo>
                  <a:pt x="65526" y="16663"/>
                </a:lnTo>
                <a:lnTo>
                  <a:pt x="65526" y="17776"/>
                </a:lnTo>
                <a:lnTo>
                  <a:pt x="64235" y="17776"/>
                </a:lnTo>
                <a:lnTo>
                  <a:pt x="62957" y="18891"/>
                </a:lnTo>
                <a:lnTo>
                  <a:pt x="61664" y="18891"/>
                </a:lnTo>
                <a:lnTo>
                  <a:pt x="61664" y="20004"/>
                </a:lnTo>
                <a:lnTo>
                  <a:pt x="60387" y="20004"/>
                </a:lnTo>
                <a:lnTo>
                  <a:pt x="57818" y="22218"/>
                </a:lnTo>
                <a:lnTo>
                  <a:pt x="56526" y="22218"/>
                </a:lnTo>
                <a:lnTo>
                  <a:pt x="56526" y="23331"/>
                </a:lnTo>
                <a:lnTo>
                  <a:pt x="55249" y="23331"/>
                </a:lnTo>
                <a:lnTo>
                  <a:pt x="55249" y="24446"/>
                </a:lnTo>
                <a:lnTo>
                  <a:pt x="53957" y="24446"/>
                </a:lnTo>
                <a:lnTo>
                  <a:pt x="53957" y="25559"/>
                </a:lnTo>
                <a:lnTo>
                  <a:pt x="52679" y="25559"/>
                </a:lnTo>
                <a:lnTo>
                  <a:pt x="52679" y="26673"/>
                </a:lnTo>
                <a:lnTo>
                  <a:pt x="24854" y="64637"/>
                </a:lnTo>
                <a:lnTo>
                  <a:pt x="0" y="178891"/>
                </a:lnTo>
                <a:lnTo>
                  <a:pt x="250507" y="178891"/>
                </a:lnTo>
                <a:lnTo>
                  <a:pt x="249173" y="168895"/>
                </a:lnTo>
                <a:lnTo>
                  <a:pt x="128469" y="168895"/>
                </a:lnTo>
                <a:lnTo>
                  <a:pt x="95170" y="163217"/>
                </a:lnTo>
                <a:lnTo>
                  <a:pt x="68252" y="147642"/>
                </a:lnTo>
                <a:lnTo>
                  <a:pt x="50244" y="124359"/>
                </a:lnTo>
                <a:lnTo>
                  <a:pt x="43679" y="95556"/>
                </a:lnTo>
                <a:lnTo>
                  <a:pt x="43679" y="90002"/>
                </a:lnTo>
                <a:lnTo>
                  <a:pt x="44972" y="83333"/>
                </a:lnTo>
                <a:lnTo>
                  <a:pt x="46249" y="77778"/>
                </a:lnTo>
                <a:lnTo>
                  <a:pt x="148073" y="77778"/>
                </a:lnTo>
                <a:lnTo>
                  <a:pt x="150301" y="65555"/>
                </a:lnTo>
                <a:lnTo>
                  <a:pt x="233003" y="65555"/>
                </a:lnTo>
                <a:lnTo>
                  <a:pt x="232521" y="64442"/>
                </a:lnTo>
                <a:lnTo>
                  <a:pt x="217162" y="38439"/>
                </a:lnTo>
                <a:lnTo>
                  <a:pt x="193495" y="18057"/>
                </a:lnTo>
                <a:lnTo>
                  <a:pt x="163328" y="4757"/>
                </a:lnTo>
                <a:lnTo>
                  <a:pt x="128469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401076" y="4991549"/>
            <a:ext cx="120704" cy="34456"/>
          </a:xfrm>
          <a:custGeom>
            <a:avLst/>
            <a:gdLst>
              <a:gd name="connsiteX0" fmla="*/ 116103 w 120704"/>
              <a:gd name="connsiteY0" fmla="*/ 0 h 34456"/>
              <a:gd name="connsiteX1" fmla="*/ 70650 w 120704"/>
              <a:gd name="connsiteY1" fmla="*/ 0 h 34456"/>
              <a:gd name="connsiteX2" fmla="*/ 57800 w 120704"/>
              <a:gd name="connsiteY2" fmla="*/ 14292 h 34456"/>
              <a:gd name="connsiteX3" fmla="*/ 41101 w 120704"/>
              <a:gd name="connsiteY3" fmla="*/ 25148 h 34456"/>
              <a:gd name="connsiteX4" fmla="*/ 21513 w 120704"/>
              <a:gd name="connsiteY4" fmla="*/ 32043 h 34456"/>
              <a:gd name="connsiteX5" fmla="*/ 0 w 120704"/>
              <a:gd name="connsiteY5" fmla="*/ 34456 h 34456"/>
              <a:gd name="connsiteX6" fmla="*/ 120704 w 120704"/>
              <a:gd name="connsiteY6" fmla="*/ 34456 h 34456"/>
              <a:gd name="connsiteX7" fmla="*/ 116103 w 120704"/>
              <a:gd name="connsiteY7" fmla="*/ 0 h 3445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120704" h="34456">
                <a:moveTo>
                  <a:pt x="116103" y="0"/>
                </a:moveTo>
                <a:lnTo>
                  <a:pt x="70650" y="0"/>
                </a:lnTo>
                <a:lnTo>
                  <a:pt x="57800" y="14292"/>
                </a:lnTo>
                <a:lnTo>
                  <a:pt x="41101" y="25148"/>
                </a:lnTo>
                <a:lnTo>
                  <a:pt x="21513" y="32043"/>
                </a:lnTo>
                <a:lnTo>
                  <a:pt x="0" y="34456"/>
                </a:lnTo>
                <a:lnTo>
                  <a:pt x="120704" y="34456"/>
                </a:lnTo>
                <a:lnTo>
                  <a:pt x="116103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94645" y="4997118"/>
            <a:ext cx="60372" cy="17777"/>
          </a:xfrm>
          <a:custGeom>
            <a:avLst/>
            <a:gdLst>
              <a:gd name="connsiteX0" fmla="*/ 29555 w 60372"/>
              <a:gd name="connsiteY0" fmla="*/ 0 h 17777"/>
              <a:gd name="connsiteX1" fmla="*/ 3861 w 60372"/>
              <a:gd name="connsiteY1" fmla="*/ 0 h 17777"/>
              <a:gd name="connsiteX2" fmla="*/ 0 w 60372"/>
              <a:gd name="connsiteY2" fmla="*/ 3326 h 17777"/>
              <a:gd name="connsiteX3" fmla="*/ 0 w 60372"/>
              <a:gd name="connsiteY3" fmla="*/ 14436 h 17777"/>
              <a:gd name="connsiteX4" fmla="*/ 3861 w 60372"/>
              <a:gd name="connsiteY4" fmla="*/ 17777 h 17777"/>
              <a:gd name="connsiteX5" fmla="*/ 29555 w 60372"/>
              <a:gd name="connsiteY5" fmla="*/ 17777 h 17777"/>
              <a:gd name="connsiteX6" fmla="*/ 34693 w 60372"/>
              <a:gd name="connsiteY6" fmla="*/ 15550 h 17777"/>
              <a:gd name="connsiteX7" fmla="*/ 34693 w 60372"/>
              <a:gd name="connsiteY7" fmla="*/ 11109 h 17777"/>
              <a:gd name="connsiteX8" fmla="*/ 43679 w 60372"/>
              <a:gd name="connsiteY8" fmla="*/ 9995 h 17777"/>
              <a:gd name="connsiteX9" fmla="*/ 52664 w 60372"/>
              <a:gd name="connsiteY9" fmla="*/ 7768 h 17777"/>
              <a:gd name="connsiteX10" fmla="*/ 60372 w 60372"/>
              <a:gd name="connsiteY10" fmla="*/ 4441 h 17777"/>
              <a:gd name="connsiteX11" fmla="*/ 34693 w 60372"/>
              <a:gd name="connsiteY11" fmla="*/ 4441 h 17777"/>
              <a:gd name="connsiteX12" fmla="*/ 29555 w 60372"/>
              <a:gd name="connsiteY12" fmla="*/ 0 h 1777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</a:cxnLst>
            <a:rect l="l" t="t" r="r" b="b"/>
            <a:pathLst>
              <a:path w="60372" h="17777">
                <a:moveTo>
                  <a:pt x="29555" y="0"/>
                </a:moveTo>
                <a:lnTo>
                  <a:pt x="3861" y="0"/>
                </a:lnTo>
                <a:lnTo>
                  <a:pt x="0" y="3326"/>
                </a:lnTo>
                <a:lnTo>
                  <a:pt x="0" y="14436"/>
                </a:lnTo>
                <a:lnTo>
                  <a:pt x="3861" y="17777"/>
                </a:lnTo>
                <a:lnTo>
                  <a:pt x="29555" y="17777"/>
                </a:lnTo>
                <a:lnTo>
                  <a:pt x="34693" y="15550"/>
                </a:lnTo>
                <a:lnTo>
                  <a:pt x="34693" y="11109"/>
                </a:lnTo>
                <a:lnTo>
                  <a:pt x="43679" y="9995"/>
                </a:lnTo>
                <a:lnTo>
                  <a:pt x="52664" y="7768"/>
                </a:lnTo>
                <a:lnTo>
                  <a:pt x="60372" y="4441"/>
                </a:lnTo>
                <a:lnTo>
                  <a:pt x="34693" y="4441"/>
                </a:lnTo>
                <a:lnTo>
                  <a:pt x="2955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429339" y="4942671"/>
            <a:ext cx="87840" cy="58888"/>
          </a:xfrm>
          <a:custGeom>
            <a:avLst/>
            <a:gdLst>
              <a:gd name="connsiteX0" fmla="*/ 81354 w 87840"/>
              <a:gd name="connsiteY0" fmla="*/ 0 h 58888"/>
              <a:gd name="connsiteX1" fmla="*/ 55234 w 87840"/>
              <a:gd name="connsiteY1" fmla="*/ 0 h 58888"/>
              <a:gd name="connsiteX2" fmla="*/ 55234 w 87840"/>
              <a:gd name="connsiteY2" fmla="*/ 3327 h 58888"/>
              <a:gd name="connsiteX3" fmla="*/ 56512 w 87840"/>
              <a:gd name="connsiteY3" fmla="*/ 6668 h 58888"/>
              <a:gd name="connsiteX4" fmla="*/ 56512 w 87840"/>
              <a:gd name="connsiteY4" fmla="*/ 16664 h 58888"/>
              <a:gd name="connsiteX5" fmla="*/ 21832 w 87840"/>
              <a:gd name="connsiteY5" fmla="*/ 52219 h 58888"/>
              <a:gd name="connsiteX6" fmla="*/ 15401 w 87840"/>
              <a:gd name="connsiteY6" fmla="*/ 55546 h 58888"/>
              <a:gd name="connsiteX7" fmla="*/ 7707 w 87840"/>
              <a:gd name="connsiteY7" fmla="*/ 57773 h 58888"/>
              <a:gd name="connsiteX8" fmla="*/ 0 w 87840"/>
              <a:gd name="connsiteY8" fmla="*/ 58888 h 58888"/>
              <a:gd name="connsiteX9" fmla="*/ 25678 w 87840"/>
              <a:gd name="connsiteY9" fmla="*/ 58888 h 58888"/>
              <a:gd name="connsiteX10" fmla="*/ 32110 w 87840"/>
              <a:gd name="connsiteY10" fmla="*/ 55546 h 58888"/>
              <a:gd name="connsiteX11" fmla="*/ 37249 w 87840"/>
              <a:gd name="connsiteY11" fmla="*/ 53333 h 58888"/>
              <a:gd name="connsiteX12" fmla="*/ 42387 w 87840"/>
              <a:gd name="connsiteY12" fmla="*/ 48878 h 58888"/>
              <a:gd name="connsiteX13" fmla="*/ 87840 w 87840"/>
              <a:gd name="connsiteY13" fmla="*/ 48878 h 58888"/>
              <a:gd name="connsiteX14" fmla="*/ 81354 w 87840"/>
              <a:gd name="connsiteY14" fmla="*/ 0 h 588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</a:cxnLst>
            <a:rect l="l" t="t" r="r" b="b"/>
            <a:pathLst>
              <a:path w="87840" h="58888">
                <a:moveTo>
                  <a:pt x="81354" y="0"/>
                </a:moveTo>
                <a:lnTo>
                  <a:pt x="55234" y="0"/>
                </a:lnTo>
                <a:lnTo>
                  <a:pt x="55234" y="3327"/>
                </a:lnTo>
                <a:lnTo>
                  <a:pt x="56512" y="6668"/>
                </a:lnTo>
                <a:lnTo>
                  <a:pt x="56512" y="16664"/>
                </a:lnTo>
                <a:lnTo>
                  <a:pt x="21832" y="52219"/>
                </a:lnTo>
                <a:lnTo>
                  <a:pt x="15401" y="55546"/>
                </a:lnTo>
                <a:lnTo>
                  <a:pt x="7707" y="57773"/>
                </a:lnTo>
                <a:lnTo>
                  <a:pt x="0" y="58888"/>
                </a:lnTo>
                <a:lnTo>
                  <a:pt x="25678" y="58888"/>
                </a:lnTo>
                <a:lnTo>
                  <a:pt x="32110" y="55546"/>
                </a:lnTo>
                <a:lnTo>
                  <a:pt x="37249" y="53333"/>
                </a:lnTo>
                <a:lnTo>
                  <a:pt x="42387" y="48878"/>
                </a:lnTo>
                <a:lnTo>
                  <a:pt x="87840" y="48878"/>
                </a:lnTo>
                <a:lnTo>
                  <a:pt x="81354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17579" y="4934888"/>
            <a:ext cx="103101" cy="8882"/>
          </a:xfrm>
          <a:custGeom>
            <a:avLst/>
            <a:gdLst>
              <a:gd name="connsiteX0" fmla="*/ 103101 w 103101"/>
              <a:gd name="connsiteY0" fmla="*/ 0 h 8882"/>
              <a:gd name="connsiteX1" fmla="*/ 1277 w 103101"/>
              <a:gd name="connsiteY1" fmla="*/ 0 h 8882"/>
              <a:gd name="connsiteX2" fmla="*/ 1277 w 103101"/>
              <a:gd name="connsiteY2" fmla="*/ 4441 h 8882"/>
              <a:gd name="connsiteX3" fmla="*/ 0 w 103101"/>
              <a:gd name="connsiteY3" fmla="*/ 7782 h 8882"/>
              <a:gd name="connsiteX4" fmla="*/ 101483 w 103101"/>
              <a:gd name="connsiteY4" fmla="*/ 8882 h 8882"/>
              <a:gd name="connsiteX5" fmla="*/ 103101 w 103101"/>
              <a:gd name="connsiteY5" fmla="*/ 0 h 888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103101" h="8882">
                <a:moveTo>
                  <a:pt x="103101" y="0"/>
                </a:moveTo>
                <a:lnTo>
                  <a:pt x="1277" y="0"/>
                </a:lnTo>
                <a:lnTo>
                  <a:pt x="1277" y="4441"/>
                </a:lnTo>
                <a:lnTo>
                  <a:pt x="0" y="7782"/>
                </a:lnTo>
                <a:lnTo>
                  <a:pt x="101483" y="8882"/>
                </a:lnTo>
                <a:lnTo>
                  <a:pt x="103101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422908" y="4922665"/>
            <a:ext cx="87785" cy="21104"/>
          </a:xfrm>
          <a:custGeom>
            <a:avLst/>
            <a:gdLst>
              <a:gd name="connsiteX0" fmla="*/ 82701 w 87785"/>
              <a:gd name="connsiteY0" fmla="*/ 0 h 21104"/>
              <a:gd name="connsiteX1" fmla="*/ 0 w 87785"/>
              <a:gd name="connsiteY1" fmla="*/ 0 h 21104"/>
              <a:gd name="connsiteX2" fmla="*/ 9000 w 87785"/>
              <a:gd name="connsiteY2" fmla="*/ 21104 h 21104"/>
              <a:gd name="connsiteX3" fmla="*/ 61664 w 87785"/>
              <a:gd name="connsiteY3" fmla="*/ 20005 h 21104"/>
              <a:gd name="connsiteX4" fmla="*/ 87785 w 87785"/>
              <a:gd name="connsiteY4" fmla="*/ 20005 h 21104"/>
              <a:gd name="connsiteX5" fmla="*/ 87358 w 87785"/>
              <a:gd name="connsiteY5" fmla="*/ 16664 h 21104"/>
              <a:gd name="connsiteX6" fmla="*/ 86067 w 87785"/>
              <a:gd name="connsiteY6" fmla="*/ 7782 h 21104"/>
              <a:gd name="connsiteX7" fmla="*/ 82701 w 87785"/>
              <a:gd name="connsiteY7" fmla="*/ 0 h 2110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87785" h="21104">
                <a:moveTo>
                  <a:pt x="82701" y="0"/>
                </a:moveTo>
                <a:lnTo>
                  <a:pt x="0" y="0"/>
                </a:lnTo>
                <a:lnTo>
                  <a:pt x="9000" y="21104"/>
                </a:lnTo>
                <a:lnTo>
                  <a:pt x="61664" y="20005"/>
                </a:lnTo>
                <a:lnTo>
                  <a:pt x="87785" y="20005"/>
                </a:lnTo>
                <a:lnTo>
                  <a:pt x="87358" y="16664"/>
                </a:lnTo>
                <a:lnTo>
                  <a:pt x="86067" y="7782"/>
                </a:lnTo>
                <a:lnTo>
                  <a:pt x="82701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263622" y="5039328"/>
            <a:ext cx="271047" cy="116676"/>
          </a:xfrm>
          <a:custGeom>
            <a:avLst/>
            <a:gdLst>
              <a:gd name="connsiteX0" fmla="*/ 95051 w 271047"/>
              <a:gd name="connsiteY0" fmla="*/ 0 h 116676"/>
              <a:gd name="connsiteX1" fmla="*/ 58343 w 271047"/>
              <a:gd name="connsiteY1" fmla="*/ 17610 h 116676"/>
              <a:gd name="connsiteX2" fmla="*/ 28740 w 271047"/>
              <a:gd name="connsiteY2" fmla="*/ 44174 h 116676"/>
              <a:gd name="connsiteX3" fmla="*/ 8528 w 271047"/>
              <a:gd name="connsiteY3" fmla="*/ 77821 h 116676"/>
              <a:gd name="connsiteX4" fmla="*/ 0 w 271047"/>
              <a:gd name="connsiteY4" fmla="*/ 116676 h 116676"/>
              <a:gd name="connsiteX5" fmla="*/ 271047 w 271047"/>
              <a:gd name="connsiteY5" fmla="*/ 116676 h 116676"/>
              <a:gd name="connsiteX6" fmla="*/ 262696 w 271047"/>
              <a:gd name="connsiteY6" fmla="*/ 77665 h 116676"/>
              <a:gd name="connsiteX7" fmla="*/ 243029 w 271047"/>
              <a:gd name="connsiteY7" fmla="*/ 44171 h 116676"/>
              <a:gd name="connsiteX8" fmla="*/ 136007 w 271047"/>
              <a:gd name="connsiteY8" fmla="*/ 44171 h 116676"/>
              <a:gd name="connsiteX9" fmla="*/ 108243 w 271047"/>
              <a:gd name="connsiteY9" fmla="*/ 33439 h 116676"/>
              <a:gd name="connsiteX10" fmla="*/ 95051 w 271047"/>
              <a:gd name="connsiteY10" fmla="*/ 0 h 116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</a:cxnLst>
            <a:rect l="l" t="t" r="r" b="b"/>
            <a:pathLst>
              <a:path w="271047" h="116676">
                <a:moveTo>
                  <a:pt x="95051" y="0"/>
                </a:moveTo>
                <a:lnTo>
                  <a:pt x="58343" y="17610"/>
                </a:lnTo>
                <a:lnTo>
                  <a:pt x="28740" y="44174"/>
                </a:lnTo>
                <a:lnTo>
                  <a:pt x="8528" y="77821"/>
                </a:lnTo>
                <a:lnTo>
                  <a:pt x="0" y="116676"/>
                </a:lnTo>
                <a:lnTo>
                  <a:pt x="271047" y="116676"/>
                </a:lnTo>
                <a:lnTo>
                  <a:pt x="262696" y="77665"/>
                </a:lnTo>
                <a:lnTo>
                  <a:pt x="243029" y="44171"/>
                </a:lnTo>
                <a:lnTo>
                  <a:pt x="136007" y="44171"/>
                </a:lnTo>
                <a:lnTo>
                  <a:pt x="108243" y="33439"/>
                </a:lnTo>
                <a:lnTo>
                  <a:pt x="95051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99629" y="5039328"/>
            <a:ext cx="107021" cy="44171"/>
          </a:xfrm>
          <a:custGeom>
            <a:avLst/>
            <a:gdLst>
              <a:gd name="connsiteX0" fmla="*/ 39987 w 107021"/>
              <a:gd name="connsiteY0" fmla="*/ 0 h 44171"/>
              <a:gd name="connsiteX1" fmla="*/ 27521 w 107021"/>
              <a:gd name="connsiteY1" fmla="*/ 32816 h 44171"/>
              <a:gd name="connsiteX2" fmla="*/ 0 w 107021"/>
              <a:gd name="connsiteY2" fmla="*/ 44171 h 44171"/>
              <a:gd name="connsiteX3" fmla="*/ 107021 w 107021"/>
              <a:gd name="connsiteY3" fmla="*/ 44171 h 44171"/>
              <a:gd name="connsiteX4" fmla="*/ 106778 w 107021"/>
              <a:gd name="connsiteY4" fmla="*/ 43757 h 44171"/>
              <a:gd name="connsiteX5" fmla="*/ 77234 w 107021"/>
              <a:gd name="connsiteY5" fmla="*/ 17140 h 44171"/>
              <a:gd name="connsiteX6" fmla="*/ 39987 w 107021"/>
              <a:gd name="connsiteY6" fmla="*/ 0 h 4417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107021" h="44171">
                <a:moveTo>
                  <a:pt x="39987" y="0"/>
                </a:moveTo>
                <a:lnTo>
                  <a:pt x="27521" y="32816"/>
                </a:lnTo>
                <a:lnTo>
                  <a:pt x="0" y="44171"/>
                </a:lnTo>
                <a:lnTo>
                  <a:pt x="107021" y="44171"/>
                </a:lnTo>
                <a:lnTo>
                  <a:pt x="106778" y="43757"/>
                </a:lnTo>
                <a:lnTo>
                  <a:pt x="77234" y="17140"/>
                </a:lnTo>
                <a:lnTo>
                  <a:pt x="39987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1837420" y="418127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2119606" y="418127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00" y="1651000"/>
            <a:ext cx="215900" cy="304800"/>
          </a:xfrm>
          <a:prstGeom prst="rect">
            <a:avLst/>
          </a:prstGeom>
          <a:noFill/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4000" y="4025900"/>
            <a:ext cx="215900" cy="304800"/>
          </a:xfrm>
          <a:prstGeom prst="rect">
            <a:avLst/>
          </a:prstGeom>
          <a:noFill/>
        </p:spPr>
      </p:pic>
      <p:sp>
        <p:nvSpPr>
          <p:cNvPr id="30" name="TextBox 1"/>
          <p:cNvSpPr txBox="1"/>
          <p:nvPr/>
        </p:nvSpPr>
        <p:spPr>
          <a:xfrm>
            <a:off x="533400" y="3416300"/>
            <a:ext cx="5887830" cy="1815882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  <a:tabLst>
                <a:tab pos="215900" algn="l"/>
                <a:tab pos="330200" algn="l"/>
              </a:tabLst>
            </a:pPr>
            <a:r>
              <a:rPr lang="en-US" altLang="zh-CN" sz="163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痛点高估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100"/>
              </a:lnSpc>
              <a:tabLst>
                <a:tab pos="215900" algn="l"/>
                <a:tab pos="3302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真羡慕你，老公对你好，孩子也听话，每天过的无忧无虑的。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000"/>
              </a:lnSpc>
              <a:tabLst>
                <a:tab pos="215900" algn="l"/>
                <a:tab pos="3302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哪有你说的那么好。</a:t>
            </a:r>
          </a:p>
        </p:txBody>
      </p:sp>
      <p:sp>
        <p:nvSpPr>
          <p:cNvPr id="31" name="TextBox 1"/>
          <p:cNvSpPr txBox="1"/>
          <p:nvPr/>
        </p:nvSpPr>
        <p:spPr>
          <a:xfrm>
            <a:off x="381000" y="317500"/>
            <a:ext cx="5509522" cy="2354491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3200"/>
              </a:lnSpc>
              <a:tabLst>
                <a:tab pos="63500" algn="l"/>
                <a:tab pos="673100" algn="l"/>
                <a:tab pos="762000" algn="l"/>
              </a:tabLst>
            </a:pP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接触面谈</a:t>
            </a:r>
            <a:r>
              <a:rPr lang="en-US" altLang="zh-CN" sz="2805" dirty="0">
                <a:solidFill>
                  <a:srgbClr val="000000"/>
                </a:solidFill>
                <a:latin typeface="Segoe UI" panose="020B0502040204020203" pitchFamily="18" charset="0"/>
                <a:ea typeface="微软雅黑" panose="020B0503020204020204" pitchFamily="34" charset="-122"/>
                <a:cs typeface="Segoe UI" panose="020B0502040204020203" pitchFamily="18" charset="0"/>
              </a:rPr>
              <a:t>——</a:t>
            </a: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宝妈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200"/>
              </a:lnSpc>
              <a:tabLst>
                <a:tab pos="63500" algn="l"/>
                <a:tab pos="673100" algn="l"/>
                <a:tab pos="7620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63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赞美切入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100"/>
              </a:lnSpc>
              <a:tabLst>
                <a:tab pos="63500" algn="l"/>
                <a:tab pos="673100" algn="l"/>
                <a:tab pos="7620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好久不见，宝宝越来越可爱了，这都是你的功劳呀。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500"/>
              </a:lnSpc>
              <a:tabLst>
                <a:tab pos="63500" algn="l"/>
                <a:tab pos="673100" algn="l"/>
                <a:tab pos="7620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	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是啊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187505" y="1183184"/>
            <a:ext cx="1002506" cy="336396"/>
          </a:xfrm>
          <a:custGeom>
            <a:avLst/>
            <a:gdLst>
              <a:gd name="connsiteX0" fmla="*/ 0 w 1002506"/>
              <a:gd name="connsiteY0" fmla="*/ 0 h 336396"/>
              <a:gd name="connsiteX1" fmla="*/ 1002506 w 1002506"/>
              <a:gd name="connsiteY1" fmla="*/ 0 h 336396"/>
              <a:gd name="connsiteX2" fmla="*/ 1002506 w 1002506"/>
              <a:gd name="connsiteY2" fmla="*/ 336396 h 336396"/>
              <a:gd name="connsiteX3" fmla="*/ 0 w 1002506"/>
              <a:gd name="connsiteY3" fmla="*/ 336396 h 336396"/>
              <a:gd name="connsiteX4" fmla="*/ 0 w 1002506"/>
              <a:gd name="connsiteY4" fmla="*/ 0 h 33639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02506" h="336396">
                <a:moveTo>
                  <a:pt x="0" y="0"/>
                </a:moveTo>
                <a:lnTo>
                  <a:pt x="1002506" y="0"/>
                </a:lnTo>
                <a:lnTo>
                  <a:pt x="1002506" y="336396"/>
                </a:lnTo>
                <a:lnTo>
                  <a:pt x="0" y="336396"/>
                </a:lnTo>
                <a:lnTo>
                  <a:pt x="0" y="0"/>
                </a:lnTo>
              </a:path>
            </a:pathLst>
          </a:custGeom>
          <a:solidFill>
            <a:srgbClr val="006F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228348" y="2759272"/>
            <a:ext cx="1370091" cy="337139"/>
          </a:xfrm>
          <a:custGeom>
            <a:avLst/>
            <a:gdLst>
              <a:gd name="connsiteX0" fmla="*/ 0 w 1370091"/>
              <a:gd name="connsiteY0" fmla="*/ 0 h 337139"/>
              <a:gd name="connsiteX1" fmla="*/ 1370091 w 1370091"/>
              <a:gd name="connsiteY1" fmla="*/ 0 h 337139"/>
              <a:gd name="connsiteX2" fmla="*/ 1370091 w 1370091"/>
              <a:gd name="connsiteY2" fmla="*/ 337139 h 337139"/>
              <a:gd name="connsiteX3" fmla="*/ 0 w 1370091"/>
              <a:gd name="connsiteY3" fmla="*/ 337139 h 337139"/>
              <a:gd name="connsiteX4" fmla="*/ 0 w 1370091"/>
              <a:gd name="connsiteY4" fmla="*/ 0 h 3371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370091" h="337139">
                <a:moveTo>
                  <a:pt x="0" y="0"/>
                </a:moveTo>
                <a:lnTo>
                  <a:pt x="1370091" y="0"/>
                </a:lnTo>
                <a:lnTo>
                  <a:pt x="1370091" y="337139"/>
                </a:lnTo>
                <a:lnTo>
                  <a:pt x="0" y="337139"/>
                </a:lnTo>
                <a:lnTo>
                  <a:pt x="0" y="0"/>
                </a:lnTo>
              </a:path>
            </a:pathLst>
          </a:custGeom>
          <a:solidFill>
            <a:srgbClr val="006F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27846" y="1715997"/>
            <a:ext cx="373154" cy="389863"/>
          </a:xfrm>
          <a:custGeom>
            <a:avLst/>
            <a:gdLst>
              <a:gd name="connsiteX0" fmla="*/ 186584 w 373154"/>
              <a:gd name="connsiteY0" fmla="*/ 0 h 389863"/>
              <a:gd name="connsiteX1" fmla="*/ 136981 w 373154"/>
              <a:gd name="connsiteY1" fmla="*/ 6955 h 389863"/>
              <a:gd name="connsiteX2" fmla="*/ 92410 w 373154"/>
              <a:gd name="connsiteY2" fmla="*/ 26589 h 389863"/>
              <a:gd name="connsiteX3" fmla="*/ 54648 w 373154"/>
              <a:gd name="connsiteY3" fmla="*/ 57049 h 389863"/>
              <a:gd name="connsiteX4" fmla="*/ 25472 w 373154"/>
              <a:gd name="connsiteY4" fmla="*/ 96481 h 389863"/>
              <a:gd name="connsiteX5" fmla="*/ 6664 w 373154"/>
              <a:gd name="connsiteY5" fmla="*/ 143034 h 389863"/>
              <a:gd name="connsiteX6" fmla="*/ 0 w 373154"/>
              <a:gd name="connsiteY6" fmla="*/ 194857 h 389863"/>
              <a:gd name="connsiteX7" fmla="*/ 6664 w 373154"/>
              <a:gd name="connsiteY7" fmla="*/ 246689 h 389863"/>
              <a:gd name="connsiteX8" fmla="*/ 25472 w 373154"/>
              <a:gd name="connsiteY8" fmla="*/ 293269 h 389863"/>
              <a:gd name="connsiteX9" fmla="*/ 54648 w 373154"/>
              <a:gd name="connsiteY9" fmla="*/ 332738 h 389863"/>
              <a:gd name="connsiteX10" fmla="*/ 92410 w 373154"/>
              <a:gd name="connsiteY10" fmla="*/ 363234 h 389863"/>
              <a:gd name="connsiteX11" fmla="*/ 136981 w 373154"/>
              <a:gd name="connsiteY11" fmla="*/ 382896 h 389863"/>
              <a:gd name="connsiteX12" fmla="*/ 186584 w 373154"/>
              <a:gd name="connsiteY12" fmla="*/ 389863 h 389863"/>
              <a:gd name="connsiteX13" fmla="*/ 236183 w 373154"/>
              <a:gd name="connsiteY13" fmla="*/ 382896 h 389863"/>
              <a:gd name="connsiteX14" fmla="*/ 280750 w 373154"/>
              <a:gd name="connsiteY14" fmla="*/ 363234 h 389863"/>
              <a:gd name="connsiteX15" fmla="*/ 318511 w 373154"/>
              <a:gd name="connsiteY15" fmla="*/ 332738 h 389863"/>
              <a:gd name="connsiteX16" fmla="*/ 347682 w 373154"/>
              <a:gd name="connsiteY16" fmla="*/ 293269 h 389863"/>
              <a:gd name="connsiteX17" fmla="*/ 366489 w 373154"/>
              <a:gd name="connsiteY17" fmla="*/ 246689 h 389863"/>
              <a:gd name="connsiteX18" fmla="*/ 373154 w 373154"/>
              <a:gd name="connsiteY18" fmla="*/ 194857 h 389863"/>
              <a:gd name="connsiteX19" fmla="*/ 366489 w 373154"/>
              <a:gd name="connsiteY19" fmla="*/ 143034 h 389863"/>
              <a:gd name="connsiteX20" fmla="*/ 347682 w 373154"/>
              <a:gd name="connsiteY20" fmla="*/ 96481 h 389863"/>
              <a:gd name="connsiteX21" fmla="*/ 318511 w 373154"/>
              <a:gd name="connsiteY21" fmla="*/ 57049 h 389863"/>
              <a:gd name="connsiteX22" fmla="*/ 280750 w 373154"/>
              <a:gd name="connsiteY22" fmla="*/ 26589 h 389863"/>
              <a:gd name="connsiteX23" fmla="*/ 236183 w 373154"/>
              <a:gd name="connsiteY23" fmla="*/ 6955 h 389863"/>
              <a:gd name="connsiteX24" fmla="*/ 186584 w 373154"/>
              <a:gd name="connsiteY24" fmla="*/ 0 h 38986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</a:cxnLst>
            <a:rect l="l" t="t" r="r" b="b"/>
            <a:pathLst>
              <a:path w="373154" h="389863">
                <a:moveTo>
                  <a:pt x="186584" y="0"/>
                </a:moveTo>
                <a:lnTo>
                  <a:pt x="136981" y="6955"/>
                </a:lnTo>
                <a:lnTo>
                  <a:pt x="92410" y="26589"/>
                </a:lnTo>
                <a:lnTo>
                  <a:pt x="54648" y="57049"/>
                </a:lnTo>
                <a:lnTo>
                  <a:pt x="25472" y="96481"/>
                </a:lnTo>
                <a:lnTo>
                  <a:pt x="6664" y="143034"/>
                </a:lnTo>
                <a:lnTo>
                  <a:pt x="0" y="194857"/>
                </a:lnTo>
                <a:lnTo>
                  <a:pt x="6664" y="246689"/>
                </a:lnTo>
                <a:lnTo>
                  <a:pt x="25472" y="293269"/>
                </a:lnTo>
                <a:lnTo>
                  <a:pt x="54648" y="332738"/>
                </a:lnTo>
                <a:lnTo>
                  <a:pt x="92410" y="363234"/>
                </a:lnTo>
                <a:lnTo>
                  <a:pt x="136981" y="382896"/>
                </a:lnTo>
                <a:lnTo>
                  <a:pt x="186584" y="389863"/>
                </a:lnTo>
                <a:lnTo>
                  <a:pt x="236183" y="382896"/>
                </a:lnTo>
                <a:lnTo>
                  <a:pt x="280750" y="363234"/>
                </a:lnTo>
                <a:lnTo>
                  <a:pt x="318511" y="332738"/>
                </a:lnTo>
                <a:lnTo>
                  <a:pt x="347682" y="293269"/>
                </a:lnTo>
                <a:lnTo>
                  <a:pt x="366489" y="246689"/>
                </a:lnTo>
                <a:lnTo>
                  <a:pt x="373154" y="194857"/>
                </a:lnTo>
                <a:lnTo>
                  <a:pt x="366489" y="143034"/>
                </a:lnTo>
                <a:lnTo>
                  <a:pt x="347682" y="96481"/>
                </a:lnTo>
                <a:lnTo>
                  <a:pt x="318511" y="57049"/>
                </a:lnTo>
                <a:lnTo>
                  <a:pt x="280750" y="26589"/>
                </a:lnTo>
                <a:lnTo>
                  <a:pt x="236183" y="6955"/>
                </a:lnTo>
                <a:lnTo>
                  <a:pt x="186584" y="0"/>
                </a:lnTo>
              </a:path>
            </a:pathLst>
          </a:custGeom>
          <a:solidFill>
            <a:srgbClr val="16C5C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120772" y="1796347"/>
            <a:ext cx="279263" cy="309514"/>
          </a:xfrm>
          <a:custGeom>
            <a:avLst/>
            <a:gdLst>
              <a:gd name="connsiteX0" fmla="*/ 144378 w 279263"/>
              <a:gd name="connsiteY0" fmla="*/ 0 h 309514"/>
              <a:gd name="connsiteX1" fmla="*/ 79029 w 279263"/>
              <a:gd name="connsiteY1" fmla="*/ 46188 h 309514"/>
              <a:gd name="connsiteX2" fmla="*/ 87465 w 279263"/>
              <a:gd name="connsiteY2" fmla="*/ 180599 h 309514"/>
              <a:gd name="connsiteX3" fmla="*/ 0 w 279263"/>
              <a:gd name="connsiteY3" fmla="*/ 258720 h 309514"/>
              <a:gd name="connsiteX4" fmla="*/ 41097 w 279263"/>
              <a:gd name="connsiteY4" fmla="*/ 301791 h 309514"/>
              <a:gd name="connsiteX5" fmla="*/ 93792 w 279263"/>
              <a:gd name="connsiteY5" fmla="*/ 309514 h 309514"/>
              <a:gd name="connsiteX6" fmla="*/ 148286 w 279263"/>
              <a:gd name="connsiteY6" fmla="*/ 301080 h 309514"/>
              <a:gd name="connsiteX7" fmla="*/ 196407 w 279263"/>
              <a:gd name="connsiteY7" fmla="*/ 277468 h 309514"/>
              <a:gd name="connsiteX8" fmla="*/ 235826 w 279263"/>
              <a:gd name="connsiteY8" fmla="*/ 241216 h 309514"/>
              <a:gd name="connsiteX9" fmla="*/ 264220 w 279263"/>
              <a:gd name="connsiteY9" fmla="*/ 194862 h 309514"/>
              <a:gd name="connsiteX10" fmla="*/ 279263 w 279263"/>
              <a:gd name="connsiteY10" fmla="*/ 140944 h 309514"/>
              <a:gd name="connsiteX11" fmla="*/ 144378 w 279263"/>
              <a:gd name="connsiteY11" fmla="*/ 0 h 30951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</a:cxnLst>
            <a:rect l="l" t="t" r="r" b="b"/>
            <a:pathLst>
              <a:path w="279263" h="309514">
                <a:moveTo>
                  <a:pt x="144378" y="0"/>
                </a:moveTo>
                <a:lnTo>
                  <a:pt x="79029" y="46188"/>
                </a:lnTo>
                <a:lnTo>
                  <a:pt x="87465" y="180599"/>
                </a:lnTo>
                <a:lnTo>
                  <a:pt x="0" y="258720"/>
                </a:lnTo>
                <a:lnTo>
                  <a:pt x="41097" y="301791"/>
                </a:lnTo>
                <a:lnTo>
                  <a:pt x="93792" y="309514"/>
                </a:lnTo>
                <a:lnTo>
                  <a:pt x="148286" y="301080"/>
                </a:lnTo>
                <a:lnTo>
                  <a:pt x="196407" y="277468"/>
                </a:lnTo>
                <a:lnTo>
                  <a:pt x="235826" y="241216"/>
                </a:lnTo>
                <a:lnTo>
                  <a:pt x="264220" y="194862"/>
                </a:lnTo>
                <a:lnTo>
                  <a:pt x="279263" y="140944"/>
                </a:lnTo>
                <a:lnTo>
                  <a:pt x="144378" y="0"/>
                </a:lnTo>
              </a:path>
            </a:pathLst>
          </a:custGeom>
          <a:solidFill>
            <a:srgbClr val="11969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2533" y="2243242"/>
            <a:ext cx="250500" cy="178815"/>
          </a:xfrm>
          <a:custGeom>
            <a:avLst/>
            <a:gdLst>
              <a:gd name="connsiteX0" fmla="*/ 128462 w 250500"/>
              <a:gd name="connsiteY0" fmla="*/ 0 h 178815"/>
              <a:gd name="connsiteX1" fmla="*/ 84782 w 250500"/>
              <a:gd name="connsiteY1" fmla="*/ 7722 h 178815"/>
              <a:gd name="connsiteX2" fmla="*/ 82213 w 250500"/>
              <a:gd name="connsiteY2" fmla="*/ 8762 h 178815"/>
              <a:gd name="connsiteX3" fmla="*/ 80936 w 250500"/>
              <a:gd name="connsiteY3" fmla="*/ 8762 h 178815"/>
              <a:gd name="connsiteX4" fmla="*/ 79643 w 250500"/>
              <a:gd name="connsiteY4" fmla="*/ 9950 h 178815"/>
              <a:gd name="connsiteX5" fmla="*/ 78366 w 250500"/>
              <a:gd name="connsiteY5" fmla="*/ 9950 h 178815"/>
              <a:gd name="connsiteX6" fmla="*/ 77074 w 250500"/>
              <a:gd name="connsiteY6" fmla="*/ 10990 h 178815"/>
              <a:gd name="connsiteX7" fmla="*/ 75797 w 250500"/>
              <a:gd name="connsiteY7" fmla="*/ 10990 h 178815"/>
              <a:gd name="connsiteX8" fmla="*/ 74505 w 250500"/>
              <a:gd name="connsiteY8" fmla="*/ 12177 h 178815"/>
              <a:gd name="connsiteX9" fmla="*/ 73228 w 250500"/>
              <a:gd name="connsiteY9" fmla="*/ 12177 h 178815"/>
              <a:gd name="connsiteX10" fmla="*/ 73228 w 250500"/>
              <a:gd name="connsiteY10" fmla="*/ 13218 h 178815"/>
              <a:gd name="connsiteX11" fmla="*/ 71936 w 250500"/>
              <a:gd name="connsiteY11" fmla="*/ 13218 h 178815"/>
              <a:gd name="connsiteX12" fmla="*/ 70659 w 250500"/>
              <a:gd name="connsiteY12" fmla="*/ 14405 h 178815"/>
              <a:gd name="connsiteX13" fmla="*/ 69366 w 250500"/>
              <a:gd name="connsiteY13" fmla="*/ 14405 h 178815"/>
              <a:gd name="connsiteX14" fmla="*/ 69366 w 250500"/>
              <a:gd name="connsiteY14" fmla="*/ 15444 h 178815"/>
              <a:gd name="connsiteX15" fmla="*/ 66797 w 250500"/>
              <a:gd name="connsiteY15" fmla="*/ 15444 h 178815"/>
              <a:gd name="connsiteX16" fmla="*/ 66797 w 250500"/>
              <a:gd name="connsiteY16" fmla="*/ 16634 h 178815"/>
              <a:gd name="connsiteX17" fmla="*/ 65519 w 250500"/>
              <a:gd name="connsiteY17" fmla="*/ 16634 h 178815"/>
              <a:gd name="connsiteX18" fmla="*/ 65519 w 250500"/>
              <a:gd name="connsiteY18" fmla="*/ 17672 h 178815"/>
              <a:gd name="connsiteX19" fmla="*/ 64228 w 250500"/>
              <a:gd name="connsiteY19" fmla="*/ 17672 h 178815"/>
              <a:gd name="connsiteX20" fmla="*/ 62950 w 250500"/>
              <a:gd name="connsiteY20" fmla="*/ 18862 h 178815"/>
              <a:gd name="connsiteX21" fmla="*/ 61657 w 250500"/>
              <a:gd name="connsiteY21" fmla="*/ 18862 h 178815"/>
              <a:gd name="connsiteX22" fmla="*/ 61657 w 250500"/>
              <a:gd name="connsiteY22" fmla="*/ 19901 h 178815"/>
              <a:gd name="connsiteX23" fmla="*/ 60380 w 250500"/>
              <a:gd name="connsiteY23" fmla="*/ 19901 h 178815"/>
              <a:gd name="connsiteX24" fmla="*/ 59088 w 250500"/>
              <a:gd name="connsiteY24" fmla="*/ 21089 h 178815"/>
              <a:gd name="connsiteX25" fmla="*/ 57811 w 250500"/>
              <a:gd name="connsiteY25" fmla="*/ 22129 h 178815"/>
              <a:gd name="connsiteX26" fmla="*/ 56519 w 250500"/>
              <a:gd name="connsiteY26" fmla="*/ 22129 h 178815"/>
              <a:gd name="connsiteX27" fmla="*/ 56519 w 250500"/>
              <a:gd name="connsiteY27" fmla="*/ 23316 h 178815"/>
              <a:gd name="connsiteX28" fmla="*/ 55237 w 250500"/>
              <a:gd name="connsiteY28" fmla="*/ 23316 h 178815"/>
              <a:gd name="connsiteX29" fmla="*/ 55237 w 250500"/>
              <a:gd name="connsiteY29" fmla="*/ 24357 h 178815"/>
              <a:gd name="connsiteX30" fmla="*/ 53953 w 250500"/>
              <a:gd name="connsiteY30" fmla="*/ 24357 h 178815"/>
              <a:gd name="connsiteX31" fmla="*/ 53953 w 250500"/>
              <a:gd name="connsiteY31" fmla="*/ 25544 h 178815"/>
              <a:gd name="connsiteX32" fmla="*/ 52668 w 250500"/>
              <a:gd name="connsiteY32" fmla="*/ 25544 h 178815"/>
              <a:gd name="connsiteX33" fmla="*/ 52668 w 250500"/>
              <a:gd name="connsiteY33" fmla="*/ 26583 h 178815"/>
              <a:gd name="connsiteX34" fmla="*/ 24849 w 250500"/>
              <a:gd name="connsiteY34" fmla="*/ 64554 h 178815"/>
              <a:gd name="connsiteX35" fmla="*/ 0 w 250500"/>
              <a:gd name="connsiteY35" fmla="*/ 178815 h 178815"/>
              <a:gd name="connsiteX36" fmla="*/ 250500 w 250500"/>
              <a:gd name="connsiteY36" fmla="*/ 178815 h 178815"/>
              <a:gd name="connsiteX37" fmla="*/ 249173 w 250500"/>
              <a:gd name="connsiteY37" fmla="*/ 168866 h 178815"/>
              <a:gd name="connsiteX38" fmla="*/ 128462 w 250500"/>
              <a:gd name="connsiteY38" fmla="*/ 168866 h 178815"/>
              <a:gd name="connsiteX39" fmla="*/ 95164 w 250500"/>
              <a:gd name="connsiteY39" fmla="*/ 163187 h 178815"/>
              <a:gd name="connsiteX40" fmla="*/ 68246 w 250500"/>
              <a:gd name="connsiteY40" fmla="*/ 147609 h 178815"/>
              <a:gd name="connsiteX41" fmla="*/ 50240 w 250500"/>
              <a:gd name="connsiteY41" fmla="*/ 124316 h 178815"/>
              <a:gd name="connsiteX42" fmla="*/ 43675 w 250500"/>
              <a:gd name="connsiteY42" fmla="*/ 95497 h 178815"/>
              <a:gd name="connsiteX43" fmla="*/ 43675 w 250500"/>
              <a:gd name="connsiteY43" fmla="*/ 89854 h 178815"/>
              <a:gd name="connsiteX44" fmla="*/ 44960 w 250500"/>
              <a:gd name="connsiteY44" fmla="*/ 83319 h 178815"/>
              <a:gd name="connsiteX45" fmla="*/ 46244 w 250500"/>
              <a:gd name="connsiteY45" fmla="*/ 77675 h 178815"/>
              <a:gd name="connsiteX46" fmla="*/ 148073 w 250500"/>
              <a:gd name="connsiteY46" fmla="*/ 77675 h 178815"/>
              <a:gd name="connsiteX47" fmla="*/ 150294 w 250500"/>
              <a:gd name="connsiteY47" fmla="*/ 65495 h 178815"/>
              <a:gd name="connsiteX48" fmla="*/ 233028 w 250500"/>
              <a:gd name="connsiteY48" fmla="*/ 65495 h 178815"/>
              <a:gd name="connsiteX49" fmla="*/ 232514 w 250500"/>
              <a:gd name="connsiteY49" fmla="*/ 64308 h 178815"/>
              <a:gd name="connsiteX50" fmla="*/ 217156 w 250500"/>
              <a:gd name="connsiteY50" fmla="*/ 38344 h 178815"/>
              <a:gd name="connsiteX51" fmla="*/ 193493 w 250500"/>
              <a:gd name="connsiteY51" fmla="*/ 18007 h 178815"/>
              <a:gd name="connsiteX52" fmla="*/ 163326 w 250500"/>
              <a:gd name="connsiteY52" fmla="*/ 4743 h 178815"/>
              <a:gd name="connsiteX53" fmla="*/ 128462 w 250500"/>
              <a:gd name="connsiteY53" fmla="*/ 0 h 17881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  <a:cxn ang="25">
                <a:pos x="connsiteX25" y="connsiteY25"/>
              </a:cxn>
              <a:cxn ang="26">
                <a:pos x="connsiteX26" y="connsiteY26"/>
              </a:cxn>
              <a:cxn ang="27">
                <a:pos x="connsiteX27" y="connsiteY27"/>
              </a:cxn>
              <a:cxn ang="28">
                <a:pos x="connsiteX28" y="connsiteY28"/>
              </a:cxn>
              <a:cxn ang="29">
                <a:pos x="connsiteX29" y="connsiteY29"/>
              </a:cxn>
              <a:cxn ang="30">
                <a:pos x="connsiteX30" y="connsiteY30"/>
              </a:cxn>
              <a:cxn ang="31">
                <a:pos x="connsiteX31" y="connsiteY31"/>
              </a:cxn>
              <a:cxn ang="32">
                <a:pos x="connsiteX32" y="connsiteY32"/>
              </a:cxn>
              <a:cxn ang="33">
                <a:pos x="connsiteX33" y="connsiteY33"/>
              </a:cxn>
              <a:cxn ang="34">
                <a:pos x="connsiteX34" y="connsiteY34"/>
              </a:cxn>
              <a:cxn ang="35">
                <a:pos x="connsiteX35" y="connsiteY35"/>
              </a:cxn>
              <a:cxn ang="36">
                <a:pos x="connsiteX36" y="connsiteY36"/>
              </a:cxn>
              <a:cxn ang="37">
                <a:pos x="connsiteX37" y="connsiteY37"/>
              </a:cxn>
              <a:cxn ang="38">
                <a:pos x="connsiteX38" y="connsiteY38"/>
              </a:cxn>
              <a:cxn ang="39">
                <a:pos x="connsiteX39" y="connsiteY39"/>
              </a:cxn>
              <a:cxn ang="40">
                <a:pos x="connsiteX40" y="connsiteY40"/>
              </a:cxn>
              <a:cxn ang="41">
                <a:pos x="connsiteX41" y="connsiteY41"/>
              </a:cxn>
              <a:cxn ang="42">
                <a:pos x="connsiteX42" y="connsiteY42"/>
              </a:cxn>
              <a:cxn ang="43">
                <a:pos x="connsiteX43" y="connsiteY43"/>
              </a:cxn>
              <a:cxn ang="44">
                <a:pos x="connsiteX44" y="connsiteY44"/>
              </a:cxn>
              <a:cxn ang="45">
                <a:pos x="connsiteX45" y="connsiteY45"/>
              </a:cxn>
              <a:cxn ang="46">
                <a:pos x="connsiteX46" y="connsiteY46"/>
              </a:cxn>
              <a:cxn ang="47">
                <a:pos x="connsiteX47" y="connsiteY47"/>
              </a:cxn>
              <a:cxn ang="48">
                <a:pos x="connsiteX48" y="connsiteY48"/>
              </a:cxn>
              <a:cxn ang="49">
                <a:pos x="connsiteX49" y="connsiteY49"/>
              </a:cxn>
              <a:cxn ang="50">
                <a:pos x="connsiteX50" y="connsiteY50"/>
              </a:cxn>
              <a:cxn ang="51">
                <a:pos x="connsiteX51" y="connsiteY51"/>
              </a:cxn>
              <a:cxn ang="52">
                <a:pos x="connsiteX52" y="connsiteY52"/>
              </a:cxn>
              <a:cxn ang="53">
                <a:pos x="connsiteX53" y="connsiteY53"/>
              </a:cxn>
            </a:cxnLst>
            <a:rect l="l" t="t" r="r" b="b"/>
            <a:pathLst>
              <a:path w="250500" h="178815">
                <a:moveTo>
                  <a:pt x="128462" y="0"/>
                </a:moveTo>
                <a:lnTo>
                  <a:pt x="84782" y="7722"/>
                </a:lnTo>
                <a:lnTo>
                  <a:pt x="82213" y="8762"/>
                </a:lnTo>
                <a:lnTo>
                  <a:pt x="80936" y="8762"/>
                </a:lnTo>
                <a:lnTo>
                  <a:pt x="79643" y="9950"/>
                </a:lnTo>
                <a:lnTo>
                  <a:pt x="78366" y="9950"/>
                </a:lnTo>
                <a:lnTo>
                  <a:pt x="77074" y="10990"/>
                </a:lnTo>
                <a:lnTo>
                  <a:pt x="75797" y="10990"/>
                </a:lnTo>
                <a:lnTo>
                  <a:pt x="74505" y="12177"/>
                </a:lnTo>
                <a:lnTo>
                  <a:pt x="73228" y="12177"/>
                </a:lnTo>
                <a:lnTo>
                  <a:pt x="73228" y="13218"/>
                </a:lnTo>
                <a:lnTo>
                  <a:pt x="71936" y="13218"/>
                </a:lnTo>
                <a:lnTo>
                  <a:pt x="70659" y="14405"/>
                </a:lnTo>
                <a:lnTo>
                  <a:pt x="69366" y="14405"/>
                </a:lnTo>
                <a:lnTo>
                  <a:pt x="69366" y="15444"/>
                </a:lnTo>
                <a:lnTo>
                  <a:pt x="66797" y="15444"/>
                </a:lnTo>
                <a:lnTo>
                  <a:pt x="66797" y="16634"/>
                </a:lnTo>
                <a:lnTo>
                  <a:pt x="65519" y="16634"/>
                </a:lnTo>
                <a:lnTo>
                  <a:pt x="65519" y="17672"/>
                </a:lnTo>
                <a:lnTo>
                  <a:pt x="64228" y="17672"/>
                </a:lnTo>
                <a:lnTo>
                  <a:pt x="62950" y="18862"/>
                </a:lnTo>
                <a:lnTo>
                  <a:pt x="61657" y="18862"/>
                </a:lnTo>
                <a:lnTo>
                  <a:pt x="61657" y="19901"/>
                </a:lnTo>
                <a:lnTo>
                  <a:pt x="60380" y="19901"/>
                </a:lnTo>
                <a:lnTo>
                  <a:pt x="59088" y="21089"/>
                </a:lnTo>
                <a:lnTo>
                  <a:pt x="57811" y="22129"/>
                </a:lnTo>
                <a:lnTo>
                  <a:pt x="56519" y="22129"/>
                </a:lnTo>
                <a:lnTo>
                  <a:pt x="56519" y="23316"/>
                </a:lnTo>
                <a:lnTo>
                  <a:pt x="55237" y="23316"/>
                </a:lnTo>
                <a:lnTo>
                  <a:pt x="55237" y="24357"/>
                </a:lnTo>
                <a:lnTo>
                  <a:pt x="53953" y="24357"/>
                </a:lnTo>
                <a:lnTo>
                  <a:pt x="53953" y="25544"/>
                </a:lnTo>
                <a:lnTo>
                  <a:pt x="52668" y="25544"/>
                </a:lnTo>
                <a:lnTo>
                  <a:pt x="52668" y="26583"/>
                </a:lnTo>
                <a:lnTo>
                  <a:pt x="24849" y="64554"/>
                </a:lnTo>
                <a:lnTo>
                  <a:pt x="0" y="178815"/>
                </a:lnTo>
                <a:lnTo>
                  <a:pt x="250500" y="178815"/>
                </a:lnTo>
                <a:lnTo>
                  <a:pt x="249173" y="168866"/>
                </a:lnTo>
                <a:lnTo>
                  <a:pt x="128462" y="168866"/>
                </a:lnTo>
                <a:lnTo>
                  <a:pt x="95164" y="163187"/>
                </a:lnTo>
                <a:lnTo>
                  <a:pt x="68246" y="147609"/>
                </a:lnTo>
                <a:lnTo>
                  <a:pt x="50240" y="124316"/>
                </a:lnTo>
                <a:lnTo>
                  <a:pt x="43675" y="95497"/>
                </a:lnTo>
                <a:lnTo>
                  <a:pt x="43675" y="89854"/>
                </a:lnTo>
                <a:lnTo>
                  <a:pt x="44960" y="83319"/>
                </a:lnTo>
                <a:lnTo>
                  <a:pt x="46244" y="77675"/>
                </a:lnTo>
                <a:lnTo>
                  <a:pt x="148073" y="77675"/>
                </a:lnTo>
                <a:lnTo>
                  <a:pt x="150294" y="65495"/>
                </a:lnTo>
                <a:lnTo>
                  <a:pt x="233028" y="65495"/>
                </a:lnTo>
                <a:lnTo>
                  <a:pt x="232514" y="64308"/>
                </a:lnTo>
                <a:lnTo>
                  <a:pt x="217156" y="38344"/>
                </a:lnTo>
                <a:lnTo>
                  <a:pt x="193493" y="18007"/>
                </a:lnTo>
                <a:lnTo>
                  <a:pt x="163326" y="4743"/>
                </a:lnTo>
                <a:lnTo>
                  <a:pt x="128462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220995" y="2377652"/>
            <a:ext cx="120711" cy="34456"/>
          </a:xfrm>
          <a:custGeom>
            <a:avLst/>
            <a:gdLst>
              <a:gd name="connsiteX0" fmla="*/ 116115 w 120711"/>
              <a:gd name="connsiteY0" fmla="*/ 0 h 34456"/>
              <a:gd name="connsiteX1" fmla="*/ 70650 w 120711"/>
              <a:gd name="connsiteY1" fmla="*/ 0 h 34456"/>
              <a:gd name="connsiteX2" fmla="*/ 57800 w 120711"/>
              <a:gd name="connsiteY2" fmla="*/ 14279 h 34456"/>
              <a:gd name="connsiteX3" fmla="*/ 41101 w 120711"/>
              <a:gd name="connsiteY3" fmla="*/ 25135 h 34456"/>
              <a:gd name="connsiteX4" fmla="*/ 21513 w 120711"/>
              <a:gd name="connsiteY4" fmla="*/ 32037 h 34456"/>
              <a:gd name="connsiteX5" fmla="*/ 0 w 120711"/>
              <a:gd name="connsiteY5" fmla="*/ 34456 h 34456"/>
              <a:gd name="connsiteX6" fmla="*/ 120711 w 120711"/>
              <a:gd name="connsiteY6" fmla="*/ 34456 h 34456"/>
              <a:gd name="connsiteX7" fmla="*/ 116115 w 120711"/>
              <a:gd name="connsiteY7" fmla="*/ 0 h 3445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120711" h="34456">
                <a:moveTo>
                  <a:pt x="116115" y="0"/>
                </a:moveTo>
                <a:lnTo>
                  <a:pt x="70650" y="0"/>
                </a:lnTo>
                <a:lnTo>
                  <a:pt x="57800" y="14279"/>
                </a:lnTo>
                <a:lnTo>
                  <a:pt x="41101" y="25135"/>
                </a:lnTo>
                <a:lnTo>
                  <a:pt x="21513" y="32037"/>
                </a:lnTo>
                <a:lnTo>
                  <a:pt x="0" y="34456"/>
                </a:lnTo>
                <a:lnTo>
                  <a:pt x="120711" y="34456"/>
                </a:lnTo>
                <a:lnTo>
                  <a:pt x="11611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214565" y="2383147"/>
            <a:ext cx="60372" cy="17822"/>
          </a:xfrm>
          <a:custGeom>
            <a:avLst/>
            <a:gdLst>
              <a:gd name="connsiteX0" fmla="*/ 29555 w 60372"/>
              <a:gd name="connsiteY0" fmla="*/ 0 h 17822"/>
              <a:gd name="connsiteX1" fmla="*/ 3861 w 60372"/>
              <a:gd name="connsiteY1" fmla="*/ 0 h 17822"/>
              <a:gd name="connsiteX2" fmla="*/ 0 w 60372"/>
              <a:gd name="connsiteY2" fmla="*/ 3415 h 17822"/>
              <a:gd name="connsiteX3" fmla="*/ 0 w 60372"/>
              <a:gd name="connsiteY3" fmla="*/ 14406 h 17822"/>
              <a:gd name="connsiteX4" fmla="*/ 3861 w 60372"/>
              <a:gd name="connsiteY4" fmla="*/ 17822 h 17822"/>
              <a:gd name="connsiteX5" fmla="*/ 29555 w 60372"/>
              <a:gd name="connsiteY5" fmla="*/ 17822 h 17822"/>
              <a:gd name="connsiteX6" fmla="*/ 34693 w 60372"/>
              <a:gd name="connsiteY6" fmla="*/ 15594 h 17822"/>
              <a:gd name="connsiteX7" fmla="*/ 34693 w 60372"/>
              <a:gd name="connsiteY7" fmla="*/ 11138 h 17822"/>
              <a:gd name="connsiteX8" fmla="*/ 43679 w 60372"/>
              <a:gd name="connsiteY8" fmla="*/ 9950 h 17822"/>
              <a:gd name="connsiteX9" fmla="*/ 52679 w 60372"/>
              <a:gd name="connsiteY9" fmla="*/ 7871 h 17822"/>
              <a:gd name="connsiteX10" fmla="*/ 60372 w 60372"/>
              <a:gd name="connsiteY10" fmla="*/ 4454 h 17822"/>
              <a:gd name="connsiteX11" fmla="*/ 34693 w 60372"/>
              <a:gd name="connsiteY11" fmla="*/ 4454 h 17822"/>
              <a:gd name="connsiteX12" fmla="*/ 29555 w 60372"/>
              <a:gd name="connsiteY12" fmla="*/ 0 h 178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</a:cxnLst>
            <a:rect l="l" t="t" r="r" b="b"/>
            <a:pathLst>
              <a:path w="60372" h="17822">
                <a:moveTo>
                  <a:pt x="29555" y="0"/>
                </a:moveTo>
                <a:lnTo>
                  <a:pt x="3861" y="0"/>
                </a:lnTo>
                <a:lnTo>
                  <a:pt x="0" y="3415"/>
                </a:lnTo>
                <a:lnTo>
                  <a:pt x="0" y="14406"/>
                </a:lnTo>
                <a:lnTo>
                  <a:pt x="3861" y="17822"/>
                </a:lnTo>
                <a:lnTo>
                  <a:pt x="29555" y="17822"/>
                </a:lnTo>
                <a:lnTo>
                  <a:pt x="34693" y="15594"/>
                </a:lnTo>
                <a:lnTo>
                  <a:pt x="34693" y="11138"/>
                </a:lnTo>
                <a:lnTo>
                  <a:pt x="43679" y="9950"/>
                </a:lnTo>
                <a:lnTo>
                  <a:pt x="52679" y="7871"/>
                </a:lnTo>
                <a:lnTo>
                  <a:pt x="60372" y="4454"/>
                </a:lnTo>
                <a:lnTo>
                  <a:pt x="34693" y="4454"/>
                </a:lnTo>
                <a:lnTo>
                  <a:pt x="2955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249258" y="2328788"/>
            <a:ext cx="87852" cy="58813"/>
          </a:xfrm>
          <a:custGeom>
            <a:avLst/>
            <a:gdLst>
              <a:gd name="connsiteX0" fmla="*/ 81366 w 87852"/>
              <a:gd name="connsiteY0" fmla="*/ 0 h 58813"/>
              <a:gd name="connsiteX1" fmla="*/ 55234 w 87852"/>
              <a:gd name="connsiteY1" fmla="*/ 0 h 58813"/>
              <a:gd name="connsiteX2" fmla="*/ 55234 w 87852"/>
              <a:gd name="connsiteY2" fmla="*/ 3268 h 58813"/>
              <a:gd name="connsiteX3" fmla="*/ 56512 w 87852"/>
              <a:gd name="connsiteY3" fmla="*/ 6536 h 58813"/>
              <a:gd name="connsiteX4" fmla="*/ 56512 w 87852"/>
              <a:gd name="connsiteY4" fmla="*/ 16634 h 58813"/>
              <a:gd name="connsiteX5" fmla="*/ 21832 w 87852"/>
              <a:gd name="connsiteY5" fmla="*/ 52131 h 58813"/>
              <a:gd name="connsiteX6" fmla="*/ 15416 w 87852"/>
              <a:gd name="connsiteY6" fmla="*/ 55547 h 58813"/>
              <a:gd name="connsiteX7" fmla="*/ 7707 w 87852"/>
              <a:gd name="connsiteY7" fmla="*/ 57774 h 58813"/>
              <a:gd name="connsiteX8" fmla="*/ 0 w 87852"/>
              <a:gd name="connsiteY8" fmla="*/ 58813 h 58813"/>
              <a:gd name="connsiteX9" fmla="*/ 25678 w 87852"/>
              <a:gd name="connsiteY9" fmla="*/ 58813 h 58813"/>
              <a:gd name="connsiteX10" fmla="*/ 32110 w 87852"/>
              <a:gd name="connsiteY10" fmla="*/ 55547 h 58813"/>
              <a:gd name="connsiteX11" fmla="*/ 37249 w 87852"/>
              <a:gd name="connsiteY11" fmla="*/ 53318 h 58813"/>
              <a:gd name="connsiteX12" fmla="*/ 42387 w 87852"/>
              <a:gd name="connsiteY12" fmla="*/ 48863 h 58813"/>
              <a:gd name="connsiteX13" fmla="*/ 87852 w 87852"/>
              <a:gd name="connsiteY13" fmla="*/ 48863 h 58813"/>
              <a:gd name="connsiteX14" fmla="*/ 81366 w 87852"/>
              <a:gd name="connsiteY14" fmla="*/ 0 h 588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</a:cxnLst>
            <a:rect l="l" t="t" r="r" b="b"/>
            <a:pathLst>
              <a:path w="87852" h="58813">
                <a:moveTo>
                  <a:pt x="81366" y="0"/>
                </a:moveTo>
                <a:lnTo>
                  <a:pt x="55234" y="0"/>
                </a:lnTo>
                <a:lnTo>
                  <a:pt x="55234" y="3268"/>
                </a:lnTo>
                <a:lnTo>
                  <a:pt x="56512" y="6536"/>
                </a:lnTo>
                <a:lnTo>
                  <a:pt x="56512" y="16634"/>
                </a:lnTo>
                <a:lnTo>
                  <a:pt x="21832" y="52131"/>
                </a:lnTo>
                <a:lnTo>
                  <a:pt x="15416" y="55547"/>
                </a:lnTo>
                <a:lnTo>
                  <a:pt x="7707" y="57774"/>
                </a:lnTo>
                <a:lnTo>
                  <a:pt x="0" y="58813"/>
                </a:lnTo>
                <a:lnTo>
                  <a:pt x="25678" y="58813"/>
                </a:lnTo>
                <a:lnTo>
                  <a:pt x="32110" y="55547"/>
                </a:lnTo>
                <a:lnTo>
                  <a:pt x="37249" y="53318"/>
                </a:lnTo>
                <a:lnTo>
                  <a:pt x="42387" y="48863"/>
                </a:lnTo>
                <a:lnTo>
                  <a:pt x="87852" y="48863"/>
                </a:lnTo>
                <a:lnTo>
                  <a:pt x="81366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37493" y="2320918"/>
            <a:ext cx="103113" cy="8911"/>
          </a:xfrm>
          <a:custGeom>
            <a:avLst/>
            <a:gdLst>
              <a:gd name="connsiteX0" fmla="*/ 103113 w 103113"/>
              <a:gd name="connsiteY0" fmla="*/ 0 h 8911"/>
              <a:gd name="connsiteX1" fmla="*/ 1284 w 103113"/>
              <a:gd name="connsiteY1" fmla="*/ 0 h 8911"/>
              <a:gd name="connsiteX2" fmla="*/ 1284 w 103113"/>
              <a:gd name="connsiteY2" fmla="*/ 4455 h 8911"/>
              <a:gd name="connsiteX3" fmla="*/ 0 w 103113"/>
              <a:gd name="connsiteY3" fmla="*/ 7870 h 8911"/>
              <a:gd name="connsiteX4" fmla="*/ 101487 w 103113"/>
              <a:gd name="connsiteY4" fmla="*/ 8911 h 8911"/>
              <a:gd name="connsiteX5" fmla="*/ 103113 w 103113"/>
              <a:gd name="connsiteY5" fmla="*/ 0 h 891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103113" h="8911">
                <a:moveTo>
                  <a:pt x="103113" y="0"/>
                </a:moveTo>
                <a:lnTo>
                  <a:pt x="1284" y="0"/>
                </a:lnTo>
                <a:lnTo>
                  <a:pt x="1284" y="4455"/>
                </a:lnTo>
                <a:lnTo>
                  <a:pt x="0" y="7870"/>
                </a:lnTo>
                <a:lnTo>
                  <a:pt x="101487" y="8911"/>
                </a:lnTo>
                <a:lnTo>
                  <a:pt x="103113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242828" y="2308738"/>
            <a:ext cx="87797" cy="21090"/>
          </a:xfrm>
          <a:custGeom>
            <a:avLst/>
            <a:gdLst>
              <a:gd name="connsiteX0" fmla="*/ 82733 w 87797"/>
              <a:gd name="connsiteY0" fmla="*/ 0 h 21090"/>
              <a:gd name="connsiteX1" fmla="*/ 0 w 87797"/>
              <a:gd name="connsiteY1" fmla="*/ 0 h 21090"/>
              <a:gd name="connsiteX2" fmla="*/ 9000 w 87797"/>
              <a:gd name="connsiteY2" fmla="*/ 21090 h 21090"/>
              <a:gd name="connsiteX3" fmla="*/ 61664 w 87797"/>
              <a:gd name="connsiteY3" fmla="*/ 20050 h 21090"/>
              <a:gd name="connsiteX4" fmla="*/ 87797 w 87797"/>
              <a:gd name="connsiteY4" fmla="*/ 20050 h 21090"/>
              <a:gd name="connsiteX5" fmla="*/ 87358 w 87797"/>
              <a:gd name="connsiteY5" fmla="*/ 16635 h 21090"/>
              <a:gd name="connsiteX6" fmla="*/ 86067 w 87797"/>
              <a:gd name="connsiteY6" fmla="*/ 7724 h 21090"/>
              <a:gd name="connsiteX7" fmla="*/ 82733 w 87797"/>
              <a:gd name="connsiteY7" fmla="*/ 0 h 2109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87797" h="21090">
                <a:moveTo>
                  <a:pt x="82733" y="0"/>
                </a:moveTo>
                <a:lnTo>
                  <a:pt x="0" y="0"/>
                </a:lnTo>
                <a:lnTo>
                  <a:pt x="9000" y="21090"/>
                </a:lnTo>
                <a:lnTo>
                  <a:pt x="61664" y="20050"/>
                </a:lnTo>
                <a:lnTo>
                  <a:pt x="87797" y="20050"/>
                </a:lnTo>
                <a:lnTo>
                  <a:pt x="87358" y="16635"/>
                </a:lnTo>
                <a:lnTo>
                  <a:pt x="86067" y="7724"/>
                </a:lnTo>
                <a:lnTo>
                  <a:pt x="82733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83541" y="2425325"/>
            <a:ext cx="271047" cy="116736"/>
          </a:xfrm>
          <a:custGeom>
            <a:avLst/>
            <a:gdLst>
              <a:gd name="connsiteX0" fmla="*/ 95066 w 271047"/>
              <a:gd name="connsiteY0" fmla="*/ 0 h 116736"/>
              <a:gd name="connsiteX1" fmla="*/ 58351 w 271047"/>
              <a:gd name="connsiteY1" fmla="*/ 17656 h 116736"/>
              <a:gd name="connsiteX2" fmla="*/ 28743 w 271047"/>
              <a:gd name="connsiteY2" fmla="*/ 44222 h 116736"/>
              <a:gd name="connsiteX3" fmla="*/ 8529 w 271047"/>
              <a:gd name="connsiteY3" fmla="*/ 77861 h 116736"/>
              <a:gd name="connsiteX4" fmla="*/ 0 w 271047"/>
              <a:gd name="connsiteY4" fmla="*/ 116736 h 116736"/>
              <a:gd name="connsiteX5" fmla="*/ 271047 w 271047"/>
              <a:gd name="connsiteY5" fmla="*/ 116736 h 116736"/>
              <a:gd name="connsiteX6" fmla="*/ 262696 w 271047"/>
              <a:gd name="connsiteY6" fmla="*/ 77693 h 116736"/>
              <a:gd name="connsiteX7" fmla="*/ 243015 w 271047"/>
              <a:gd name="connsiteY7" fmla="*/ 44166 h 116736"/>
              <a:gd name="connsiteX8" fmla="*/ 136009 w 271047"/>
              <a:gd name="connsiteY8" fmla="*/ 44166 h 116736"/>
              <a:gd name="connsiteX9" fmla="*/ 108250 w 271047"/>
              <a:gd name="connsiteY9" fmla="*/ 33437 h 116736"/>
              <a:gd name="connsiteX10" fmla="*/ 95066 w 271047"/>
              <a:gd name="connsiteY10" fmla="*/ 0 h 11673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</a:cxnLst>
            <a:rect l="l" t="t" r="r" b="b"/>
            <a:pathLst>
              <a:path w="271047" h="116736">
                <a:moveTo>
                  <a:pt x="95066" y="0"/>
                </a:moveTo>
                <a:lnTo>
                  <a:pt x="58351" y="17656"/>
                </a:lnTo>
                <a:lnTo>
                  <a:pt x="28743" y="44222"/>
                </a:lnTo>
                <a:lnTo>
                  <a:pt x="8529" y="77861"/>
                </a:lnTo>
                <a:lnTo>
                  <a:pt x="0" y="116736"/>
                </a:lnTo>
                <a:lnTo>
                  <a:pt x="271047" y="116736"/>
                </a:lnTo>
                <a:lnTo>
                  <a:pt x="262696" y="77693"/>
                </a:lnTo>
                <a:lnTo>
                  <a:pt x="243015" y="44166"/>
                </a:lnTo>
                <a:lnTo>
                  <a:pt x="136009" y="44166"/>
                </a:lnTo>
                <a:lnTo>
                  <a:pt x="108250" y="33437"/>
                </a:lnTo>
                <a:lnTo>
                  <a:pt x="95066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19551" y="2425325"/>
            <a:ext cx="107005" cy="44166"/>
          </a:xfrm>
          <a:custGeom>
            <a:avLst/>
            <a:gdLst>
              <a:gd name="connsiteX0" fmla="*/ 39985 w 107005"/>
              <a:gd name="connsiteY0" fmla="*/ 0 h 44166"/>
              <a:gd name="connsiteX1" fmla="*/ 27519 w 107005"/>
              <a:gd name="connsiteY1" fmla="*/ 32812 h 44166"/>
              <a:gd name="connsiteX2" fmla="*/ 0 w 107005"/>
              <a:gd name="connsiteY2" fmla="*/ 44166 h 44166"/>
              <a:gd name="connsiteX3" fmla="*/ 107005 w 107005"/>
              <a:gd name="connsiteY3" fmla="*/ 44166 h 44166"/>
              <a:gd name="connsiteX4" fmla="*/ 106776 w 107005"/>
              <a:gd name="connsiteY4" fmla="*/ 43776 h 44166"/>
              <a:gd name="connsiteX5" fmla="*/ 77232 w 107005"/>
              <a:gd name="connsiteY5" fmla="*/ 17154 h 44166"/>
              <a:gd name="connsiteX6" fmla="*/ 39985 w 107005"/>
              <a:gd name="connsiteY6" fmla="*/ 0 h 4416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107005" h="44166">
                <a:moveTo>
                  <a:pt x="39985" y="0"/>
                </a:moveTo>
                <a:lnTo>
                  <a:pt x="27519" y="32812"/>
                </a:lnTo>
                <a:lnTo>
                  <a:pt x="0" y="44166"/>
                </a:lnTo>
                <a:lnTo>
                  <a:pt x="107005" y="44166"/>
                </a:lnTo>
                <a:lnTo>
                  <a:pt x="106776" y="43776"/>
                </a:lnTo>
                <a:lnTo>
                  <a:pt x="77232" y="17154"/>
                </a:lnTo>
                <a:lnTo>
                  <a:pt x="3998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42698" y="3284661"/>
            <a:ext cx="412141" cy="386150"/>
          </a:xfrm>
          <a:custGeom>
            <a:avLst/>
            <a:gdLst>
              <a:gd name="connsiteX0" fmla="*/ 206070 w 412141"/>
              <a:gd name="connsiteY0" fmla="*/ 0 h 386150"/>
              <a:gd name="connsiteX1" fmla="*/ 151288 w 412141"/>
              <a:gd name="connsiteY1" fmla="*/ 6896 h 386150"/>
              <a:gd name="connsiteX2" fmla="*/ 102062 w 412141"/>
              <a:gd name="connsiteY2" fmla="*/ 26359 h 386150"/>
              <a:gd name="connsiteX3" fmla="*/ 60356 w 412141"/>
              <a:gd name="connsiteY3" fmla="*/ 56548 h 386150"/>
              <a:gd name="connsiteX4" fmla="*/ 28134 w 412141"/>
              <a:gd name="connsiteY4" fmla="*/ 95624 h 386150"/>
              <a:gd name="connsiteX5" fmla="*/ 7360 w 412141"/>
              <a:gd name="connsiteY5" fmla="*/ 141745 h 386150"/>
              <a:gd name="connsiteX6" fmla="*/ 0 w 412141"/>
              <a:gd name="connsiteY6" fmla="*/ 193075 h 386150"/>
              <a:gd name="connsiteX7" fmla="*/ 7360 w 412141"/>
              <a:gd name="connsiteY7" fmla="*/ 244403 h 386150"/>
              <a:gd name="connsiteX8" fmla="*/ 28134 w 412141"/>
              <a:gd name="connsiteY8" fmla="*/ 290525 h 386150"/>
              <a:gd name="connsiteX9" fmla="*/ 60356 w 412141"/>
              <a:gd name="connsiteY9" fmla="*/ 329600 h 386150"/>
              <a:gd name="connsiteX10" fmla="*/ 102062 w 412141"/>
              <a:gd name="connsiteY10" fmla="*/ 359790 h 386150"/>
              <a:gd name="connsiteX11" fmla="*/ 151288 w 412141"/>
              <a:gd name="connsiteY11" fmla="*/ 379253 h 386150"/>
              <a:gd name="connsiteX12" fmla="*/ 206070 w 412141"/>
              <a:gd name="connsiteY12" fmla="*/ 386150 h 386150"/>
              <a:gd name="connsiteX13" fmla="*/ 260851 w 412141"/>
              <a:gd name="connsiteY13" fmla="*/ 379253 h 386150"/>
              <a:gd name="connsiteX14" fmla="*/ 310078 w 412141"/>
              <a:gd name="connsiteY14" fmla="*/ 359790 h 386150"/>
              <a:gd name="connsiteX15" fmla="*/ 351784 w 412141"/>
              <a:gd name="connsiteY15" fmla="*/ 329600 h 386150"/>
              <a:gd name="connsiteX16" fmla="*/ 384005 w 412141"/>
              <a:gd name="connsiteY16" fmla="*/ 290525 h 386150"/>
              <a:gd name="connsiteX17" fmla="*/ 404779 w 412141"/>
              <a:gd name="connsiteY17" fmla="*/ 244403 h 386150"/>
              <a:gd name="connsiteX18" fmla="*/ 412141 w 412141"/>
              <a:gd name="connsiteY18" fmla="*/ 193075 h 386150"/>
              <a:gd name="connsiteX19" fmla="*/ 404779 w 412141"/>
              <a:gd name="connsiteY19" fmla="*/ 141745 h 386150"/>
              <a:gd name="connsiteX20" fmla="*/ 384005 w 412141"/>
              <a:gd name="connsiteY20" fmla="*/ 95624 h 386150"/>
              <a:gd name="connsiteX21" fmla="*/ 351784 w 412141"/>
              <a:gd name="connsiteY21" fmla="*/ 56548 h 386150"/>
              <a:gd name="connsiteX22" fmla="*/ 310078 w 412141"/>
              <a:gd name="connsiteY22" fmla="*/ 26359 h 386150"/>
              <a:gd name="connsiteX23" fmla="*/ 260851 w 412141"/>
              <a:gd name="connsiteY23" fmla="*/ 6896 h 386150"/>
              <a:gd name="connsiteX24" fmla="*/ 206070 w 412141"/>
              <a:gd name="connsiteY24" fmla="*/ 0 h 38615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</a:cxnLst>
            <a:rect l="l" t="t" r="r" b="b"/>
            <a:pathLst>
              <a:path w="412141" h="386150">
                <a:moveTo>
                  <a:pt x="206070" y="0"/>
                </a:moveTo>
                <a:lnTo>
                  <a:pt x="151288" y="6896"/>
                </a:lnTo>
                <a:lnTo>
                  <a:pt x="102062" y="26359"/>
                </a:lnTo>
                <a:lnTo>
                  <a:pt x="60356" y="56548"/>
                </a:lnTo>
                <a:lnTo>
                  <a:pt x="28134" y="95624"/>
                </a:lnTo>
                <a:lnTo>
                  <a:pt x="7360" y="141745"/>
                </a:lnTo>
                <a:lnTo>
                  <a:pt x="0" y="193075"/>
                </a:lnTo>
                <a:lnTo>
                  <a:pt x="7360" y="244403"/>
                </a:lnTo>
                <a:lnTo>
                  <a:pt x="28134" y="290525"/>
                </a:lnTo>
                <a:lnTo>
                  <a:pt x="60356" y="329600"/>
                </a:lnTo>
                <a:lnTo>
                  <a:pt x="102062" y="359790"/>
                </a:lnTo>
                <a:lnTo>
                  <a:pt x="151288" y="379253"/>
                </a:lnTo>
                <a:lnTo>
                  <a:pt x="206070" y="386150"/>
                </a:lnTo>
                <a:lnTo>
                  <a:pt x="260851" y="379253"/>
                </a:lnTo>
                <a:lnTo>
                  <a:pt x="310078" y="359790"/>
                </a:lnTo>
                <a:lnTo>
                  <a:pt x="351784" y="329600"/>
                </a:lnTo>
                <a:lnTo>
                  <a:pt x="384005" y="290525"/>
                </a:lnTo>
                <a:lnTo>
                  <a:pt x="404779" y="244403"/>
                </a:lnTo>
                <a:lnTo>
                  <a:pt x="412141" y="193075"/>
                </a:lnTo>
                <a:lnTo>
                  <a:pt x="404779" y="141745"/>
                </a:lnTo>
                <a:lnTo>
                  <a:pt x="384005" y="95624"/>
                </a:lnTo>
                <a:lnTo>
                  <a:pt x="351784" y="56548"/>
                </a:lnTo>
                <a:lnTo>
                  <a:pt x="310078" y="26359"/>
                </a:lnTo>
                <a:lnTo>
                  <a:pt x="260851" y="6896"/>
                </a:lnTo>
                <a:lnTo>
                  <a:pt x="206070" y="0"/>
                </a:lnTo>
              </a:path>
            </a:pathLst>
          </a:custGeom>
          <a:solidFill>
            <a:srgbClr val="16C5C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145332" y="3364267"/>
            <a:ext cx="308437" cy="306542"/>
          </a:xfrm>
          <a:custGeom>
            <a:avLst/>
            <a:gdLst>
              <a:gd name="connsiteX0" fmla="*/ 159457 w 308437"/>
              <a:gd name="connsiteY0" fmla="*/ 0 h 306542"/>
              <a:gd name="connsiteX1" fmla="*/ 87292 w 308437"/>
              <a:gd name="connsiteY1" fmla="*/ 45891 h 306542"/>
              <a:gd name="connsiteX2" fmla="*/ 96604 w 308437"/>
              <a:gd name="connsiteY2" fmla="*/ 178964 h 306542"/>
              <a:gd name="connsiteX3" fmla="*/ 0 w 308437"/>
              <a:gd name="connsiteY3" fmla="*/ 256343 h 306542"/>
              <a:gd name="connsiteX4" fmla="*/ 45394 w 308437"/>
              <a:gd name="connsiteY4" fmla="*/ 298968 h 306542"/>
              <a:gd name="connsiteX5" fmla="*/ 103584 w 308437"/>
              <a:gd name="connsiteY5" fmla="*/ 306542 h 306542"/>
              <a:gd name="connsiteX6" fmla="*/ 163772 w 308437"/>
              <a:gd name="connsiteY6" fmla="*/ 298193 h 306542"/>
              <a:gd name="connsiteX7" fmla="*/ 216923 w 308437"/>
              <a:gd name="connsiteY7" fmla="*/ 274814 h 306542"/>
              <a:gd name="connsiteX8" fmla="*/ 260465 w 308437"/>
              <a:gd name="connsiteY8" fmla="*/ 238918 h 306542"/>
              <a:gd name="connsiteX9" fmla="*/ 291827 w 308437"/>
              <a:gd name="connsiteY9" fmla="*/ 193013 h 306542"/>
              <a:gd name="connsiteX10" fmla="*/ 308437 w 308437"/>
              <a:gd name="connsiteY10" fmla="*/ 139606 h 306542"/>
              <a:gd name="connsiteX11" fmla="*/ 159457 w 308437"/>
              <a:gd name="connsiteY11" fmla="*/ 0 h 3065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</a:cxnLst>
            <a:rect l="l" t="t" r="r" b="b"/>
            <a:pathLst>
              <a:path w="308437" h="306542">
                <a:moveTo>
                  <a:pt x="159457" y="0"/>
                </a:moveTo>
                <a:lnTo>
                  <a:pt x="87292" y="45891"/>
                </a:lnTo>
                <a:lnTo>
                  <a:pt x="96604" y="178964"/>
                </a:lnTo>
                <a:lnTo>
                  <a:pt x="0" y="256343"/>
                </a:lnTo>
                <a:lnTo>
                  <a:pt x="45394" y="298968"/>
                </a:lnTo>
                <a:lnTo>
                  <a:pt x="103584" y="306542"/>
                </a:lnTo>
                <a:lnTo>
                  <a:pt x="163772" y="298193"/>
                </a:lnTo>
                <a:lnTo>
                  <a:pt x="216923" y="274814"/>
                </a:lnTo>
                <a:lnTo>
                  <a:pt x="260465" y="238918"/>
                </a:lnTo>
                <a:lnTo>
                  <a:pt x="291827" y="193013"/>
                </a:lnTo>
                <a:lnTo>
                  <a:pt x="308437" y="139606"/>
                </a:lnTo>
                <a:lnTo>
                  <a:pt x="159457" y="0"/>
                </a:lnTo>
              </a:path>
            </a:pathLst>
          </a:custGeom>
          <a:solidFill>
            <a:srgbClr val="11969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1865222" y="501802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147409" y="501802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600" y="1752600"/>
            <a:ext cx="215900" cy="317500"/>
          </a:xfrm>
          <a:prstGeom prst="rect">
            <a:avLst/>
          </a:prstGeom>
          <a:noFill/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7000" y="3327400"/>
            <a:ext cx="241300" cy="304800"/>
          </a:xfrm>
          <a:prstGeom prst="rect">
            <a:avLst/>
          </a:prstGeom>
          <a:noFill/>
        </p:spPr>
      </p:pic>
      <p:sp>
        <p:nvSpPr>
          <p:cNvPr id="21" name="TextBox 1"/>
          <p:cNvSpPr txBox="1"/>
          <p:nvPr/>
        </p:nvSpPr>
        <p:spPr>
          <a:xfrm>
            <a:off x="254000" y="1295400"/>
            <a:ext cx="839974" cy="26417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</a:pPr>
            <a:r>
              <a:rPr lang="en-US" altLang="zh-CN" sz="163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表示怀疑</a:t>
            </a:r>
          </a:p>
        </p:txBody>
      </p:sp>
      <p:sp>
        <p:nvSpPr>
          <p:cNvPr id="22" name="TextBox 1"/>
          <p:cNvSpPr txBox="1"/>
          <p:nvPr/>
        </p:nvSpPr>
        <p:spPr>
          <a:xfrm>
            <a:off x="584200" y="1828800"/>
            <a:ext cx="1795363" cy="23852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5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怎么？我说的不对吗？</a:t>
            </a:r>
          </a:p>
        </p:txBody>
      </p:sp>
      <p:sp>
        <p:nvSpPr>
          <p:cNvPr id="23" name="TextBox 1"/>
          <p:cNvSpPr txBox="1"/>
          <p:nvPr/>
        </p:nvSpPr>
        <p:spPr>
          <a:xfrm>
            <a:off x="393700" y="2209800"/>
            <a:ext cx="2872581" cy="23852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5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（有可能诉苦，也有可能说还行吧）</a:t>
            </a:r>
          </a:p>
        </p:txBody>
      </p:sp>
      <p:sp>
        <p:nvSpPr>
          <p:cNvPr id="24" name="TextBox 1"/>
          <p:cNvSpPr txBox="1"/>
          <p:nvPr/>
        </p:nvSpPr>
        <p:spPr>
          <a:xfrm>
            <a:off x="292100" y="2870200"/>
            <a:ext cx="839974" cy="26417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</a:pPr>
            <a:r>
              <a:rPr lang="en-US" altLang="zh-CN" sz="163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关心分析</a:t>
            </a:r>
          </a:p>
        </p:txBody>
      </p:sp>
      <p:sp>
        <p:nvSpPr>
          <p:cNvPr id="25" name="TextBox 1"/>
          <p:cNvSpPr txBox="1"/>
          <p:nvPr/>
        </p:nvSpPr>
        <p:spPr>
          <a:xfrm>
            <a:off x="622300" y="3390900"/>
            <a:ext cx="9694962" cy="171329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5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之前一直觉得像你这样在家里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无忧无虑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的特别好，老公对你好，孩子也听话。每天打打牌、看看电视、做做面膜，就是一整</a:t>
            </a:r>
          </a:p>
          <a:p>
            <a:pPr defTabSz="0">
              <a:lnSpc>
                <a:spcPts val="23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天。我没有你命好，得自己出来工作，想有一天也可以像你一样，每天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照顾家庭，休闲娱乐两不误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，还能顺便赚点小钱。结</a:t>
            </a:r>
          </a:p>
          <a:p>
            <a:pPr defTabSz="0">
              <a:lnSpc>
                <a:spcPts val="23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果到了保险公司才知道，很多像咱们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这样带着孩子的宝妈都在保险公司上班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。人家也没耽误照顾孩子，还经常带孩子出国旅</a:t>
            </a:r>
          </a:p>
          <a:p>
            <a:pPr defTabSz="0">
              <a:lnSpc>
                <a:spcPts val="23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游，那才是真的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经营自己的生活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。你看我，来了三个月的时间，虽然没有马上就过上多么富足的生活，但是真的没耽误照顾</a:t>
            </a:r>
          </a:p>
          <a:p>
            <a:pPr defTabSz="0">
              <a:lnSpc>
                <a:spcPts val="23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家庭，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还自己给自己办了一张美容卡。感觉就是不一样啊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！我觉得以你的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能力和人脉关系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，如果出来找份工作，一定比我优</a:t>
            </a:r>
          </a:p>
          <a:p>
            <a:pPr defTabSz="0">
              <a:lnSpc>
                <a:spcPts val="23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秀。（如果业务员和被增员人状况不同，可引入类似实际案例）</a:t>
            </a:r>
          </a:p>
        </p:txBody>
      </p:sp>
      <p:sp>
        <p:nvSpPr>
          <p:cNvPr id="26" name="TextBox 1"/>
          <p:cNvSpPr txBox="1"/>
          <p:nvPr/>
        </p:nvSpPr>
        <p:spPr>
          <a:xfrm>
            <a:off x="406400" y="330200"/>
            <a:ext cx="2872581" cy="45653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3200"/>
              </a:lnSpc>
            </a:pP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接触面谈</a:t>
            </a:r>
            <a:r>
              <a:rPr lang="en-US" altLang="zh-CN" sz="2805" dirty="0">
                <a:solidFill>
                  <a:srgbClr val="000000"/>
                </a:solidFill>
                <a:latin typeface="Segoe UI" panose="020B0502040204020203" pitchFamily="18" charset="0"/>
                <a:ea typeface="微软雅黑" panose="020B0503020204020204" pitchFamily="34" charset="-122"/>
                <a:cs typeface="Segoe UI" panose="020B0502040204020203" pitchFamily="18" charset="0"/>
              </a:rPr>
              <a:t>——</a:t>
            </a: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宝妈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187505" y="1431954"/>
            <a:ext cx="1002506" cy="336396"/>
          </a:xfrm>
          <a:custGeom>
            <a:avLst/>
            <a:gdLst>
              <a:gd name="connsiteX0" fmla="*/ 0 w 1002506"/>
              <a:gd name="connsiteY0" fmla="*/ 0 h 336396"/>
              <a:gd name="connsiteX1" fmla="*/ 1002506 w 1002506"/>
              <a:gd name="connsiteY1" fmla="*/ 0 h 336396"/>
              <a:gd name="connsiteX2" fmla="*/ 1002506 w 1002506"/>
              <a:gd name="connsiteY2" fmla="*/ 336396 h 336396"/>
              <a:gd name="connsiteX3" fmla="*/ 0 w 1002506"/>
              <a:gd name="connsiteY3" fmla="*/ 336396 h 336396"/>
              <a:gd name="connsiteX4" fmla="*/ 0 w 1002506"/>
              <a:gd name="connsiteY4" fmla="*/ 0 h 33639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02506" h="336396">
                <a:moveTo>
                  <a:pt x="0" y="0"/>
                </a:moveTo>
                <a:lnTo>
                  <a:pt x="1002506" y="0"/>
                </a:lnTo>
                <a:lnTo>
                  <a:pt x="1002506" y="336396"/>
                </a:lnTo>
                <a:lnTo>
                  <a:pt x="0" y="336396"/>
                </a:lnTo>
                <a:lnTo>
                  <a:pt x="0" y="0"/>
                </a:lnTo>
              </a:path>
            </a:pathLst>
          </a:custGeom>
          <a:solidFill>
            <a:srgbClr val="006F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207927" y="2284085"/>
            <a:ext cx="373154" cy="387932"/>
          </a:xfrm>
          <a:custGeom>
            <a:avLst/>
            <a:gdLst>
              <a:gd name="connsiteX0" fmla="*/ 186584 w 373154"/>
              <a:gd name="connsiteY0" fmla="*/ 0 h 387932"/>
              <a:gd name="connsiteX1" fmla="*/ 136979 w 373154"/>
              <a:gd name="connsiteY1" fmla="*/ 6920 h 387932"/>
              <a:gd name="connsiteX2" fmla="*/ 92407 w 373154"/>
              <a:gd name="connsiteY2" fmla="*/ 26457 h 387932"/>
              <a:gd name="connsiteX3" fmla="*/ 54645 w 373154"/>
              <a:gd name="connsiteY3" fmla="*/ 56770 h 387932"/>
              <a:gd name="connsiteX4" fmla="*/ 25471 w 373154"/>
              <a:gd name="connsiteY4" fmla="*/ 96019 h 387932"/>
              <a:gd name="connsiteX5" fmla="*/ 6663 w 373154"/>
              <a:gd name="connsiteY5" fmla="*/ 142364 h 387932"/>
              <a:gd name="connsiteX6" fmla="*/ 0 w 373154"/>
              <a:gd name="connsiteY6" fmla="*/ 193966 h 387932"/>
              <a:gd name="connsiteX7" fmla="*/ 6663 w 373154"/>
              <a:gd name="connsiteY7" fmla="*/ 245515 h 387932"/>
              <a:gd name="connsiteX8" fmla="*/ 25471 w 373154"/>
              <a:gd name="connsiteY8" fmla="*/ 291845 h 387932"/>
              <a:gd name="connsiteX9" fmla="*/ 54645 w 373154"/>
              <a:gd name="connsiteY9" fmla="*/ 331104 h 387932"/>
              <a:gd name="connsiteX10" fmla="*/ 92407 w 373154"/>
              <a:gd name="connsiteY10" fmla="*/ 361440 h 387932"/>
              <a:gd name="connsiteX11" fmla="*/ 136979 w 373154"/>
              <a:gd name="connsiteY11" fmla="*/ 381000 h 387932"/>
              <a:gd name="connsiteX12" fmla="*/ 186584 w 373154"/>
              <a:gd name="connsiteY12" fmla="*/ 387932 h 387932"/>
              <a:gd name="connsiteX13" fmla="*/ 236183 w 373154"/>
              <a:gd name="connsiteY13" fmla="*/ 381000 h 387932"/>
              <a:gd name="connsiteX14" fmla="*/ 280750 w 373154"/>
              <a:gd name="connsiteY14" fmla="*/ 361440 h 387932"/>
              <a:gd name="connsiteX15" fmla="*/ 318511 w 373154"/>
              <a:gd name="connsiteY15" fmla="*/ 331104 h 387932"/>
              <a:gd name="connsiteX16" fmla="*/ 347682 w 373154"/>
              <a:gd name="connsiteY16" fmla="*/ 291845 h 387932"/>
              <a:gd name="connsiteX17" fmla="*/ 366489 w 373154"/>
              <a:gd name="connsiteY17" fmla="*/ 245515 h 387932"/>
              <a:gd name="connsiteX18" fmla="*/ 373154 w 373154"/>
              <a:gd name="connsiteY18" fmla="*/ 193966 h 387932"/>
              <a:gd name="connsiteX19" fmla="*/ 366489 w 373154"/>
              <a:gd name="connsiteY19" fmla="*/ 142364 h 387932"/>
              <a:gd name="connsiteX20" fmla="*/ 347682 w 373154"/>
              <a:gd name="connsiteY20" fmla="*/ 96019 h 387932"/>
              <a:gd name="connsiteX21" fmla="*/ 318511 w 373154"/>
              <a:gd name="connsiteY21" fmla="*/ 56770 h 387932"/>
              <a:gd name="connsiteX22" fmla="*/ 280750 w 373154"/>
              <a:gd name="connsiteY22" fmla="*/ 26457 h 387932"/>
              <a:gd name="connsiteX23" fmla="*/ 236183 w 373154"/>
              <a:gd name="connsiteY23" fmla="*/ 6920 h 387932"/>
              <a:gd name="connsiteX24" fmla="*/ 186584 w 373154"/>
              <a:gd name="connsiteY24" fmla="*/ 0 h 3879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</a:cxnLst>
            <a:rect l="l" t="t" r="r" b="b"/>
            <a:pathLst>
              <a:path w="373154" h="387932">
                <a:moveTo>
                  <a:pt x="186584" y="0"/>
                </a:moveTo>
                <a:lnTo>
                  <a:pt x="136979" y="6920"/>
                </a:lnTo>
                <a:lnTo>
                  <a:pt x="92407" y="26457"/>
                </a:lnTo>
                <a:lnTo>
                  <a:pt x="54645" y="56770"/>
                </a:lnTo>
                <a:lnTo>
                  <a:pt x="25471" y="96019"/>
                </a:lnTo>
                <a:lnTo>
                  <a:pt x="6663" y="142364"/>
                </a:lnTo>
                <a:lnTo>
                  <a:pt x="0" y="193966"/>
                </a:lnTo>
                <a:lnTo>
                  <a:pt x="6663" y="245515"/>
                </a:lnTo>
                <a:lnTo>
                  <a:pt x="25471" y="291845"/>
                </a:lnTo>
                <a:lnTo>
                  <a:pt x="54645" y="331104"/>
                </a:lnTo>
                <a:lnTo>
                  <a:pt x="92407" y="361440"/>
                </a:lnTo>
                <a:lnTo>
                  <a:pt x="136979" y="381000"/>
                </a:lnTo>
                <a:lnTo>
                  <a:pt x="186584" y="387932"/>
                </a:lnTo>
                <a:lnTo>
                  <a:pt x="236183" y="381000"/>
                </a:lnTo>
                <a:lnTo>
                  <a:pt x="280750" y="361440"/>
                </a:lnTo>
                <a:lnTo>
                  <a:pt x="318511" y="331104"/>
                </a:lnTo>
                <a:lnTo>
                  <a:pt x="347682" y="291845"/>
                </a:lnTo>
                <a:lnTo>
                  <a:pt x="366489" y="245515"/>
                </a:lnTo>
                <a:lnTo>
                  <a:pt x="373154" y="193966"/>
                </a:lnTo>
                <a:lnTo>
                  <a:pt x="366489" y="142364"/>
                </a:lnTo>
                <a:lnTo>
                  <a:pt x="347682" y="96019"/>
                </a:lnTo>
                <a:lnTo>
                  <a:pt x="318511" y="56770"/>
                </a:lnTo>
                <a:lnTo>
                  <a:pt x="280750" y="26457"/>
                </a:lnTo>
                <a:lnTo>
                  <a:pt x="236183" y="6920"/>
                </a:lnTo>
                <a:lnTo>
                  <a:pt x="186584" y="0"/>
                </a:lnTo>
              </a:path>
            </a:pathLst>
          </a:custGeom>
          <a:solidFill>
            <a:srgbClr val="16C5C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300854" y="2363987"/>
            <a:ext cx="279261" cy="308029"/>
          </a:xfrm>
          <a:custGeom>
            <a:avLst/>
            <a:gdLst>
              <a:gd name="connsiteX0" fmla="*/ 144374 w 279261"/>
              <a:gd name="connsiteY0" fmla="*/ 0 h 308029"/>
              <a:gd name="connsiteX1" fmla="*/ 79026 w 279261"/>
              <a:gd name="connsiteY1" fmla="*/ 46040 h 308029"/>
              <a:gd name="connsiteX2" fmla="*/ 87462 w 279261"/>
              <a:gd name="connsiteY2" fmla="*/ 179857 h 308029"/>
              <a:gd name="connsiteX3" fmla="*/ 0 w 279261"/>
              <a:gd name="connsiteY3" fmla="*/ 257681 h 308029"/>
              <a:gd name="connsiteX4" fmla="*/ 41094 w 279261"/>
              <a:gd name="connsiteY4" fmla="*/ 300306 h 308029"/>
              <a:gd name="connsiteX5" fmla="*/ 93789 w 279261"/>
              <a:gd name="connsiteY5" fmla="*/ 308029 h 308029"/>
              <a:gd name="connsiteX6" fmla="*/ 148284 w 279261"/>
              <a:gd name="connsiteY6" fmla="*/ 299644 h 308029"/>
              <a:gd name="connsiteX7" fmla="*/ 196403 w 279261"/>
              <a:gd name="connsiteY7" fmla="*/ 276166 h 308029"/>
              <a:gd name="connsiteX8" fmla="*/ 235823 w 279261"/>
              <a:gd name="connsiteY8" fmla="*/ 240114 h 308029"/>
              <a:gd name="connsiteX9" fmla="*/ 264217 w 279261"/>
              <a:gd name="connsiteY9" fmla="*/ 194003 h 308029"/>
              <a:gd name="connsiteX10" fmla="*/ 279261 w 279261"/>
              <a:gd name="connsiteY10" fmla="*/ 140350 h 308029"/>
              <a:gd name="connsiteX11" fmla="*/ 144374 w 279261"/>
              <a:gd name="connsiteY11" fmla="*/ 0 h 30802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</a:cxnLst>
            <a:rect l="l" t="t" r="r" b="b"/>
            <a:pathLst>
              <a:path w="279261" h="308029">
                <a:moveTo>
                  <a:pt x="144374" y="0"/>
                </a:moveTo>
                <a:lnTo>
                  <a:pt x="79026" y="46040"/>
                </a:lnTo>
                <a:lnTo>
                  <a:pt x="87462" y="179857"/>
                </a:lnTo>
                <a:lnTo>
                  <a:pt x="0" y="257681"/>
                </a:lnTo>
                <a:lnTo>
                  <a:pt x="41094" y="300306"/>
                </a:lnTo>
                <a:lnTo>
                  <a:pt x="93789" y="308029"/>
                </a:lnTo>
                <a:lnTo>
                  <a:pt x="148284" y="299644"/>
                </a:lnTo>
                <a:lnTo>
                  <a:pt x="196403" y="276166"/>
                </a:lnTo>
                <a:lnTo>
                  <a:pt x="235823" y="240114"/>
                </a:lnTo>
                <a:lnTo>
                  <a:pt x="264217" y="194003"/>
                </a:lnTo>
                <a:lnTo>
                  <a:pt x="279261" y="140350"/>
                </a:lnTo>
                <a:lnTo>
                  <a:pt x="144374" y="0"/>
                </a:lnTo>
              </a:path>
            </a:pathLst>
          </a:custGeom>
          <a:solidFill>
            <a:srgbClr val="11969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285675" y="2879945"/>
            <a:ext cx="252201" cy="178965"/>
          </a:xfrm>
          <a:custGeom>
            <a:avLst/>
            <a:gdLst>
              <a:gd name="connsiteX0" fmla="*/ 129331 w 252201"/>
              <a:gd name="connsiteY0" fmla="*/ 0 h 178965"/>
              <a:gd name="connsiteX1" fmla="*/ 85354 w 252201"/>
              <a:gd name="connsiteY1" fmla="*/ 7722 h 178965"/>
              <a:gd name="connsiteX2" fmla="*/ 82770 w 252201"/>
              <a:gd name="connsiteY2" fmla="*/ 8909 h 178965"/>
              <a:gd name="connsiteX3" fmla="*/ 81478 w 252201"/>
              <a:gd name="connsiteY3" fmla="*/ 8909 h 178965"/>
              <a:gd name="connsiteX4" fmla="*/ 80186 w 252201"/>
              <a:gd name="connsiteY4" fmla="*/ 9949 h 178965"/>
              <a:gd name="connsiteX5" fmla="*/ 78894 w 252201"/>
              <a:gd name="connsiteY5" fmla="*/ 9949 h 178965"/>
              <a:gd name="connsiteX6" fmla="*/ 77602 w 252201"/>
              <a:gd name="connsiteY6" fmla="*/ 11138 h 178965"/>
              <a:gd name="connsiteX7" fmla="*/ 76309 w 252201"/>
              <a:gd name="connsiteY7" fmla="*/ 11138 h 178965"/>
              <a:gd name="connsiteX8" fmla="*/ 75017 w 252201"/>
              <a:gd name="connsiteY8" fmla="*/ 12177 h 178965"/>
              <a:gd name="connsiteX9" fmla="*/ 73711 w 252201"/>
              <a:gd name="connsiteY9" fmla="*/ 12177 h 178965"/>
              <a:gd name="connsiteX10" fmla="*/ 73711 w 252201"/>
              <a:gd name="connsiteY10" fmla="*/ 13366 h 178965"/>
              <a:gd name="connsiteX11" fmla="*/ 72419 w 252201"/>
              <a:gd name="connsiteY11" fmla="*/ 13366 h 178965"/>
              <a:gd name="connsiteX12" fmla="*/ 71126 w 252201"/>
              <a:gd name="connsiteY12" fmla="*/ 14405 h 178965"/>
              <a:gd name="connsiteX13" fmla="*/ 69834 w 252201"/>
              <a:gd name="connsiteY13" fmla="*/ 14405 h 178965"/>
              <a:gd name="connsiteX14" fmla="*/ 69834 w 252201"/>
              <a:gd name="connsiteY14" fmla="*/ 15594 h 178965"/>
              <a:gd name="connsiteX15" fmla="*/ 67250 w 252201"/>
              <a:gd name="connsiteY15" fmla="*/ 15594 h 178965"/>
              <a:gd name="connsiteX16" fmla="*/ 67250 w 252201"/>
              <a:gd name="connsiteY16" fmla="*/ 16634 h 178965"/>
              <a:gd name="connsiteX17" fmla="*/ 65957 w 252201"/>
              <a:gd name="connsiteY17" fmla="*/ 16634 h 178965"/>
              <a:gd name="connsiteX18" fmla="*/ 65957 w 252201"/>
              <a:gd name="connsiteY18" fmla="*/ 17821 h 178965"/>
              <a:gd name="connsiteX19" fmla="*/ 64665 w 252201"/>
              <a:gd name="connsiteY19" fmla="*/ 17821 h 178965"/>
              <a:gd name="connsiteX20" fmla="*/ 63373 w 252201"/>
              <a:gd name="connsiteY20" fmla="*/ 18861 h 178965"/>
              <a:gd name="connsiteX21" fmla="*/ 62081 w 252201"/>
              <a:gd name="connsiteY21" fmla="*/ 18861 h 178965"/>
              <a:gd name="connsiteX22" fmla="*/ 62081 w 252201"/>
              <a:gd name="connsiteY22" fmla="*/ 20048 h 178965"/>
              <a:gd name="connsiteX23" fmla="*/ 60790 w 252201"/>
              <a:gd name="connsiteY23" fmla="*/ 20048 h 178965"/>
              <a:gd name="connsiteX24" fmla="*/ 59497 w 252201"/>
              <a:gd name="connsiteY24" fmla="*/ 21088 h 178965"/>
              <a:gd name="connsiteX25" fmla="*/ 58190 w 252201"/>
              <a:gd name="connsiteY25" fmla="*/ 22277 h 178965"/>
              <a:gd name="connsiteX26" fmla="*/ 56898 w 252201"/>
              <a:gd name="connsiteY26" fmla="*/ 22277 h 178965"/>
              <a:gd name="connsiteX27" fmla="*/ 56898 w 252201"/>
              <a:gd name="connsiteY27" fmla="*/ 23316 h 178965"/>
              <a:gd name="connsiteX28" fmla="*/ 55605 w 252201"/>
              <a:gd name="connsiteY28" fmla="*/ 23316 h 178965"/>
              <a:gd name="connsiteX29" fmla="*/ 55605 w 252201"/>
              <a:gd name="connsiteY29" fmla="*/ 24505 h 178965"/>
              <a:gd name="connsiteX30" fmla="*/ 54313 w 252201"/>
              <a:gd name="connsiteY30" fmla="*/ 24505 h 178965"/>
              <a:gd name="connsiteX31" fmla="*/ 54313 w 252201"/>
              <a:gd name="connsiteY31" fmla="*/ 25543 h 178965"/>
              <a:gd name="connsiteX32" fmla="*/ 53022 w 252201"/>
              <a:gd name="connsiteY32" fmla="*/ 25543 h 178965"/>
              <a:gd name="connsiteX33" fmla="*/ 53022 w 252201"/>
              <a:gd name="connsiteY33" fmla="*/ 26733 h 178965"/>
              <a:gd name="connsiteX34" fmla="*/ 41422 w 252201"/>
              <a:gd name="connsiteY34" fmla="*/ 37674 h 178965"/>
              <a:gd name="connsiteX35" fmla="*/ 32004 w 252201"/>
              <a:gd name="connsiteY35" fmla="*/ 50440 h 178965"/>
              <a:gd name="connsiteX36" fmla="*/ 25012 w 252201"/>
              <a:gd name="connsiteY36" fmla="*/ 64681 h 178965"/>
              <a:gd name="connsiteX37" fmla="*/ 20689 w 252201"/>
              <a:gd name="connsiteY37" fmla="*/ 80050 h 178965"/>
              <a:gd name="connsiteX38" fmla="*/ 0 w 252201"/>
              <a:gd name="connsiteY38" fmla="*/ 178965 h 178965"/>
              <a:gd name="connsiteX39" fmla="*/ 252201 w 252201"/>
              <a:gd name="connsiteY39" fmla="*/ 178965 h 178965"/>
              <a:gd name="connsiteX40" fmla="*/ 250845 w 252201"/>
              <a:gd name="connsiteY40" fmla="*/ 168865 h 178965"/>
              <a:gd name="connsiteX41" fmla="*/ 129331 w 252201"/>
              <a:gd name="connsiteY41" fmla="*/ 168865 h 178965"/>
              <a:gd name="connsiteX42" fmla="*/ 95806 w 252201"/>
              <a:gd name="connsiteY42" fmla="*/ 163187 h 178965"/>
              <a:gd name="connsiteX43" fmla="*/ 68709 w 252201"/>
              <a:gd name="connsiteY43" fmla="*/ 147609 h 178965"/>
              <a:gd name="connsiteX44" fmla="*/ 50584 w 252201"/>
              <a:gd name="connsiteY44" fmla="*/ 124316 h 178965"/>
              <a:gd name="connsiteX45" fmla="*/ 43976 w 252201"/>
              <a:gd name="connsiteY45" fmla="*/ 95497 h 178965"/>
              <a:gd name="connsiteX46" fmla="*/ 43976 w 252201"/>
              <a:gd name="connsiteY46" fmla="*/ 90002 h 178965"/>
              <a:gd name="connsiteX47" fmla="*/ 45269 w 252201"/>
              <a:gd name="connsiteY47" fmla="*/ 83318 h 178965"/>
              <a:gd name="connsiteX48" fmla="*/ 46561 w 252201"/>
              <a:gd name="connsiteY48" fmla="*/ 77823 h 178965"/>
              <a:gd name="connsiteX49" fmla="*/ 149069 w 252201"/>
              <a:gd name="connsiteY49" fmla="*/ 77823 h 178965"/>
              <a:gd name="connsiteX50" fmla="*/ 151327 w 252201"/>
              <a:gd name="connsiteY50" fmla="*/ 65495 h 178965"/>
              <a:gd name="connsiteX51" fmla="*/ 234549 w 252201"/>
              <a:gd name="connsiteY51" fmla="*/ 65495 h 178965"/>
              <a:gd name="connsiteX52" fmla="*/ 234097 w 252201"/>
              <a:gd name="connsiteY52" fmla="*/ 64457 h 178965"/>
              <a:gd name="connsiteX53" fmla="*/ 218635 w 252201"/>
              <a:gd name="connsiteY53" fmla="*/ 38469 h 178965"/>
              <a:gd name="connsiteX54" fmla="*/ 194808 w 252201"/>
              <a:gd name="connsiteY54" fmla="*/ 18081 h 178965"/>
              <a:gd name="connsiteX55" fmla="*/ 164433 w 252201"/>
              <a:gd name="connsiteY55" fmla="*/ 4765 h 178965"/>
              <a:gd name="connsiteX56" fmla="*/ 129331 w 252201"/>
              <a:gd name="connsiteY56" fmla="*/ 0 h 17896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  <a:cxn ang="25">
                <a:pos x="connsiteX25" y="connsiteY25"/>
              </a:cxn>
              <a:cxn ang="26">
                <a:pos x="connsiteX26" y="connsiteY26"/>
              </a:cxn>
              <a:cxn ang="27">
                <a:pos x="connsiteX27" y="connsiteY27"/>
              </a:cxn>
              <a:cxn ang="28">
                <a:pos x="connsiteX28" y="connsiteY28"/>
              </a:cxn>
              <a:cxn ang="29">
                <a:pos x="connsiteX29" y="connsiteY29"/>
              </a:cxn>
              <a:cxn ang="30">
                <a:pos x="connsiteX30" y="connsiteY30"/>
              </a:cxn>
              <a:cxn ang="31">
                <a:pos x="connsiteX31" y="connsiteY31"/>
              </a:cxn>
              <a:cxn ang="32">
                <a:pos x="connsiteX32" y="connsiteY32"/>
              </a:cxn>
              <a:cxn ang="33">
                <a:pos x="connsiteX33" y="connsiteY33"/>
              </a:cxn>
              <a:cxn ang="34">
                <a:pos x="connsiteX34" y="connsiteY34"/>
              </a:cxn>
              <a:cxn ang="35">
                <a:pos x="connsiteX35" y="connsiteY35"/>
              </a:cxn>
              <a:cxn ang="36">
                <a:pos x="connsiteX36" y="connsiteY36"/>
              </a:cxn>
              <a:cxn ang="37">
                <a:pos x="connsiteX37" y="connsiteY37"/>
              </a:cxn>
              <a:cxn ang="38">
                <a:pos x="connsiteX38" y="connsiteY38"/>
              </a:cxn>
              <a:cxn ang="39">
                <a:pos x="connsiteX39" y="connsiteY39"/>
              </a:cxn>
              <a:cxn ang="40">
                <a:pos x="connsiteX40" y="connsiteY40"/>
              </a:cxn>
              <a:cxn ang="41">
                <a:pos x="connsiteX41" y="connsiteY41"/>
              </a:cxn>
              <a:cxn ang="42">
                <a:pos x="connsiteX42" y="connsiteY42"/>
              </a:cxn>
              <a:cxn ang="43">
                <a:pos x="connsiteX43" y="connsiteY43"/>
              </a:cxn>
              <a:cxn ang="44">
                <a:pos x="connsiteX44" y="connsiteY44"/>
              </a:cxn>
              <a:cxn ang="45">
                <a:pos x="connsiteX45" y="connsiteY45"/>
              </a:cxn>
              <a:cxn ang="46">
                <a:pos x="connsiteX46" y="connsiteY46"/>
              </a:cxn>
              <a:cxn ang="47">
                <a:pos x="connsiteX47" y="connsiteY47"/>
              </a:cxn>
              <a:cxn ang="48">
                <a:pos x="connsiteX48" y="connsiteY48"/>
              </a:cxn>
              <a:cxn ang="49">
                <a:pos x="connsiteX49" y="connsiteY49"/>
              </a:cxn>
              <a:cxn ang="50">
                <a:pos x="connsiteX50" y="connsiteY50"/>
              </a:cxn>
              <a:cxn ang="51">
                <a:pos x="connsiteX51" y="connsiteY51"/>
              </a:cxn>
              <a:cxn ang="52">
                <a:pos x="connsiteX52" y="connsiteY52"/>
              </a:cxn>
              <a:cxn ang="53">
                <a:pos x="connsiteX53" y="connsiteY53"/>
              </a:cxn>
              <a:cxn ang="54">
                <a:pos x="connsiteX54" y="connsiteY54"/>
              </a:cxn>
              <a:cxn ang="55">
                <a:pos x="connsiteX55" y="connsiteY55"/>
              </a:cxn>
              <a:cxn ang="56">
                <a:pos x="connsiteX56" y="connsiteY56"/>
              </a:cxn>
            </a:cxnLst>
            <a:rect l="l" t="t" r="r" b="b"/>
            <a:pathLst>
              <a:path w="252201" h="178965">
                <a:moveTo>
                  <a:pt x="129331" y="0"/>
                </a:moveTo>
                <a:lnTo>
                  <a:pt x="85354" y="7722"/>
                </a:lnTo>
                <a:lnTo>
                  <a:pt x="82770" y="8909"/>
                </a:lnTo>
                <a:lnTo>
                  <a:pt x="81478" y="8909"/>
                </a:lnTo>
                <a:lnTo>
                  <a:pt x="80186" y="9949"/>
                </a:lnTo>
                <a:lnTo>
                  <a:pt x="78894" y="9949"/>
                </a:lnTo>
                <a:lnTo>
                  <a:pt x="77602" y="11138"/>
                </a:lnTo>
                <a:lnTo>
                  <a:pt x="76309" y="11138"/>
                </a:lnTo>
                <a:lnTo>
                  <a:pt x="75017" y="12177"/>
                </a:lnTo>
                <a:lnTo>
                  <a:pt x="73711" y="12177"/>
                </a:lnTo>
                <a:lnTo>
                  <a:pt x="73711" y="13366"/>
                </a:lnTo>
                <a:lnTo>
                  <a:pt x="72419" y="13366"/>
                </a:lnTo>
                <a:lnTo>
                  <a:pt x="71126" y="14405"/>
                </a:lnTo>
                <a:lnTo>
                  <a:pt x="69834" y="14405"/>
                </a:lnTo>
                <a:lnTo>
                  <a:pt x="69834" y="15594"/>
                </a:lnTo>
                <a:lnTo>
                  <a:pt x="67250" y="15594"/>
                </a:lnTo>
                <a:lnTo>
                  <a:pt x="67250" y="16634"/>
                </a:lnTo>
                <a:lnTo>
                  <a:pt x="65957" y="16634"/>
                </a:lnTo>
                <a:lnTo>
                  <a:pt x="65957" y="17821"/>
                </a:lnTo>
                <a:lnTo>
                  <a:pt x="64665" y="17821"/>
                </a:lnTo>
                <a:lnTo>
                  <a:pt x="63373" y="18861"/>
                </a:lnTo>
                <a:lnTo>
                  <a:pt x="62081" y="18861"/>
                </a:lnTo>
                <a:lnTo>
                  <a:pt x="62081" y="20048"/>
                </a:lnTo>
                <a:lnTo>
                  <a:pt x="60790" y="20048"/>
                </a:lnTo>
                <a:lnTo>
                  <a:pt x="59497" y="21088"/>
                </a:lnTo>
                <a:lnTo>
                  <a:pt x="58190" y="22277"/>
                </a:lnTo>
                <a:lnTo>
                  <a:pt x="56898" y="22277"/>
                </a:lnTo>
                <a:lnTo>
                  <a:pt x="56898" y="23316"/>
                </a:lnTo>
                <a:lnTo>
                  <a:pt x="55605" y="23316"/>
                </a:lnTo>
                <a:lnTo>
                  <a:pt x="55605" y="24505"/>
                </a:lnTo>
                <a:lnTo>
                  <a:pt x="54313" y="24505"/>
                </a:lnTo>
                <a:lnTo>
                  <a:pt x="54313" y="25543"/>
                </a:lnTo>
                <a:lnTo>
                  <a:pt x="53022" y="25543"/>
                </a:lnTo>
                <a:lnTo>
                  <a:pt x="53022" y="26733"/>
                </a:lnTo>
                <a:lnTo>
                  <a:pt x="41422" y="37674"/>
                </a:lnTo>
                <a:lnTo>
                  <a:pt x="32004" y="50440"/>
                </a:lnTo>
                <a:lnTo>
                  <a:pt x="25012" y="64681"/>
                </a:lnTo>
                <a:lnTo>
                  <a:pt x="20689" y="80050"/>
                </a:lnTo>
                <a:lnTo>
                  <a:pt x="0" y="178965"/>
                </a:lnTo>
                <a:lnTo>
                  <a:pt x="252201" y="178965"/>
                </a:lnTo>
                <a:lnTo>
                  <a:pt x="250845" y="168865"/>
                </a:lnTo>
                <a:lnTo>
                  <a:pt x="129331" y="168865"/>
                </a:lnTo>
                <a:lnTo>
                  <a:pt x="95806" y="163187"/>
                </a:lnTo>
                <a:lnTo>
                  <a:pt x="68709" y="147609"/>
                </a:lnTo>
                <a:lnTo>
                  <a:pt x="50584" y="124316"/>
                </a:lnTo>
                <a:lnTo>
                  <a:pt x="43976" y="95497"/>
                </a:lnTo>
                <a:lnTo>
                  <a:pt x="43976" y="90002"/>
                </a:lnTo>
                <a:lnTo>
                  <a:pt x="45269" y="83318"/>
                </a:lnTo>
                <a:lnTo>
                  <a:pt x="46561" y="77823"/>
                </a:lnTo>
                <a:lnTo>
                  <a:pt x="149069" y="77823"/>
                </a:lnTo>
                <a:lnTo>
                  <a:pt x="151327" y="65495"/>
                </a:lnTo>
                <a:lnTo>
                  <a:pt x="234549" y="65495"/>
                </a:lnTo>
                <a:lnTo>
                  <a:pt x="234097" y="64457"/>
                </a:lnTo>
                <a:lnTo>
                  <a:pt x="218635" y="38469"/>
                </a:lnTo>
                <a:lnTo>
                  <a:pt x="194808" y="18081"/>
                </a:lnTo>
                <a:lnTo>
                  <a:pt x="164433" y="4765"/>
                </a:lnTo>
                <a:lnTo>
                  <a:pt x="129331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415006" y="3014354"/>
            <a:ext cx="121514" cy="34456"/>
          </a:xfrm>
          <a:custGeom>
            <a:avLst/>
            <a:gdLst>
              <a:gd name="connsiteX0" fmla="*/ 116888 w 121514"/>
              <a:gd name="connsiteY0" fmla="*/ 0 h 34456"/>
              <a:gd name="connsiteX1" fmla="*/ 71140 w 121514"/>
              <a:gd name="connsiteY1" fmla="*/ 0 h 34456"/>
              <a:gd name="connsiteX2" fmla="*/ 58205 w 121514"/>
              <a:gd name="connsiteY2" fmla="*/ 14280 h 34456"/>
              <a:gd name="connsiteX3" fmla="*/ 41390 w 121514"/>
              <a:gd name="connsiteY3" fmla="*/ 25136 h 34456"/>
              <a:gd name="connsiteX4" fmla="*/ 21665 w 121514"/>
              <a:gd name="connsiteY4" fmla="*/ 32037 h 34456"/>
              <a:gd name="connsiteX5" fmla="*/ 0 w 121514"/>
              <a:gd name="connsiteY5" fmla="*/ 34456 h 34456"/>
              <a:gd name="connsiteX6" fmla="*/ 121514 w 121514"/>
              <a:gd name="connsiteY6" fmla="*/ 34456 h 34456"/>
              <a:gd name="connsiteX7" fmla="*/ 116888 w 121514"/>
              <a:gd name="connsiteY7" fmla="*/ 0 h 3445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121514" h="34456">
                <a:moveTo>
                  <a:pt x="116888" y="0"/>
                </a:moveTo>
                <a:lnTo>
                  <a:pt x="71140" y="0"/>
                </a:lnTo>
                <a:lnTo>
                  <a:pt x="58205" y="14280"/>
                </a:lnTo>
                <a:lnTo>
                  <a:pt x="41390" y="25136"/>
                </a:lnTo>
                <a:lnTo>
                  <a:pt x="21665" y="32037"/>
                </a:lnTo>
                <a:lnTo>
                  <a:pt x="0" y="34456"/>
                </a:lnTo>
                <a:lnTo>
                  <a:pt x="121514" y="34456"/>
                </a:lnTo>
                <a:lnTo>
                  <a:pt x="116888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408546" y="3019998"/>
            <a:ext cx="60788" cy="17673"/>
          </a:xfrm>
          <a:custGeom>
            <a:avLst/>
            <a:gdLst>
              <a:gd name="connsiteX0" fmla="*/ 29748 w 60788"/>
              <a:gd name="connsiteY0" fmla="*/ 0 h 17673"/>
              <a:gd name="connsiteX1" fmla="*/ 3875 w 60788"/>
              <a:gd name="connsiteY1" fmla="*/ 0 h 17673"/>
              <a:gd name="connsiteX2" fmla="*/ 0 w 60788"/>
              <a:gd name="connsiteY2" fmla="*/ 3267 h 17673"/>
              <a:gd name="connsiteX3" fmla="*/ 0 w 60788"/>
              <a:gd name="connsiteY3" fmla="*/ 14406 h 17673"/>
              <a:gd name="connsiteX4" fmla="*/ 3875 w 60788"/>
              <a:gd name="connsiteY4" fmla="*/ 17673 h 17673"/>
              <a:gd name="connsiteX5" fmla="*/ 29748 w 60788"/>
              <a:gd name="connsiteY5" fmla="*/ 17673 h 17673"/>
              <a:gd name="connsiteX6" fmla="*/ 34916 w 60788"/>
              <a:gd name="connsiteY6" fmla="*/ 15445 h 17673"/>
              <a:gd name="connsiteX7" fmla="*/ 34916 w 60788"/>
              <a:gd name="connsiteY7" fmla="*/ 10989 h 17673"/>
              <a:gd name="connsiteX8" fmla="*/ 43975 w 60788"/>
              <a:gd name="connsiteY8" fmla="*/ 9949 h 17673"/>
              <a:gd name="connsiteX9" fmla="*/ 53021 w 60788"/>
              <a:gd name="connsiteY9" fmla="*/ 7721 h 17673"/>
              <a:gd name="connsiteX10" fmla="*/ 60788 w 60788"/>
              <a:gd name="connsiteY10" fmla="*/ 4454 h 17673"/>
              <a:gd name="connsiteX11" fmla="*/ 34916 w 60788"/>
              <a:gd name="connsiteY11" fmla="*/ 4454 h 17673"/>
              <a:gd name="connsiteX12" fmla="*/ 29748 w 60788"/>
              <a:gd name="connsiteY12" fmla="*/ 0 h 1767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</a:cxnLst>
            <a:rect l="l" t="t" r="r" b="b"/>
            <a:pathLst>
              <a:path w="60788" h="17673">
                <a:moveTo>
                  <a:pt x="29748" y="0"/>
                </a:moveTo>
                <a:lnTo>
                  <a:pt x="3875" y="0"/>
                </a:lnTo>
                <a:lnTo>
                  <a:pt x="0" y="3267"/>
                </a:lnTo>
                <a:lnTo>
                  <a:pt x="0" y="14406"/>
                </a:lnTo>
                <a:lnTo>
                  <a:pt x="3875" y="17673"/>
                </a:lnTo>
                <a:lnTo>
                  <a:pt x="29748" y="17673"/>
                </a:lnTo>
                <a:lnTo>
                  <a:pt x="34916" y="15445"/>
                </a:lnTo>
                <a:lnTo>
                  <a:pt x="34916" y="10989"/>
                </a:lnTo>
                <a:lnTo>
                  <a:pt x="43975" y="9949"/>
                </a:lnTo>
                <a:lnTo>
                  <a:pt x="53021" y="7721"/>
                </a:lnTo>
                <a:lnTo>
                  <a:pt x="60788" y="4454"/>
                </a:lnTo>
                <a:lnTo>
                  <a:pt x="34916" y="4454"/>
                </a:lnTo>
                <a:lnTo>
                  <a:pt x="29748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443462" y="2965491"/>
            <a:ext cx="88432" cy="58962"/>
          </a:xfrm>
          <a:custGeom>
            <a:avLst/>
            <a:gdLst>
              <a:gd name="connsiteX0" fmla="*/ 81902 w 88432"/>
              <a:gd name="connsiteY0" fmla="*/ 0 h 58962"/>
              <a:gd name="connsiteX1" fmla="*/ 55621 w 88432"/>
              <a:gd name="connsiteY1" fmla="*/ 0 h 58962"/>
              <a:gd name="connsiteX2" fmla="*/ 55621 w 88432"/>
              <a:gd name="connsiteY2" fmla="*/ 3417 h 58962"/>
              <a:gd name="connsiteX3" fmla="*/ 56913 w 88432"/>
              <a:gd name="connsiteY3" fmla="*/ 6684 h 58962"/>
              <a:gd name="connsiteX4" fmla="*/ 56913 w 88432"/>
              <a:gd name="connsiteY4" fmla="*/ 16634 h 58962"/>
              <a:gd name="connsiteX5" fmla="*/ 21980 w 88432"/>
              <a:gd name="connsiteY5" fmla="*/ 52279 h 58962"/>
              <a:gd name="connsiteX6" fmla="*/ 15520 w 88432"/>
              <a:gd name="connsiteY6" fmla="*/ 55547 h 58962"/>
              <a:gd name="connsiteX7" fmla="*/ 7767 w 88432"/>
              <a:gd name="connsiteY7" fmla="*/ 57775 h 58962"/>
              <a:gd name="connsiteX8" fmla="*/ 0 w 88432"/>
              <a:gd name="connsiteY8" fmla="*/ 58962 h 58962"/>
              <a:gd name="connsiteX9" fmla="*/ 25872 w 88432"/>
              <a:gd name="connsiteY9" fmla="*/ 58962 h 58962"/>
              <a:gd name="connsiteX10" fmla="*/ 32332 w 88432"/>
              <a:gd name="connsiteY10" fmla="*/ 55547 h 58962"/>
              <a:gd name="connsiteX11" fmla="*/ 37501 w 88432"/>
              <a:gd name="connsiteY11" fmla="*/ 53318 h 58962"/>
              <a:gd name="connsiteX12" fmla="*/ 42684 w 88432"/>
              <a:gd name="connsiteY12" fmla="*/ 48863 h 58962"/>
              <a:gd name="connsiteX13" fmla="*/ 88432 w 88432"/>
              <a:gd name="connsiteY13" fmla="*/ 48863 h 58962"/>
              <a:gd name="connsiteX14" fmla="*/ 81902 w 88432"/>
              <a:gd name="connsiteY14" fmla="*/ 0 h 5896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</a:cxnLst>
            <a:rect l="l" t="t" r="r" b="b"/>
            <a:pathLst>
              <a:path w="88432" h="58962">
                <a:moveTo>
                  <a:pt x="81902" y="0"/>
                </a:moveTo>
                <a:lnTo>
                  <a:pt x="55621" y="0"/>
                </a:lnTo>
                <a:lnTo>
                  <a:pt x="55621" y="3417"/>
                </a:lnTo>
                <a:lnTo>
                  <a:pt x="56913" y="6684"/>
                </a:lnTo>
                <a:lnTo>
                  <a:pt x="56913" y="16634"/>
                </a:lnTo>
                <a:lnTo>
                  <a:pt x="21980" y="52279"/>
                </a:lnTo>
                <a:lnTo>
                  <a:pt x="15520" y="55547"/>
                </a:lnTo>
                <a:lnTo>
                  <a:pt x="7767" y="57775"/>
                </a:lnTo>
                <a:lnTo>
                  <a:pt x="0" y="58962"/>
                </a:lnTo>
                <a:lnTo>
                  <a:pt x="25872" y="58962"/>
                </a:lnTo>
                <a:lnTo>
                  <a:pt x="32332" y="55547"/>
                </a:lnTo>
                <a:lnTo>
                  <a:pt x="37501" y="53318"/>
                </a:lnTo>
                <a:lnTo>
                  <a:pt x="42684" y="48863"/>
                </a:lnTo>
                <a:lnTo>
                  <a:pt x="88432" y="48863"/>
                </a:lnTo>
                <a:lnTo>
                  <a:pt x="81902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330944" y="2957769"/>
            <a:ext cx="103799" cy="8911"/>
          </a:xfrm>
          <a:custGeom>
            <a:avLst/>
            <a:gdLst>
              <a:gd name="connsiteX0" fmla="*/ 103799 w 103799"/>
              <a:gd name="connsiteY0" fmla="*/ 0 h 8911"/>
              <a:gd name="connsiteX1" fmla="*/ 1292 w 103799"/>
              <a:gd name="connsiteY1" fmla="*/ 0 h 8911"/>
              <a:gd name="connsiteX2" fmla="*/ 1292 w 103799"/>
              <a:gd name="connsiteY2" fmla="*/ 4454 h 8911"/>
              <a:gd name="connsiteX3" fmla="*/ 0 w 103799"/>
              <a:gd name="connsiteY3" fmla="*/ 7721 h 8911"/>
              <a:gd name="connsiteX4" fmla="*/ 102166 w 103799"/>
              <a:gd name="connsiteY4" fmla="*/ 8911 h 8911"/>
              <a:gd name="connsiteX5" fmla="*/ 103799 w 103799"/>
              <a:gd name="connsiteY5" fmla="*/ 0 h 891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103799" h="8911">
                <a:moveTo>
                  <a:pt x="103799" y="0"/>
                </a:moveTo>
                <a:lnTo>
                  <a:pt x="1292" y="0"/>
                </a:lnTo>
                <a:lnTo>
                  <a:pt x="1292" y="4454"/>
                </a:lnTo>
                <a:lnTo>
                  <a:pt x="0" y="7721"/>
                </a:lnTo>
                <a:lnTo>
                  <a:pt x="102166" y="8911"/>
                </a:lnTo>
                <a:lnTo>
                  <a:pt x="103799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437002" y="2945441"/>
            <a:ext cx="88362" cy="21239"/>
          </a:xfrm>
          <a:custGeom>
            <a:avLst/>
            <a:gdLst>
              <a:gd name="connsiteX0" fmla="*/ 83222 w 88362"/>
              <a:gd name="connsiteY0" fmla="*/ 0 h 21239"/>
              <a:gd name="connsiteX1" fmla="*/ 0 w 88362"/>
              <a:gd name="connsiteY1" fmla="*/ 0 h 21239"/>
              <a:gd name="connsiteX2" fmla="*/ 9044 w 88362"/>
              <a:gd name="connsiteY2" fmla="*/ 21239 h 21239"/>
              <a:gd name="connsiteX3" fmla="*/ 62081 w 88362"/>
              <a:gd name="connsiteY3" fmla="*/ 20049 h 21239"/>
              <a:gd name="connsiteX4" fmla="*/ 88362 w 88362"/>
              <a:gd name="connsiteY4" fmla="*/ 20049 h 21239"/>
              <a:gd name="connsiteX5" fmla="*/ 87938 w 88362"/>
              <a:gd name="connsiteY5" fmla="*/ 16782 h 21239"/>
              <a:gd name="connsiteX6" fmla="*/ 86646 w 88362"/>
              <a:gd name="connsiteY6" fmla="*/ 7871 h 21239"/>
              <a:gd name="connsiteX7" fmla="*/ 83222 w 88362"/>
              <a:gd name="connsiteY7" fmla="*/ 0 h 212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88362" h="21239">
                <a:moveTo>
                  <a:pt x="83222" y="0"/>
                </a:moveTo>
                <a:lnTo>
                  <a:pt x="0" y="0"/>
                </a:lnTo>
                <a:lnTo>
                  <a:pt x="9044" y="21239"/>
                </a:lnTo>
                <a:lnTo>
                  <a:pt x="62081" y="20049"/>
                </a:lnTo>
                <a:lnTo>
                  <a:pt x="88362" y="20049"/>
                </a:lnTo>
                <a:lnTo>
                  <a:pt x="87938" y="16782"/>
                </a:lnTo>
                <a:lnTo>
                  <a:pt x="86646" y="7871"/>
                </a:lnTo>
                <a:lnTo>
                  <a:pt x="83222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276616" y="3062178"/>
            <a:ext cx="272903" cy="116734"/>
          </a:xfrm>
          <a:custGeom>
            <a:avLst/>
            <a:gdLst>
              <a:gd name="connsiteX0" fmla="*/ 95705 w 272903"/>
              <a:gd name="connsiteY0" fmla="*/ 0 h 116734"/>
              <a:gd name="connsiteX1" fmla="*/ 58745 w 272903"/>
              <a:gd name="connsiteY1" fmla="*/ 17591 h 116734"/>
              <a:gd name="connsiteX2" fmla="*/ 28937 w 272903"/>
              <a:gd name="connsiteY2" fmla="*/ 44165 h 116734"/>
              <a:gd name="connsiteX3" fmla="*/ 8587 w 272903"/>
              <a:gd name="connsiteY3" fmla="*/ 77839 h 116734"/>
              <a:gd name="connsiteX4" fmla="*/ 0 w 272903"/>
              <a:gd name="connsiteY4" fmla="*/ 116734 h 116734"/>
              <a:gd name="connsiteX5" fmla="*/ 272903 w 272903"/>
              <a:gd name="connsiteY5" fmla="*/ 116734 h 116734"/>
              <a:gd name="connsiteX6" fmla="*/ 264497 w 272903"/>
              <a:gd name="connsiteY6" fmla="*/ 77692 h 116734"/>
              <a:gd name="connsiteX7" fmla="*/ 244679 w 272903"/>
              <a:gd name="connsiteY7" fmla="*/ 44165 h 116734"/>
              <a:gd name="connsiteX8" fmla="*/ 136936 w 272903"/>
              <a:gd name="connsiteY8" fmla="*/ 44165 h 116734"/>
              <a:gd name="connsiteX9" fmla="*/ 108984 w 272903"/>
              <a:gd name="connsiteY9" fmla="*/ 33436 h 116734"/>
              <a:gd name="connsiteX10" fmla="*/ 95705 w 272903"/>
              <a:gd name="connsiteY10" fmla="*/ 0 h 116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</a:cxnLst>
            <a:rect l="l" t="t" r="r" b="b"/>
            <a:pathLst>
              <a:path w="272903" h="116734">
                <a:moveTo>
                  <a:pt x="95705" y="0"/>
                </a:moveTo>
                <a:lnTo>
                  <a:pt x="58745" y="17591"/>
                </a:lnTo>
                <a:lnTo>
                  <a:pt x="28937" y="44165"/>
                </a:lnTo>
                <a:lnTo>
                  <a:pt x="8587" y="77839"/>
                </a:lnTo>
                <a:lnTo>
                  <a:pt x="0" y="116734"/>
                </a:lnTo>
                <a:lnTo>
                  <a:pt x="272903" y="116734"/>
                </a:lnTo>
                <a:lnTo>
                  <a:pt x="264497" y="77692"/>
                </a:lnTo>
                <a:lnTo>
                  <a:pt x="244679" y="44165"/>
                </a:lnTo>
                <a:lnTo>
                  <a:pt x="136936" y="44165"/>
                </a:lnTo>
                <a:lnTo>
                  <a:pt x="108984" y="33436"/>
                </a:lnTo>
                <a:lnTo>
                  <a:pt x="9570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413552" y="3062178"/>
            <a:ext cx="107743" cy="44165"/>
          </a:xfrm>
          <a:custGeom>
            <a:avLst/>
            <a:gdLst>
              <a:gd name="connsiteX0" fmla="*/ 40261 w 107743"/>
              <a:gd name="connsiteY0" fmla="*/ 0 h 44165"/>
              <a:gd name="connsiteX1" fmla="*/ 27709 w 107743"/>
              <a:gd name="connsiteY1" fmla="*/ 32810 h 44165"/>
              <a:gd name="connsiteX2" fmla="*/ 0 w 107743"/>
              <a:gd name="connsiteY2" fmla="*/ 44165 h 44165"/>
              <a:gd name="connsiteX3" fmla="*/ 107743 w 107743"/>
              <a:gd name="connsiteY3" fmla="*/ 44165 h 44165"/>
              <a:gd name="connsiteX4" fmla="*/ 107512 w 107743"/>
              <a:gd name="connsiteY4" fmla="*/ 43775 h 44165"/>
              <a:gd name="connsiteX5" fmla="*/ 77765 w 107743"/>
              <a:gd name="connsiteY5" fmla="*/ 17153 h 44165"/>
              <a:gd name="connsiteX6" fmla="*/ 40261 w 107743"/>
              <a:gd name="connsiteY6" fmla="*/ 0 h 4416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107743" h="44165">
                <a:moveTo>
                  <a:pt x="40261" y="0"/>
                </a:moveTo>
                <a:lnTo>
                  <a:pt x="27709" y="32810"/>
                </a:lnTo>
                <a:lnTo>
                  <a:pt x="0" y="44165"/>
                </a:lnTo>
                <a:lnTo>
                  <a:pt x="107743" y="44165"/>
                </a:lnTo>
                <a:lnTo>
                  <a:pt x="107512" y="43775"/>
                </a:lnTo>
                <a:lnTo>
                  <a:pt x="77765" y="17153"/>
                </a:lnTo>
                <a:lnTo>
                  <a:pt x="40261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1727633" y="431255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009820" y="431255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100" y="2324100"/>
            <a:ext cx="215900" cy="304800"/>
          </a:xfrm>
          <a:prstGeom prst="rect">
            <a:avLst/>
          </a:prstGeom>
          <a:noFill/>
        </p:spPr>
      </p:pic>
      <p:sp>
        <p:nvSpPr>
          <p:cNvPr id="17" name="TextBox 1"/>
          <p:cNvSpPr txBox="1"/>
          <p:nvPr/>
        </p:nvSpPr>
        <p:spPr>
          <a:xfrm>
            <a:off x="254000" y="1612900"/>
            <a:ext cx="10127773" cy="217495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  <a:tabLst>
                <a:tab pos="419100" algn="l"/>
              </a:tabLst>
            </a:pPr>
            <a:r>
              <a:rPr lang="en-US" altLang="zh-CN" sz="163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提供帮助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700"/>
              </a:lnSpc>
              <a:tabLst>
                <a:tab pos="4191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你做的好，我不如你，我怕我做不好。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100"/>
              </a:lnSpc>
              <a:tabLst>
                <a:tab pos="4191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其实啊，</a:t>
            </a:r>
            <a:r>
              <a:rPr lang="en-US" altLang="zh-CN" sz="163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不是所有工作都能够一帆风顺</a:t>
            </a:r>
            <a:r>
              <a:rPr lang="en-US" altLang="zh-CN" sz="1635" dirty="0">
                <a:solidFill>
                  <a:srgbClr val="404040"/>
                </a:solidFill>
                <a:latin typeface="Segoe UI" panose="020B0502040204020203" pitchFamily="18" charset="0"/>
                <a:ea typeface="微软雅黑" panose="020B0503020204020204" pitchFamily="34" charset="-122"/>
                <a:cs typeface="Segoe UI" panose="020B0502040204020203" pitchFamily="18" charset="0"/>
              </a:rPr>
              <a:t>,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但是保险这份工作相对而言</a:t>
            </a:r>
            <a:r>
              <a:rPr lang="en-US" altLang="zh-CN" sz="163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时间比较自由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，而且对于我们这样的人</a:t>
            </a:r>
          </a:p>
          <a:p>
            <a:pPr defTabSz="0">
              <a:lnSpc>
                <a:spcPts val="1700"/>
              </a:lnSpc>
              <a:tabLst>
                <a:tab pos="4191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而言，并不难。有些需要专业知识的地方，有</a:t>
            </a:r>
            <a:r>
              <a:rPr lang="en-US" altLang="zh-CN" sz="163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公司的培训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，也有人会</a:t>
            </a:r>
            <a:r>
              <a:rPr lang="en-US" altLang="zh-CN" sz="163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辅导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我们，就像我的主管就是这样辅</a:t>
            </a:r>
          </a:p>
          <a:p>
            <a:pPr defTabSz="0">
              <a:lnSpc>
                <a:spcPts val="1700"/>
              </a:lnSpc>
              <a:tabLst>
                <a:tab pos="4191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导并且帮助我的，我的主管人特别好，很热心，而且她对</a:t>
            </a:r>
            <a:r>
              <a:rPr lang="en-US" altLang="zh-CN" sz="163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孩子教育这块也做的特别专业。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要不这样，我帮</a:t>
            </a:r>
          </a:p>
          <a:p>
            <a:pPr defTabSz="0">
              <a:lnSpc>
                <a:spcPts val="1700"/>
              </a:lnSpc>
              <a:tabLst>
                <a:tab pos="4191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您约我们主管一起聊聊天。就当认识一个朋友，也让她帮你规划一下吧。</a:t>
            </a:r>
          </a:p>
        </p:txBody>
      </p:sp>
      <p:sp>
        <p:nvSpPr>
          <p:cNvPr id="18" name="TextBox 1"/>
          <p:cNvSpPr txBox="1"/>
          <p:nvPr/>
        </p:nvSpPr>
        <p:spPr>
          <a:xfrm>
            <a:off x="266700" y="254000"/>
            <a:ext cx="2872581" cy="45653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3200"/>
              </a:lnSpc>
            </a:pP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接触面谈</a:t>
            </a:r>
            <a:r>
              <a:rPr lang="en-US" altLang="zh-CN" sz="2805" dirty="0">
                <a:solidFill>
                  <a:srgbClr val="000000"/>
                </a:solidFill>
                <a:latin typeface="Segoe UI" panose="020B0502040204020203" pitchFamily="18" charset="0"/>
                <a:ea typeface="微软雅黑" panose="020B0503020204020204" pitchFamily="34" charset="-122"/>
                <a:cs typeface="Segoe UI" panose="020B0502040204020203" pitchFamily="18" charset="0"/>
              </a:rPr>
              <a:t>——</a:t>
            </a: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宝妈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2030256" y="418127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2312443" y="418127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491970" y="3405407"/>
            <a:ext cx="1219715" cy="881760"/>
          </a:xfrm>
          <a:custGeom>
            <a:avLst/>
            <a:gdLst>
              <a:gd name="connsiteX0" fmla="*/ 1139217 w 1219715"/>
              <a:gd name="connsiteY0" fmla="*/ 0 h 881760"/>
              <a:gd name="connsiteX1" fmla="*/ 80511 w 1219715"/>
              <a:gd name="connsiteY1" fmla="*/ 0 h 881760"/>
              <a:gd name="connsiteX2" fmla="*/ 64728 w 1219715"/>
              <a:gd name="connsiteY2" fmla="*/ 1695 h 881760"/>
              <a:gd name="connsiteX3" fmla="*/ 23584 w 1219715"/>
              <a:gd name="connsiteY3" fmla="*/ 25693 h 881760"/>
              <a:gd name="connsiteX4" fmla="*/ 1560 w 1219715"/>
              <a:gd name="connsiteY4" fmla="*/ 70827 h 881760"/>
              <a:gd name="connsiteX5" fmla="*/ 0 w 1219715"/>
              <a:gd name="connsiteY5" fmla="*/ 88072 h 881760"/>
              <a:gd name="connsiteX6" fmla="*/ 0 w 1219715"/>
              <a:gd name="connsiteY6" fmla="*/ 793540 h 881760"/>
              <a:gd name="connsiteX7" fmla="*/ 13526 w 1219715"/>
              <a:gd name="connsiteY7" fmla="*/ 842516 h 881760"/>
              <a:gd name="connsiteX8" fmla="*/ 49697 w 1219715"/>
              <a:gd name="connsiteY8" fmla="*/ 875021 h 881760"/>
              <a:gd name="connsiteX9" fmla="*/ 80511 w 1219715"/>
              <a:gd name="connsiteY9" fmla="*/ 881760 h 881760"/>
              <a:gd name="connsiteX10" fmla="*/ 1139217 w 1219715"/>
              <a:gd name="connsiteY10" fmla="*/ 881760 h 881760"/>
              <a:gd name="connsiteX11" fmla="*/ 1183891 w 1219715"/>
              <a:gd name="connsiteY11" fmla="*/ 866910 h 881760"/>
              <a:gd name="connsiteX12" fmla="*/ 1213588 w 1219715"/>
              <a:gd name="connsiteY12" fmla="*/ 827346 h 881760"/>
              <a:gd name="connsiteX13" fmla="*/ 1219715 w 1219715"/>
              <a:gd name="connsiteY13" fmla="*/ 793540 h 881760"/>
              <a:gd name="connsiteX14" fmla="*/ 1219715 w 1219715"/>
              <a:gd name="connsiteY14" fmla="*/ 88072 h 881760"/>
              <a:gd name="connsiteX15" fmla="*/ 1206181 w 1219715"/>
              <a:gd name="connsiteY15" fmla="*/ 39178 h 881760"/>
              <a:gd name="connsiteX16" fmla="*/ 1170053 w 1219715"/>
              <a:gd name="connsiteY16" fmla="*/ 6664 h 881760"/>
              <a:gd name="connsiteX17" fmla="*/ 1139217 w 1219715"/>
              <a:gd name="connsiteY17" fmla="*/ 0 h 88176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</a:cxnLst>
            <a:rect l="l" t="t" r="r" b="b"/>
            <a:pathLst>
              <a:path w="1219715" h="881760">
                <a:moveTo>
                  <a:pt x="1139217" y="0"/>
                </a:moveTo>
                <a:lnTo>
                  <a:pt x="80511" y="0"/>
                </a:lnTo>
                <a:lnTo>
                  <a:pt x="64728" y="1695"/>
                </a:lnTo>
                <a:lnTo>
                  <a:pt x="23584" y="25693"/>
                </a:lnTo>
                <a:lnTo>
                  <a:pt x="1560" y="70827"/>
                </a:lnTo>
                <a:lnTo>
                  <a:pt x="0" y="88072"/>
                </a:lnTo>
                <a:lnTo>
                  <a:pt x="0" y="793540"/>
                </a:lnTo>
                <a:lnTo>
                  <a:pt x="13526" y="842516"/>
                </a:lnTo>
                <a:lnTo>
                  <a:pt x="49697" y="875021"/>
                </a:lnTo>
                <a:lnTo>
                  <a:pt x="80511" y="881760"/>
                </a:lnTo>
                <a:lnTo>
                  <a:pt x="1139217" y="881760"/>
                </a:lnTo>
                <a:lnTo>
                  <a:pt x="1183891" y="866910"/>
                </a:lnTo>
                <a:lnTo>
                  <a:pt x="1213588" y="827346"/>
                </a:lnTo>
                <a:lnTo>
                  <a:pt x="1219715" y="793540"/>
                </a:lnTo>
                <a:lnTo>
                  <a:pt x="1219715" y="88072"/>
                </a:lnTo>
                <a:lnTo>
                  <a:pt x="1206181" y="39178"/>
                </a:lnTo>
                <a:lnTo>
                  <a:pt x="1170053" y="6664"/>
                </a:lnTo>
                <a:lnTo>
                  <a:pt x="1139217" y="0"/>
                </a:lnTo>
              </a:path>
            </a:pathLst>
          </a:custGeom>
          <a:solidFill>
            <a:srgbClr val="C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42597" y="3938146"/>
            <a:ext cx="1219790" cy="1175160"/>
          </a:xfrm>
          <a:custGeom>
            <a:avLst/>
            <a:gdLst>
              <a:gd name="connsiteX0" fmla="*/ 1112410 w 1219790"/>
              <a:gd name="connsiteY0" fmla="*/ 0 h 1175160"/>
              <a:gd name="connsiteX1" fmla="*/ 107333 w 1219790"/>
              <a:gd name="connsiteY1" fmla="*/ 0 h 1175160"/>
              <a:gd name="connsiteX2" fmla="*/ 86301 w 1219790"/>
              <a:gd name="connsiteY2" fmla="*/ 2271 h 1175160"/>
              <a:gd name="connsiteX3" fmla="*/ 31440 w 1219790"/>
              <a:gd name="connsiteY3" fmla="*/ 34455 h 1175160"/>
              <a:gd name="connsiteX4" fmla="*/ 8167 w 1219790"/>
              <a:gd name="connsiteY4" fmla="*/ 72513 h 1175160"/>
              <a:gd name="connsiteX5" fmla="*/ 0 w 1219790"/>
              <a:gd name="connsiteY5" fmla="*/ 117477 h 1175160"/>
              <a:gd name="connsiteX6" fmla="*/ 0 w 1219790"/>
              <a:gd name="connsiteY6" fmla="*/ 1057637 h 1175160"/>
              <a:gd name="connsiteX7" fmla="*/ 8168 w 1219790"/>
              <a:gd name="connsiteY7" fmla="*/ 1102617 h 1175160"/>
              <a:gd name="connsiteX8" fmla="*/ 31440 w 1219790"/>
              <a:gd name="connsiteY8" fmla="*/ 1140748 h 1175160"/>
              <a:gd name="connsiteX9" fmla="*/ 86301 w 1219790"/>
              <a:gd name="connsiteY9" fmla="*/ 1172881 h 1175160"/>
              <a:gd name="connsiteX10" fmla="*/ 107333 w 1219790"/>
              <a:gd name="connsiteY10" fmla="*/ 1175160 h 1175160"/>
              <a:gd name="connsiteX11" fmla="*/ 1112410 w 1219790"/>
              <a:gd name="connsiteY11" fmla="*/ 1175160 h 1175160"/>
              <a:gd name="connsiteX12" fmla="*/ 1171913 w 1219790"/>
              <a:gd name="connsiteY12" fmla="*/ 1155418 h 1175160"/>
              <a:gd name="connsiteX13" fmla="*/ 1211565 w 1219790"/>
              <a:gd name="connsiteY13" fmla="*/ 1102617 h 1175160"/>
              <a:gd name="connsiteX14" fmla="*/ 1219790 w 1219790"/>
              <a:gd name="connsiteY14" fmla="*/ 1057637 h 1175160"/>
              <a:gd name="connsiteX15" fmla="*/ 1219790 w 1219790"/>
              <a:gd name="connsiteY15" fmla="*/ 117477 h 1175160"/>
              <a:gd name="connsiteX16" fmla="*/ 1211565 w 1219790"/>
              <a:gd name="connsiteY16" fmla="*/ 72513 h 1175160"/>
              <a:gd name="connsiteX17" fmla="*/ 1188302 w 1219790"/>
              <a:gd name="connsiteY17" fmla="*/ 34455 h 1175160"/>
              <a:gd name="connsiteX18" fmla="*/ 1133395 w 1219790"/>
              <a:gd name="connsiteY18" fmla="*/ 2271 h 1175160"/>
              <a:gd name="connsiteX19" fmla="*/ 1112410 w 1219790"/>
              <a:gd name="connsiteY19" fmla="*/ 0 h 117516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</a:cxnLst>
            <a:rect l="l" t="t" r="r" b="b"/>
            <a:pathLst>
              <a:path w="1219790" h="1175160">
                <a:moveTo>
                  <a:pt x="1112410" y="0"/>
                </a:moveTo>
                <a:lnTo>
                  <a:pt x="107333" y="0"/>
                </a:lnTo>
                <a:lnTo>
                  <a:pt x="86301" y="2271"/>
                </a:lnTo>
                <a:lnTo>
                  <a:pt x="31440" y="34455"/>
                </a:lnTo>
                <a:lnTo>
                  <a:pt x="8167" y="72513"/>
                </a:lnTo>
                <a:lnTo>
                  <a:pt x="0" y="117477"/>
                </a:lnTo>
                <a:lnTo>
                  <a:pt x="0" y="1057637"/>
                </a:lnTo>
                <a:lnTo>
                  <a:pt x="8168" y="1102617"/>
                </a:lnTo>
                <a:lnTo>
                  <a:pt x="31440" y="1140748"/>
                </a:lnTo>
                <a:lnTo>
                  <a:pt x="86301" y="1172881"/>
                </a:lnTo>
                <a:lnTo>
                  <a:pt x="107333" y="1175160"/>
                </a:lnTo>
                <a:lnTo>
                  <a:pt x="1112410" y="1175160"/>
                </a:lnTo>
                <a:lnTo>
                  <a:pt x="1171913" y="1155418"/>
                </a:lnTo>
                <a:lnTo>
                  <a:pt x="1211565" y="1102617"/>
                </a:lnTo>
                <a:lnTo>
                  <a:pt x="1219790" y="1057637"/>
                </a:lnTo>
                <a:lnTo>
                  <a:pt x="1219790" y="117477"/>
                </a:lnTo>
                <a:lnTo>
                  <a:pt x="1211565" y="72513"/>
                </a:lnTo>
                <a:lnTo>
                  <a:pt x="1188302" y="34455"/>
                </a:lnTo>
                <a:lnTo>
                  <a:pt x="1133395" y="2271"/>
                </a:lnTo>
                <a:lnTo>
                  <a:pt x="1112410" y="0"/>
                </a:lnTo>
              </a:path>
            </a:pathLst>
          </a:custGeom>
          <a:solidFill>
            <a:srgbClr val="19191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735171" y="3930720"/>
            <a:ext cx="1234642" cy="1190012"/>
          </a:xfrm>
          <a:custGeom>
            <a:avLst/>
            <a:gdLst>
              <a:gd name="connsiteX0" fmla="*/ 7425 w 1234642"/>
              <a:gd name="connsiteY0" fmla="*/ 124903 h 1190012"/>
              <a:gd name="connsiteX1" fmla="*/ 15593 w 1234642"/>
              <a:gd name="connsiteY1" fmla="*/ 79939 h 1190012"/>
              <a:gd name="connsiteX2" fmla="*/ 38866 w 1234642"/>
              <a:gd name="connsiteY2" fmla="*/ 41881 h 1190012"/>
              <a:gd name="connsiteX3" fmla="*/ 93727 w 1234642"/>
              <a:gd name="connsiteY3" fmla="*/ 9697 h 1190012"/>
              <a:gd name="connsiteX4" fmla="*/ 114759 w 1234642"/>
              <a:gd name="connsiteY4" fmla="*/ 7425 h 1190012"/>
              <a:gd name="connsiteX5" fmla="*/ 1119836 w 1234642"/>
              <a:gd name="connsiteY5" fmla="*/ 7425 h 1190012"/>
              <a:gd name="connsiteX6" fmla="*/ 1179339 w 1234642"/>
              <a:gd name="connsiteY6" fmla="*/ 27162 h 1190012"/>
              <a:gd name="connsiteX7" fmla="*/ 1218991 w 1234642"/>
              <a:gd name="connsiteY7" fmla="*/ 79939 h 1190012"/>
              <a:gd name="connsiteX8" fmla="*/ 1227216 w 1234642"/>
              <a:gd name="connsiteY8" fmla="*/ 124903 h 1190012"/>
              <a:gd name="connsiteX9" fmla="*/ 1227216 w 1234642"/>
              <a:gd name="connsiteY9" fmla="*/ 1065062 h 1190012"/>
              <a:gd name="connsiteX10" fmla="*/ 1218991 w 1234642"/>
              <a:gd name="connsiteY10" fmla="*/ 1110043 h 1190012"/>
              <a:gd name="connsiteX11" fmla="*/ 1195728 w 1234642"/>
              <a:gd name="connsiteY11" fmla="*/ 1148174 h 1190012"/>
              <a:gd name="connsiteX12" fmla="*/ 1140821 w 1234642"/>
              <a:gd name="connsiteY12" fmla="*/ 1180307 h 1190012"/>
              <a:gd name="connsiteX13" fmla="*/ 1119836 w 1234642"/>
              <a:gd name="connsiteY13" fmla="*/ 1182586 h 1190012"/>
              <a:gd name="connsiteX14" fmla="*/ 114759 w 1234642"/>
              <a:gd name="connsiteY14" fmla="*/ 1182586 h 1190012"/>
              <a:gd name="connsiteX15" fmla="*/ 55214 w 1234642"/>
              <a:gd name="connsiteY15" fmla="*/ 1162844 h 1190012"/>
              <a:gd name="connsiteX16" fmla="*/ 15594 w 1234642"/>
              <a:gd name="connsiteY16" fmla="*/ 1110043 h 1190012"/>
              <a:gd name="connsiteX17" fmla="*/ 7425 w 1234642"/>
              <a:gd name="connsiteY17" fmla="*/ 1065062 h 1190012"/>
              <a:gd name="connsiteX18" fmla="*/ 7425 w 1234642"/>
              <a:gd name="connsiteY18" fmla="*/ 124903 h 119001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</a:cxnLst>
            <a:rect l="l" t="t" r="r" b="b"/>
            <a:pathLst>
              <a:path w="1234642" h="1190012">
                <a:moveTo>
                  <a:pt x="7425" y="124903"/>
                </a:moveTo>
                <a:lnTo>
                  <a:pt x="15593" y="79939"/>
                </a:lnTo>
                <a:lnTo>
                  <a:pt x="38866" y="41881"/>
                </a:lnTo>
                <a:lnTo>
                  <a:pt x="93727" y="9697"/>
                </a:lnTo>
                <a:lnTo>
                  <a:pt x="114759" y="7425"/>
                </a:lnTo>
                <a:lnTo>
                  <a:pt x="1119836" y="7425"/>
                </a:lnTo>
                <a:lnTo>
                  <a:pt x="1179339" y="27162"/>
                </a:lnTo>
                <a:lnTo>
                  <a:pt x="1218991" y="79939"/>
                </a:lnTo>
                <a:lnTo>
                  <a:pt x="1227216" y="124903"/>
                </a:lnTo>
                <a:lnTo>
                  <a:pt x="1227216" y="1065062"/>
                </a:lnTo>
                <a:lnTo>
                  <a:pt x="1218991" y="1110043"/>
                </a:lnTo>
                <a:lnTo>
                  <a:pt x="1195728" y="1148174"/>
                </a:lnTo>
                <a:lnTo>
                  <a:pt x="1140821" y="1180307"/>
                </a:lnTo>
                <a:lnTo>
                  <a:pt x="1119836" y="1182586"/>
                </a:lnTo>
                <a:lnTo>
                  <a:pt x="114759" y="1182586"/>
                </a:lnTo>
                <a:lnTo>
                  <a:pt x="55214" y="1162844"/>
                </a:lnTo>
                <a:lnTo>
                  <a:pt x="15594" y="1110043"/>
                </a:lnTo>
                <a:lnTo>
                  <a:pt x="7425" y="1065062"/>
                </a:lnTo>
                <a:lnTo>
                  <a:pt x="7425" y="124903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4F81BC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919483" y="4166985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919483" y="4692001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919483" y="5217760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897335" y="3505658"/>
            <a:ext cx="391793" cy="332239"/>
          </a:xfrm>
          <a:custGeom>
            <a:avLst/>
            <a:gdLst>
              <a:gd name="connsiteX0" fmla="*/ 240006 w 391793"/>
              <a:gd name="connsiteY0" fmla="*/ 0 h 332239"/>
              <a:gd name="connsiteX1" fmla="*/ 240006 w 391793"/>
              <a:gd name="connsiteY1" fmla="*/ 66387 h 332239"/>
              <a:gd name="connsiteX2" fmla="*/ 0 w 391793"/>
              <a:gd name="connsiteY2" fmla="*/ 66387 h 332239"/>
              <a:gd name="connsiteX3" fmla="*/ 0 w 391793"/>
              <a:gd name="connsiteY3" fmla="*/ 265701 h 332239"/>
              <a:gd name="connsiteX4" fmla="*/ 240006 w 391793"/>
              <a:gd name="connsiteY4" fmla="*/ 265701 h 332239"/>
              <a:gd name="connsiteX5" fmla="*/ 240006 w 391793"/>
              <a:gd name="connsiteY5" fmla="*/ 332239 h 332239"/>
              <a:gd name="connsiteX6" fmla="*/ 391792 w 391793"/>
              <a:gd name="connsiteY6" fmla="*/ 166045 h 332239"/>
              <a:gd name="connsiteX7" fmla="*/ 240006 w 391793"/>
              <a:gd name="connsiteY7" fmla="*/ 0 h 3322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391793" h="332239">
                <a:moveTo>
                  <a:pt x="240006" y="0"/>
                </a:moveTo>
                <a:lnTo>
                  <a:pt x="240006" y="66387"/>
                </a:lnTo>
                <a:lnTo>
                  <a:pt x="0" y="66387"/>
                </a:lnTo>
                <a:lnTo>
                  <a:pt x="0" y="265701"/>
                </a:lnTo>
                <a:lnTo>
                  <a:pt x="240006" y="265701"/>
                </a:lnTo>
                <a:lnTo>
                  <a:pt x="240006" y="332239"/>
                </a:lnTo>
                <a:lnTo>
                  <a:pt x="391792" y="166045"/>
                </a:lnTo>
                <a:lnTo>
                  <a:pt x="240006" y="0"/>
                </a:lnTo>
              </a:path>
            </a:pathLst>
          </a:custGeom>
          <a:solidFill>
            <a:srgbClr val="B1C1D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2452501" y="3405407"/>
            <a:ext cx="1219641" cy="881760"/>
          </a:xfrm>
          <a:custGeom>
            <a:avLst/>
            <a:gdLst>
              <a:gd name="connsiteX0" fmla="*/ 1139144 w 1219641"/>
              <a:gd name="connsiteY0" fmla="*/ 0 h 881760"/>
              <a:gd name="connsiteX1" fmla="*/ 80497 w 1219641"/>
              <a:gd name="connsiteY1" fmla="*/ 0 h 881760"/>
              <a:gd name="connsiteX2" fmla="*/ 64693 w 1219641"/>
              <a:gd name="connsiteY2" fmla="*/ 1695 h 881760"/>
              <a:gd name="connsiteX3" fmla="*/ 23466 w 1219641"/>
              <a:gd name="connsiteY3" fmla="*/ 25693 h 881760"/>
              <a:gd name="connsiteX4" fmla="*/ 1556 w 1219641"/>
              <a:gd name="connsiteY4" fmla="*/ 70827 h 881760"/>
              <a:gd name="connsiteX5" fmla="*/ 0 w 1219641"/>
              <a:gd name="connsiteY5" fmla="*/ 88072 h 881760"/>
              <a:gd name="connsiteX6" fmla="*/ 0 w 1219641"/>
              <a:gd name="connsiteY6" fmla="*/ 793540 h 881760"/>
              <a:gd name="connsiteX7" fmla="*/ 13470 w 1219641"/>
              <a:gd name="connsiteY7" fmla="*/ 842516 h 881760"/>
              <a:gd name="connsiteX8" fmla="*/ 49641 w 1219641"/>
              <a:gd name="connsiteY8" fmla="*/ 875021 h 881760"/>
              <a:gd name="connsiteX9" fmla="*/ 80497 w 1219641"/>
              <a:gd name="connsiteY9" fmla="*/ 881760 h 881760"/>
              <a:gd name="connsiteX10" fmla="*/ 1139144 w 1219641"/>
              <a:gd name="connsiteY10" fmla="*/ 881760 h 881760"/>
              <a:gd name="connsiteX11" fmla="*/ 1183817 w 1219641"/>
              <a:gd name="connsiteY11" fmla="*/ 866910 h 881760"/>
              <a:gd name="connsiteX12" fmla="*/ 1213514 w 1219641"/>
              <a:gd name="connsiteY12" fmla="*/ 827346 h 881760"/>
              <a:gd name="connsiteX13" fmla="*/ 1219641 w 1219641"/>
              <a:gd name="connsiteY13" fmla="*/ 793540 h 881760"/>
              <a:gd name="connsiteX14" fmla="*/ 1219641 w 1219641"/>
              <a:gd name="connsiteY14" fmla="*/ 88072 h 881760"/>
              <a:gd name="connsiteX15" fmla="*/ 1206107 w 1219641"/>
              <a:gd name="connsiteY15" fmla="*/ 39178 h 881760"/>
              <a:gd name="connsiteX16" fmla="*/ 1169979 w 1219641"/>
              <a:gd name="connsiteY16" fmla="*/ 6664 h 881760"/>
              <a:gd name="connsiteX17" fmla="*/ 1139144 w 1219641"/>
              <a:gd name="connsiteY17" fmla="*/ 0 h 88176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</a:cxnLst>
            <a:rect l="l" t="t" r="r" b="b"/>
            <a:pathLst>
              <a:path w="1219641" h="881760">
                <a:moveTo>
                  <a:pt x="1139144" y="0"/>
                </a:moveTo>
                <a:lnTo>
                  <a:pt x="80497" y="0"/>
                </a:lnTo>
                <a:lnTo>
                  <a:pt x="64693" y="1695"/>
                </a:lnTo>
                <a:lnTo>
                  <a:pt x="23466" y="25693"/>
                </a:lnTo>
                <a:lnTo>
                  <a:pt x="1556" y="70827"/>
                </a:lnTo>
                <a:lnTo>
                  <a:pt x="0" y="88072"/>
                </a:lnTo>
                <a:lnTo>
                  <a:pt x="0" y="793540"/>
                </a:lnTo>
                <a:lnTo>
                  <a:pt x="13470" y="842516"/>
                </a:lnTo>
                <a:lnTo>
                  <a:pt x="49641" y="875021"/>
                </a:lnTo>
                <a:lnTo>
                  <a:pt x="80497" y="881760"/>
                </a:lnTo>
                <a:lnTo>
                  <a:pt x="1139144" y="881760"/>
                </a:lnTo>
                <a:lnTo>
                  <a:pt x="1183817" y="866910"/>
                </a:lnTo>
                <a:lnTo>
                  <a:pt x="1213514" y="827346"/>
                </a:lnTo>
                <a:lnTo>
                  <a:pt x="1219641" y="793540"/>
                </a:lnTo>
                <a:lnTo>
                  <a:pt x="1219641" y="88072"/>
                </a:lnTo>
                <a:lnTo>
                  <a:pt x="1206107" y="39178"/>
                </a:lnTo>
                <a:lnTo>
                  <a:pt x="1169979" y="6664"/>
                </a:lnTo>
                <a:lnTo>
                  <a:pt x="1139144" y="0"/>
                </a:lnTo>
              </a:path>
            </a:pathLst>
          </a:custGeom>
          <a:solidFill>
            <a:srgbClr val="C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2703053" y="3938146"/>
            <a:ext cx="1219791" cy="1175160"/>
          </a:xfrm>
          <a:custGeom>
            <a:avLst/>
            <a:gdLst>
              <a:gd name="connsiteX0" fmla="*/ 1112410 w 1219791"/>
              <a:gd name="connsiteY0" fmla="*/ 0 h 1175160"/>
              <a:gd name="connsiteX1" fmla="*/ 107378 w 1219791"/>
              <a:gd name="connsiteY1" fmla="*/ 0 h 1175160"/>
              <a:gd name="connsiteX2" fmla="*/ 86309 w 1219791"/>
              <a:gd name="connsiteY2" fmla="*/ 2271 h 1175160"/>
              <a:gd name="connsiteX3" fmla="*/ 31486 w 1219791"/>
              <a:gd name="connsiteY3" fmla="*/ 34455 h 1175160"/>
              <a:gd name="connsiteX4" fmla="*/ 8167 w 1219791"/>
              <a:gd name="connsiteY4" fmla="*/ 72513 h 1175160"/>
              <a:gd name="connsiteX5" fmla="*/ 0 w 1219791"/>
              <a:gd name="connsiteY5" fmla="*/ 117477 h 1175160"/>
              <a:gd name="connsiteX6" fmla="*/ 0 w 1219791"/>
              <a:gd name="connsiteY6" fmla="*/ 1057637 h 1175160"/>
              <a:gd name="connsiteX7" fmla="*/ 8168 w 1219791"/>
              <a:gd name="connsiteY7" fmla="*/ 1102617 h 1175160"/>
              <a:gd name="connsiteX8" fmla="*/ 31486 w 1219791"/>
              <a:gd name="connsiteY8" fmla="*/ 1140748 h 1175160"/>
              <a:gd name="connsiteX9" fmla="*/ 86309 w 1219791"/>
              <a:gd name="connsiteY9" fmla="*/ 1172881 h 1175160"/>
              <a:gd name="connsiteX10" fmla="*/ 107378 w 1219791"/>
              <a:gd name="connsiteY10" fmla="*/ 1175160 h 1175160"/>
              <a:gd name="connsiteX11" fmla="*/ 1112410 w 1219791"/>
              <a:gd name="connsiteY11" fmla="*/ 1175160 h 1175160"/>
              <a:gd name="connsiteX12" fmla="*/ 1171914 w 1219791"/>
              <a:gd name="connsiteY12" fmla="*/ 1155418 h 1175160"/>
              <a:gd name="connsiteX13" fmla="*/ 1211566 w 1219791"/>
              <a:gd name="connsiteY13" fmla="*/ 1102617 h 1175160"/>
              <a:gd name="connsiteX14" fmla="*/ 1219791 w 1219791"/>
              <a:gd name="connsiteY14" fmla="*/ 1057637 h 1175160"/>
              <a:gd name="connsiteX15" fmla="*/ 1219791 w 1219791"/>
              <a:gd name="connsiteY15" fmla="*/ 117477 h 1175160"/>
              <a:gd name="connsiteX16" fmla="*/ 1211566 w 1219791"/>
              <a:gd name="connsiteY16" fmla="*/ 72513 h 1175160"/>
              <a:gd name="connsiteX17" fmla="*/ 1188304 w 1219791"/>
              <a:gd name="connsiteY17" fmla="*/ 34455 h 1175160"/>
              <a:gd name="connsiteX18" fmla="*/ 1133396 w 1219791"/>
              <a:gd name="connsiteY18" fmla="*/ 2271 h 1175160"/>
              <a:gd name="connsiteX19" fmla="*/ 1112410 w 1219791"/>
              <a:gd name="connsiteY19" fmla="*/ 0 h 117516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</a:cxnLst>
            <a:rect l="l" t="t" r="r" b="b"/>
            <a:pathLst>
              <a:path w="1219791" h="1175160">
                <a:moveTo>
                  <a:pt x="1112410" y="0"/>
                </a:moveTo>
                <a:lnTo>
                  <a:pt x="107378" y="0"/>
                </a:lnTo>
                <a:lnTo>
                  <a:pt x="86309" y="2271"/>
                </a:lnTo>
                <a:lnTo>
                  <a:pt x="31486" y="34455"/>
                </a:lnTo>
                <a:lnTo>
                  <a:pt x="8167" y="72513"/>
                </a:lnTo>
                <a:lnTo>
                  <a:pt x="0" y="117477"/>
                </a:lnTo>
                <a:lnTo>
                  <a:pt x="0" y="1057637"/>
                </a:lnTo>
                <a:lnTo>
                  <a:pt x="8168" y="1102617"/>
                </a:lnTo>
                <a:lnTo>
                  <a:pt x="31486" y="1140748"/>
                </a:lnTo>
                <a:lnTo>
                  <a:pt x="86309" y="1172881"/>
                </a:lnTo>
                <a:lnTo>
                  <a:pt x="107378" y="1175160"/>
                </a:lnTo>
                <a:lnTo>
                  <a:pt x="1112410" y="1175160"/>
                </a:lnTo>
                <a:lnTo>
                  <a:pt x="1171914" y="1155418"/>
                </a:lnTo>
                <a:lnTo>
                  <a:pt x="1211566" y="1102617"/>
                </a:lnTo>
                <a:lnTo>
                  <a:pt x="1219791" y="1057637"/>
                </a:lnTo>
                <a:lnTo>
                  <a:pt x="1219791" y="117477"/>
                </a:lnTo>
                <a:lnTo>
                  <a:pt x="1211566" y="72513"/>
                </a:lnTo>
                <a:lnTo>
                  <a:pt x="1188304" y="34455"/>
                </a:lnTo>
                <a:lnTo>
                  <a:pt x="1133396" y="2271"/>
                </a:lnTo>
                <a:lnTo>
                  <a:pt x="1112410" y="0"/>
                </a:lnTo>
              </a:path>
            </a:pathLst>
          </a:custGeom>
          <a:solidFill>
            <a:srgbClr val="19191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695627" y="3930720"/>
            <a:ext cx="1234643" cy="1190012"/>
          </a:xfrm>
          <a:custGeom>
            <a:avLst/>
            <a:gdLst>
              <a:gd name="connsiteX0" fmla="*/ 7425 w 1234643"/>
              <a:gd name="connsiteY0" fmla="*/ 124903 h 1190012"/>
              <a:gd name="connsiteX1" fmla="*/ 15593 w 1234643"/>
              <a:gd name="connsiteY1" fmla="*/ 79939 h 1190012"/>
              <a:gd name="connsiteX2" fmla="*/ 38911 w 1234643"/>
              <a:gd name="connsiteY2" fmla="*/ 41881 h 1190012"/>
              <a:gd name="connsiteX3" fmla="*/ 93735 w 1234643"/>
              <a:gd name="connsiteY3" fmla="*/ 9697 h 1190012"/>
              <a:gd name="connsiteX4" fmla="*/ 114804 w 1234643"/>
              <a:gd name="connsiteY4" fmla="*/ 7425 h 1190012"/>
              <a:gd name="connsiteX5" fmla="*/ 1119836 w 1234643"/>
              <a:gd name="connsiteY5" fmla="*/ 7425 h 1190012"/>
              <a:gd name="connsiteX6" fmla="*/ 1179340 w 1234643"/>
              <a:gd name="connsiteY6" fmla="*/ 27162 h 1190012"/>
              <a:gd name="connsiteX7" fmla="*/ 1218992 w 1234643"/>
              <a:gd name="connsiteY7" fmla="*/ 79939 h 1190012"/>
              <a:gd name="connsiteX8" fmla="*/ 1227217 w 1234643"/>
              <a:gd name="connsiteY8" fmla="*/ 124903 h 1190012"/>
              <a:gd name="connsiteX9" fmla="*/ 1227217 w 1234643"/>
              <a:gd name="connsiteY9" fmla="*/ 1065062 h 1190012"/>
              <a:gd name="connsiteX10" fmla="*/ 1218992 w 1234643"/>
              <a:gd name="connsiteY10" fmla="*/ 1110043 h 1190012"/>
              <a:gd name="connsiteX11" fmla="*/ 1195729 w 1234643"/>
              <a:gd name="connsiteY11" fmla="*/ 1148174 h 1190012"/>
              <a:gd name="connsiteX12" fmla="*/ 1140822 w 1234643"/>
              <a:gd name="connsiteY12" fmla="*/ 1180307 h 1190012"/>
              <a:gd name="connsiteX13" fmla="*/ 1119836 w 1234643"/>
              <a:gd name="connsiteY13" fmla="*/ 1182586 h 1190012"/>
              <a:gd name="connsiteX14" fmla="*/ 114804 w 1234643"/>
              <a:gd name="connsiteY14" fmla="*/ 1182586 h 1190012"/>
              <a:gd name="connsiteX15" fmla="*/ 55218 w 1234643"/>
              <a:gd name="connsiteY15" fmla="*/ 1162844 h 1190012"/>
              <a:gd name="connsiteX16" fmla="*/ 15594 w 1234643"/>
              <a:gd name="connsiteY16" fmla="*/ 1110043 h 1190012"/>
              <a:gd name="connsiteX17" fmla="*/ 7425 w 1234643"/>
              <a:gd name="connsiteY17" fmla="*/ 1065062 h 1190012"/>
              <a:gd name="connsiteX18" fmla="*/ 7425 w 1234643"/>
              <a:gd name="connsiteY18" fmla="*/ 124903 h 119001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</a:cxnLst>
            <a:rect l="l" t="t" r="r" b="b"/>
            <a:pathLst>
              <a:path w="1234643" h="1190012">
                <a:moveTo>
                  <a:pt x="7425" y="124903"/>
                </a:moveTo>
                <a:lnTo>
                  <a:pt x="15593" y="79939"/>
                </a:lnTo>
                <a:lnTo>
                  <a:pt x="38911" y="41881"/>
                </a:lnTo>
                <a:lnTo>
                  <a:pt x="93735" y="9697"/>
                </a:lnTo>
                <a:lnTo>
                  <a:pt x="114804" y="7425"/>
                </a:lnTo>
                <a:lnTo>
                  <a:pt x="1119836" y="7425"/>
                </a:lnTo>
                <a:lnTo>
                  <a:pt x="1179340" y="27162"/>
                </a:lnTo>
                <a:lnTo>
                  <a:pt x="1218992" y="79939"/>
                </a:lnTo>
                <a:lnTo>
                  <a:pt x="1227217" y="124903"/>
                </a:lnTo>
                <a:lnTo>
                  <a:pt x="1227217" y="1065062"/>
                </a:lnTo>
                <a:lnTo>
                  <a:pt x="1218992" y="1110043"/>
                </a:lnTo>
                <a:lnTo>
                  <a:pt x="1195729" y="1148174"/>
                </a:lnTo>
                <a:lnTo>
                  <a:pt x="1140822" y="1180307"/>
                </a:lnTo>
                <a:lnTo>
                  <a:pt x="1119836" y="1182586"/>
                </a:lnTo>
                <a:lnTo>
                  <a:pt x="114804" y="1182586"/>
                </a:lnTo>
                <a:lnTo>
                  <a:pt x="55218" y="1162844"/>
                </a:lnTo>
                <a:lnTo>
                  <a:pt x="15594" y="1110043"/>
                </a:lnTo>
                <a:lnTo>
                  <a:pt x="7425" y="1065062"/>
                </a:lnTo>
                <a:lnTo>
                  <a:pt x="7425" y="124903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4F81BC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880296" y="4166985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880296" y="4692001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880296" y="5217760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3857792" y="3505658"/>
            <a:ext cx="391794" cy="332239"/>
          </a:xfrm>
          <a:custGeom>
            <a:avLst/>
            <a:gdLst>
              <a:gd name="connsiteX0" fmla="*/ 240008 w 391794"/>
              <a:gd name="connsiteY0" fmla="*/ 0 h 332239"/>
              <a:gd name="connsiteX1" fmla="*/ 240008 w 391794"/>
              <a:gd name="connsiteY1" fmla="*/ 66387 h 332239"/>
              <a:gd name="connsiteX2" fmla="*/ 0 w 391794"/>
              <a:gd name="connsiteY2" fmla="*/ 66387 h 332239"/>
              <a:gd name="connsiteX3" fmla="*/ 0 w 391794"/>
              <a:gd name="connsiteY3" fmla="*/ 265701 h 332239"/>
              <a:gd name="connsiteX4" fmla="*/ 240008 w 391794"/>
              <a:gd name="connsiteY4" fmla="*/ 265701 h 332239"/>
              <a:gd name="connsiteX5" fmla="*/ 240008 w 391794"/>
              <a:gd name="connsiteY5" fmla="*/ 332239 h 332239"/>
              <a:gd name="connsiteX6" fmla="*/ 391794 w 391794"/>
              <a:gd name="connsiteY6" fmla="*/ 166045 h 332239"/>
              <a:gd name="connsiteX7" fmla="*/ 240008 w 391794"/>
              <a:gd name="connsiteY7" fmla="*/ 0 h 3322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391794" h="332239">
                <a:moveTo>
                  <a:pt x="240008" y="0"/>
                </a:moveTo>
                <a:lnTo>
                  <a:pt x="240008" y="66387"/>
                </a:lnTo>
                <a:lnTo>
                  <a:pt x="0" y="66387"/>
                </a:lnTo>
                <a:lnTo>
                  <a:pt x="0" y="265701"/>
                </a:lnTo>
                <a:lnTo>
                  <a:pt x="240008" y="265701"/>
                </a:lnTo>
                <a:lnTo>
                  <a:pt x="240008" y="332239"/>
                </a:lnTo>
                <a:lnTo>
                  <a:pt x="391794" y="166045"/>
                </a:lnTo>
                <a:lnTo>
                  <a:pt x="240008" y="0"/>
                </a:lnTo>
              </a:path>
            </a:pathLst>
          </a:custGeom>
          <a:solidFill>
            <a:srgbClr val="B1C1D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4412958" y="3405407"/>
            <a:ext cx="1219642" cy="881760"/>
          </a:xfrm>
          <a:custGeom>
            <a:avLst/>
            <a:gdLst>
              <a:gd name="connsiteX0" fmla="*/ 1139144 w 1219642"/>
              <a:gd name="connsiteY0" fmla="*/ 0 h 881760"/>
              <a:gd name="connsiteX1" fmla="*/ 80497 w 1219642"/>
              <a:gd name="connsiteY1" fmla="*/ 0 h 881760"/>
              <a:gd name="connsiteX2" fmla="*/ 64693 w 1219642"/>
              <a:gd name="connsiteY2" fmla="*/ 1695 h 881760"/>
              <a:gd name="connsiteX3" fmla="*/ 23464 w 1219642"/>
              <a:gd name="connsiteY3" fmla="*/ 25693 h 881760"/>
              <a:gd name="connsiteX4" fmla="*/ 1556 w 1219642"/>
              <a:gd name="connsiteY4" fmla="*/ 70827 h 881760"/>
              <a:gd name="connsiteX5" fmla="*/ 0 w 1219642"/>
              <a:gd name="connsiteY5" fmla="*/ 88072 h 881760"/>
              <a:gd name="connsiteX6" fmla="*/ 0 w 1219642"/>
              <a:gd name="connsiteY6" fmla="*/ 793540 h 881760"/>
              <a:gd name="connsiteX7" fmla="*/ 13470 w 1219642"/>
              <a:gd name="connsiteY7" fmla="*/ 842516 h 881760"/>
              <a:gd name="connsiteX8" fmla="*/ 49641 w 1219642"/>
              <a:gd name="connsiteY8" fmla="*/ 875021 h 881760"/>
              <a:gd name="connsiteX9" fmla="*/ 80497 w 1219642"/>
              <a:gd name="connsiteY9" fmla="*/ 881760 h 881760"/>
              <a:gd name="connsiteX10" fmla="*/ 1139144 w 1219642"/>
              <a:gd name="connsiteY10" fmla="*/ 881760 h 881760"/>
              <a:gd name="connsiteX11" fmla="*/ 1183819 w 1219642"/>
              <a:gd name="connsiteY11" fmla="*/ 866910 h 881760"/>
              <a:gd name="connsiteX12" fmla="*/ 1213515 w 1219642"/>
              <a:gd name="connsiteY12" fmla="*/ 827346 h 881760"/>
              <a:gd name="connsiteX13" fmla="*/ 1219642 w 1219642"/>
              <a:gd name="connsiteY13" fmla="*/ 793540 h 881760"/>
              <a:gd name="connsiteX14" fmla="*/ 1219642 w 1219642"/>
              <a:gd name="connsiteY14" fmla="*/ 88072 h 881760"/>
              <a:gd name="connsiteX15" fmla="*/ 1206108 w 1219642"/>
              <a:gd name="connsiteY15" fmla="*/ 39178 h 881760"/>
              <a:gd name="connsiteX16" fmla="*/ 1169980 w 1219642"/>
              <a:gd name="connsiteY16" fmla="*/ 6664 h 881760"/>
              <a:gd name="connsiteX17" fmla="*/ 1139144 w 1219642"/>
              <a:gd name="connsiteY17" fmla="*/ 0 h 88176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</a:cxnLst>
            <a:rect l="l" t="t" r="r" b="b"/>
            <a:pathLst>
              <a:path w="1219642" h="881760">
                <a:moveTo>
                  <a:pt x="1139144" y="0"/>
                </a:moveTo>
                <a:lnTo>
                  <a:pt x="80497" y="0"/>
                </a:lnTo>
                <a:lnTo>
                  <a:pt x="64693" y="1695"/>
                </a:lnTo>
                <a:lnTo>
                  <a:pt x="23464" y="25693"/>
                </a:lnTo>
                <a:lnTo>
                  <a:pt x="1556" y="70827"/>
                </a:lnTo>
                <a:lnTo>
                  <a:pt x="0" y="88072"/>
                </a:lnTo>
                <a:lnTo>
                  <a:pt x="0" y="793540"/>
                </a:lnTo>
                <a:lnTo>
                  <a:pt x="13470" y="842516"/>
                </a:lnTo>
                <a:lnTo>
                  <a:pt x="49641" y="875021"/>
                </a:lnTo>
                <a:lnTo>
                  <a:pt x="80497" y="881760"/>
                </a:lnTo>
                <a:lnTo>
                  <a:pt x="1139144" y="881760"/>
                </a:lnTo>
                <a:lnTo>
                  <a:pt x="1183819" y="866910"/>
                </a:lnTo>
                <a:lnTo>
                  <a:pt x="1213515" y="827346"/>
                </a:lnTo>
                <a:lnTo>
                  <a:pt x="1219642" y="793540"/>
                </a:lnTo>
                <a:lnTo>
                  <a:pt x="1219642" y="88072"/>
                </a:lnTo>
                <a:lnTo>
                  <a:pt x="1206108" y="39178"/>
                </a:lnTo>
                <a:lnTo>
                  <a:pt x="1169980" y="6664"/>
                </a:lnTo>
                <a:lnTo>
                  <a:pt x="1139144" y="0"/>
                </a:lnTo>
              </a:path>
            </a:pathLst>
          </a:custGeom>
          <a:solidFill>
            <a:srgbClr val="C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4663510" y="3938146"/>
            <a:ext cx="1219791" cy="1175160"/>
          </a:xfrm>
          <a:custGeom>
            <a:avLst/>
            <a:gdLst>
              <a:gd name="connsiteX0" fmla="*/ 1112410 w 1219791"/>
              <a:gd name="connsiteY0" fmla="*/ 0 h 1175160"/>
              <a:gd name="connsiteX1" fmla="*/ 107379 w 1219791"/>
              <a:gd name="connsiteY1" fmla="*/ 0 h 1175160"/>
              <a:gd name="connsiteX2" fmla="*/ 86309 w 1219791"/>
              <a:gd name="connsiteY2" fmla="*/ 2271 h 1175160"/>
              <a:gd name="connsiteX3" fmla="*/ 31486 w 1219791"/>
              <a:gd name="connsiteY3" fmla="*/ 34455 h 1175160"/>
              <a:gd name="connsiteX4" fmla="*/ 8168 w 1219791"/>
              <a:gd name="connsiteY4" fmla="*/ 72513 h 1175160"/>
              <a:gd name="connsiteX5" fmla="*/ 0 w 1219791"/>
              <a:gd name="connsiteY5" fmla="*/ 117477 h 1175160"/>
              <a:gd name="connsiteX6" fmla="*/ 0 w 1219791"/>
              <a:gd name="connsiteY6" fmla="*/ 1057637 h 1175160"/>
              <a:gd name="connsiteX7" fmla="*/ 8167 w 1219791"/>
              <a:gd name="connsiteY7" fmla="*/ 1102617 h 1175160"/>
              <a:gd name="connsiteX8" fmla="*/ 31486 w 1219791"/>
              <a:gd name="connsiteY8" fmla="*/ 1140748 h 1175160"/>
              <a:gd name="connsiteX9" fmla="*/ 86309 w 1219791"/>
              <a:gd name="connsiteY9" fmla="*/ 1172881 h 1175160"/>
              <a:gd name="connsiteX10" fmla="*/ 107379 w 1219791"/>
              <a:gd name="connsiteY10" fmla="*/ 1175160 h 1175160"/>
              <a:gd name="connsiteX11" fmla="*/ 1112410 w 1219791"/>
              <a:gd name="connsiteY11" fmla="*/ 1175160 h 1175160"/>
              <a:gd name="connsiteX12" fmla="*/ 1171914 w 1219791"/>
              <a:gd name="connsiteY12" fmla="*/ 1155418 h 1175160"/>
              <a:gd name="connsiteX13" fmla="*/ 1211566 w 1219791"/>
              <a:gd name="connsiteY13" fmla="*/ 1102617 h 1175160"/>
              <a:gd name="connsiteX14" fmla="*/ 1219791 w 1219791"/>
              <a:gd name="connsiteY14" fmla="*/ 1057637 h 1175160"/>
              <a:gd name="connsiteX15" fmla="*/ 1219791 w 1219791"/>
              <a:gd name="connsiteY15" fmla="*/ 117477 h 1175160"/>
              <a:gd name="connsiteX16" fmla="*/ 1211566 w 1219791"/>
              <a:gd name="connsiteY16" fmla="*/ 72513 h 1175160"/>
              <a:gd name="connsiteX17" fmla="*/ 1188303 w 1219791"/>
              <a:gd name="connsiteY17" fmla="*/ 34455 h 1175160"/>
              <a:gd name="connsiteX18" fmla="*/ 1133396 w 1219791"/>
              <a:gd name="connsiteY18" fmla="*/ 2271 h 1175160"/>
              <a:gd name="connsiteX19" fmla="*/ 1112410 w 1219791"/>
              <a:gd name="connsiteY19" fmla="*/ 0 h 117516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</a:cxnLst>
            <a:rect l="l" t="t" r="r" b="b"/>
            <a:pathLst>
              <a:path w="1219791" h="1175160">
                <a:moveTo>
                  <a:pt x="1112410" y="0"/>
                </a:moveTo>
                <a:lnTo>
                  <a:pt x="107379" y="0"/>
                </a:lnTo>
                <a:lnTo>
                  <a:pt x="86309" y="2271"/>
                </a:lnTo>
                <a:lnTo>
                  <a:pt x="31486" y="34455"/>
                </a:lnTo>
                <a:lnTo>
                  <a:pt x="8168" y="72513"/>
                </a:lnTo>
                <a:lnTo>
                  <a:pt x="0" y="117477"/>
                </a:lnTo>
                <a:lnTo>
                  <a:pt x="0" y="1057637"/>
                </a:lnTo>
                <a:lnTo>
                  <a:pt x="8167" y="1102617"/>
                </a:lnTo>
                <a:lnTo>
                  <a:pt x="31486" y="1140748"/>
                </a:lnTo>
                <a:lnTo>
                  <a:pt x="86309" y="1172881"/>
                </a:lnTo>
                <a:lnTo>
                  <a:pt x="107379" y="1175160"/>
                </a:lnTo>
                <a:lnTo>
                  <a:pt x="1112410" y="1175160"/>
                </a:lnTo>
                <a:lnTo>
                  <a:pt x="1171914" y="1155418"/>
                </a:lnTo>
                <a:lnTo>
                  <a:pt x="1211566" y="1102617"/>
                </a:lnTo>
                <a:lnTo>
                  <a:pt x="1219791" y="1057637"/>
                </a:lnTo>
                <a:lnTo>
                  <a:pt x="1219791" y="117477"/>
                </a:lnTo>
                <a:lnTo>
                  <a:pt x="1211566" y="72513"/>
                </a:lnTo>
                <a:lnTo>
                  <a:pt x="1188303" y="34455"/>
                </a:lnTo>
                <a:lnTo>
                  <a:pt x="1133396" y="2271"/>
                </a:lnTo>
                <a:lnTo>
                  <a:pt x="1112410" y="0"/>
                </a:lnTo>
              </a:path>
            </a:pathLst>
          </a:custGeom>
          <a:solidFill>
            <a:srgbClr val="19191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4656084" y="3930720"/>
            <a:ext cx="1234642" cy="1190012"/>
          </a:xfrm>
          <a:custGeom>
            <a:avLst/>
            <a:gdLst>
              <a:gd name="connsiteX0" fmla="*/ 7425 w 1234642"/>
              <a:gd name="connsiteY0" fmla="*/ 124903 h 1190012"/>
              <a:gd name="connsiteX1" fmla="*/ 15594 w 1234642"/>
              <a:gd name="connsiteY1" fmla="*/ 79939 h 1190012"/>
              <a:gd name="connsiteX2" fmla="*/ 38911 w 1234642"/>
              <a:gd name="connsiteY2" fmla="*/ 41881 h 1190012"/>
              <a:gd name="connsiteX3" fmla="*/ 93735 w 1234642"/>
              <a:gd name="connsiteY3" fmla="*/ 9697 h 1190012"/>
              <a:gd name="connsiteX4" fmla="*/ 114805 w 1234642"/>
              <a:gd name="connsiteY4" fmla="*/ 7425 h 1190012"/>
              <a:gd name="connsiteX5" fmla="*/ 1119836 w 1234642"/>
              <a:gd name="connsiteY5" fmla="*/ 7425 h 1190012"/>
              <a:gd name="connsiteX6" fmla="*/ 1179340 w 1234642"/>
              <a:gd name="connsiteY6" fmla="*/ 27162 h 1190012"/>
              <a:gd name="connsiteX7" fmla="*/ 1218992 w 1234642"/>
              <a:gd name="connsiteY7" fmla="*/ 79939 h 1190012"/>
              <a:gd name="connsiteX8" fmla="*/ 1227216 w 1234642"/>
              <a:gd name="connsiteY8" fmla="*/ 124903 h 1190012"/>
              <a:gd name="connsiteX9" fmla="*/ 1227216 w 1234642"/>
              <a:gd name="connsiteY9" fmla="*/ 1065062 h 1190012"/>
              <a:gd name="connsiteX10" fmla="*/ 1218992 w 1234642"/>
              <a:gd name="connsiteY10" fmla="*/ 1110043 h 1190012"/>
              <a:gd name="connsiteX11" fmla="*/ 1195729 w 1234642"/>
              <a:gd name="connsiteY11" fmla="*/ 1148174 h 1190012"/>
              <a:gd name="connsiteX12" fmla="*/ 1140822 w 1234642"/>
              <a:gd name="connsiteY12" fmla="*/ 1180307 h 1190012"/>
              <a:gd name="connsiteX13" fmla="*/ 1119836 w 1234642"/>
              <a:gd name="connsiteY13" fmla="*/ 1182586 h 1190012"/>
              <a:gd name="connsiteX14" fmla="*/ 114805 w 1234642"/>
              <a:gd name="connsiteY14" fmla="*/ 1182586 h 1190012"/>
              <a:gd name="connsiteX15" fmla="*/ 55218 w 1234642"/>
              <a:gd name="connsiteY15" fmla="*/ 1162844 h 1190012"/>
              <a:gd name="connsiteX16" fmla="*/ 15593 w 1234642"/>
              <a:gd name="connsiteY16" fmla="*/ 1110043 h 1190012"/>
              <a:gd name="connsiteX17" fmla="*/ 7425 w 1234642"/>
              <a:gd name="connsiteY17" fmla="*/ 1065062 h 1190012"/>
              <a:gd name="connsiteX18" fmla="*/ 7425 w 1234642"/>
              <a:gd name="connsiteY18" fmla="*/ 124903 h 119001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</a:cxnLst>
            <a:rect l="l" t="t" r="r" b="b"/>
            <a:pathLst>
              <a:path w="1234642" h="1190012">
                <a:moveTo>
                  <a:pt x="7425" y="124903"/>
                </a:moveTo>
                <a:lnTo>
                  <a:pt x="15594" y="79939"/>
                </a:lnTo>
                <a:lnTo>
                  <a:pt x="38911" y="41881"/>
                </a:lnTo>
                <a:lnTo>
                  <a:pt x="93735" y="9697"/>
                </a:lnTo>
                <a:lnTo>
                  <a:pt x="114805" y="7425"/>
                </a:lnTo>
                <a:lnTo>
                  <a:pt x="1119836" y="7425"/>
                </a:lnTo>
                <a:lnTo>
                  <a:pt x="1179340" y="27162"/>
                </a:lnTo>
                <a:lnTo>
                  <a:pt x="1218992" y="79939"/>
                </a:lnTo>
                <a:lnTo>
                  <a:pt x="1227216" y="124903"/>
                </a:lnTo>
                <a:lnTo>
                  <a:pt x="1227216" y="1065062"/>
                </a:lnTo>
                <a:lnTo>
                  <a:pt x="1218992" y="1110043"/>
                </a:lnTo>
                <a:lnTo>
                  <a:pt x="1195729" y="1148174"/>
                </a:lnTo>
                <a:lnTo>
                  <a:pt x="1140822" y="1180307"/>
                </a:lnTo>
                <a:lnTo>
                  <a:pt x="1119836" y="1182586"/>
                </a:lnTo>
                <a:lnTo>
                  <a:pt x="114805" y="1182586"/>
                </a:lnTo>
                <a:lnTo>
                  <a:pt x="55218" y="1162844"/>
                </a:lnTo>
                <a:lnTo>
                  <a:pt x="15593" y="1110043"/>
                </a:lnTo>
                <a:lnTo>
                  <a:pt x="7425" y="1065062"/>
                </a:lnTo>
                <a:lnTo>
                  <a:pt x="7425" y="124903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4F81BC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4841049" y="4166985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4841049" y="4692001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4841049" y="5217760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5818249" y="3505658"/>
            <a:ext cx="391794" cy="332239"/>
          </a:xfrm>
          <a:custGeom>
            <a:avLst/>
            <a:gdLst>
              <a:gd name="connsiteX0" fmla="*/ 240008 w 391794"/>
              <a:gd name="connsiteY0" fmla="*/ 0 h 332239"/>
              <a:gd name="connsiteX1" fmla="*/ 240008 w 391794"/>
              <a:gd name="connsiteY1" fmla="*/ 66387 h 332239"/>
              <a:gd name="connsiteX2" fmla="*/ 0 w 391794"/>
              <a:gd name="connsiteY2" fmla="*/ 66387 h 332239"/>
              <a:gd name="connsiteX3" fmla="*/ 0 w 391794"/>
              <a:gd name="connsiteY3" fmla="*/ 265701 h 332239"/>
              <a:gd name="connsiteX4" fmla="*/ 240008 w 391794"/>
              <a:gd name="connsiteY4" fmla="*/ 265701 h 332239"/>
              <a:gd name="connsiteX5" fmla="*/ 240008 w 391794"/>
              <a:gd name="connsiteY5" fmla="*/ 332239 h 332239"/>
              <a:gd name="connsiteX6" fmla="*/ 391794 w 391794"/>
              <a:gd name="connsiteY6" fmla="*/ 166045 h 332239"/>
              <a:gd name="connsiteX7" fmla="*/ 240008 w 391794"/>
              <a:gd name="connsiteY7" fmla="*/ 0 h 3322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391794" h="332239">
                <a:moveTo>
                  <a:pt x="240008" y="0"/>
                </a:moveTo>
                <a:lnTo>
                  <a:pt x="240008" y="66387"/>
                </a:lnTo>
                <a:lnTo>
                  <a:pt x="0" y="66387"/>
                </a:lnTo>
                <a:lnTo>
                  <a:pt x="0" y="265701"/>
                </a:lnTo>
                <a:lnTo>
                  <a:pt x="240008" y="265701"/>
                </a:lnTo>
                <a:lnTo>
                  <a:pt x="240008" y="332239"/>
                </a:lnTo>
                <a:lnTo>
                  <a:pt x="391794" y="166045"/>
                </a:lnTo>
                <a:lnTo>
                  <a:pt x="240008" y="0"/>
                </a:lnTo>
              </a:path>
            </a:pathLst>
          </a:custGeom>
          <a:solidFill>
            <a:srgbClr val="B1C1D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6373414" y="3405407"/>
            <a:ext cx="1219642" cy="881760"/>
          </a:xfrm>
          <a:custGeom>
            <a:avLst/>
            <a:gdLst>
              <a:gd name="connsiteX0" fmla="*/ 1139143 w 1219642"/>
              <a:gd name="connsiteY0" fmla="*/ 0 h 881760"/>
              <a:gd name="connsiteX1" fmla="*/ 80497 w 1219642"/>
              <a:gd name="connsiteY1" fmla="*/ 0 h 881760"/>
              <a:gd name="connsiteX2" fmla="*/ 64693 w 1219642"/>
              <a:gd name="connsiteY2" fmla="*/ 1695 h 881760"/>
              <a:gd name="connsiteX3" fmla="*/ 23464 w 1219642"/>
              <a:gd name="connsiteY3" fmla="*/ 25693 h 881760"/>
              <a:gd name="connsiteX4" fmla="*/ 1556 w 1219642"/>
              <a:gd name="connsiteY4" fmla="*/ 70827 h 881760"/>
              <a:gd name="connsiteX5" fmla="*/ 0 w 1219642"/>
              <a:gd name="connsiteY5" fmla="*/ 88072 h 881760"/>
              <a:gd name="connsiteX6" fmla="*/ 0 w 1219642"/>
              <a:gd name="connsiteY6" fmla="*/ 793540 h 881760"/>
              <a:gd name="connsiteX7" fmla="*/ 13470 w 1219642"/>
              <a:gd name="connsiteY7" fmla="*/ 842516 h 881760"/>
              <a:gd name="connsiteX8" fmla="*/ 49641 w 1219642"/>
              <a:gd name="connsiteY8" fmla="*/ 875021 h 881760"/>
              <a:gd name="connsiteX9" fmla="*/ 80497 w 1219642"/>
              <a:gd name="connsiteY9" fmla="*/ 881760 h 881760"/>
              <a:gd name="connsiteX10" fmla="*/ 1139143 w 1219642"/>
              <a:gd name="connsiteY10" fmla="*/ 881760 h 881760"/>
              <a:gd name="connsiteX11" fmla="*/ 1183819 w 1219642"/>
              <a:gd name="connsiteY11" fmla="*/ 866910 h 881760"/>
              <a:gd name="connsiteX12" fmla="*/ 1213515 w 1219642"/>
              <a:gd name="connsiteY12" fmla="*/ 827346 h 881760"/>
              <a:gd name="connsiteX13" fmla="*/ 1219642 w 1219642"/>
              <a:gd name="connsiteY13" fmla="*/ 793540 h 881760"/>
              <a:gd name="connsiteX14" fmla="*/ 1219642 w 1219642"/>
              <a:gd name="connsiteY14" fmla="*/ 88072 h 881760"/>
              <a:gd name="connsiteX15" fmla="*/ 1206108 w 1219642"/>
              <a:gd name="connsiteY15" fmla="*/ 39178 h 881760"/>
              <a:gd name="connsiteX16" fmla="*/ 1169981 w 1219642"/>
              <a:gd name="connsiteY16" fmla="*/ 6664 h 881760"/>
              <a:gd name="connsiteX17" fmla="*/ 1139143 w 1219642"/>
              <a:gd name="connsiteY17" fmla="*/ 0 h 88176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</a:cxnLst>
            <a:rect l="l" t="t" r="r" b="b"/>
            <a:pathLst>
              <a:path w="1219642" h="881760">
                <a:moveTo>
                  <a:pt x="1139143" y="0"/>
                </a:moveTo>
                <a:lnTo>
                  <a:pt x="80497" y="0"/>
                </a:lnTo>
                <a:lnTo>
                  <a:pt x="64693" y="1695"/>
                </a:lnTo>
                <a:lnTo>
                  <a:pt x="23464" y="25693"/>
                </a:lnTo>
                <a:lnTo>
                  <a:pt x="1556" y="70827"/>
                </a:lnTo>
                <a:lnTo>
                  <a:pt x="0" y="88072"/>
                </a:lnTo>
                <a:lnTo>
                  <a:pt x="0" y="793540"/>
                </a:lnTo>
                <a:lnTo>
                  <a:pt x="13470" y="842516"/>
                </a:lnTo>
                <a:lnTo>
                  <a:pt x="49641" y="875021"/>
                </a:lnTo>
                <a:lnTo>
                  <a:pt x="80497" y="881760"/>
                </a:lnTo>
                <a:lnTo>
                  <a:pt x="1139143" y="881760"/>
                </a:lnTo>
                <a:lnTo>
                  <a:pt x="1183819" y="866910"/>
                </a:lnTo>
                <a:lnTo>
                  <a:pt x="1213515" y="827346"/>
                </a:lnTo>
                <a:lnTo>
                  <a:pt x="1219642" y="793540"/>
                </a:lnTo>
                <a:lnTo>
                  <a:pt x="1219642" y="88072"/>
                </a:lnTo>
                <a:lnTo>
                  <a:pt x="1206108" y="39178"/>
                </a:lnTo>
                <a:lnTo>
                  <a:pt x="1169981" y="6664"/>
                </a:lnTo>
                <a:lnTo>
                  <a:pt x="1139143" y="0"/>
                </a:lnTo>
              </a:path>
            </a:pathLst>
          </a:custGeom>
          <a:solidFill>
            <a:srgbClr val="C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6623966" y="3938146"/>
            <a:ext cx="1219792" cy="1175160"/>
          </a:xfrm>
          <a:custGeom>
            <a:avLst/>
            <a:gdLst>
              <a:gd name="connsiteX0" fmla="*/ 1112410 w 1219792"/>
              <a:gd name="connsiteY0" fmla="*/ 0 h 1175160"/>
              <a:gd name="connsiteX1" fmla="*/ 107379 w 1219792"/>
              <a:gd name="connsiteY1" fmla="*/ 0 h 1175160"/>
              <a:gd name="connsiteX2" fmla="*/ 86309 w 1219792"/>
              <a:gd name="connsiteY2" fmla="*/ 2271 h 1175160"/>
              <a:gd name="connsiteX3" fmla="*/ 31486 w 1219792"/>
              <a:gd name="connsiteY3" fmla="*/ 34455 h 1175160"/>
              <a:gd name="connsiteX4" fmla="*/ 8168 w 1219792"/>
              <a:gd name="connsiteY4" fmla="*/ 72513 h 1175160"/>
              <a:gd name="connsiteX5" fmla="*/ 0 w 1219792"/>
              <a:gd name="connsiteY5" fmla="*/ 117477 h 1175160"/>
              <a:gd name="connsiteX6" fmla="*/ 0 w 1219792"/>
              <a:gd name="connsiteY6" fmla="*/ 1057637 h 1175160"/>
              <a:gd name="connsiteX7" fmla="*/ 8167 w 1219792"/>
              <a:gd name="connsiteY7" fmla="*/ 1102617 h 1175160"/>
              <a:gd name="connsiteX8" fmla="*/ 31486 w 1219792"/>
              <a:gd name="connsiteY8" fmla="*/ 1140748 h 1175160"/>
              <a:gd name="connsiteX9" fmla="*/ 86309 w 1219792"/>
              <a:gd name="connsiteY9" fmla="*/ 1172881 h 1175160"/>
              <a:gd name="connsiteX10" fmla="*/ 107379 w 1219792"/>
              <a:gd name="connsiteY10" fmla="*/ 1175160 h 1175160"/>
              <a:gd name="connsiteX11" fmla="*/ 1112410 w 1219792"/>
              <a:gd name="connsiteY11" fmla="*/ 1175160 h 1175160"/>
              <a:gd name="connsiteX12" fmla="*/ 1171914 w 1219792"/>
              <a:gd name="connsiteY12" fmla="*/ 1155418 h 1175160"/>
              <a:gd name="connsiteX13" fmla="*/ 1211567 w 1219792"/>
              <a:gd name="connsiteY13" fmla="*/ 1102617 h 1175160"/>
              <a:gd name="connsiteX14" fmla="*/ 1219791 w 1219792"/>
              <a:gd name="connsiteY14" fmla="*/ 1057637 h 1175160"/>
              <a:gd name="connsiteX15" fmla="*/ 1219791 w 1219792"/>
              <a:gd name="connsiteY15" fmla="*/ 117477 h 1175160"/>
              <a:gd name="connsiteX16" fmla="*/ 1211567 w 1219792"/>
              <a:gd name="connsiteY16" fmla="*/ 72513 h 1175160"/>
              <a:gd name="connsiteX17" fmla="*/ 1188304 w 1219792"/>
              <a:gd name="connsiteY17" fmla="*/ 34455 h 1175160"/>
              <a:gd name="connsiteX18" fmla="*/ 1133396 w 1219792"/>
              <a:gd name="connsiteY18" fmla="*/ 2271 h 1175160"/>
              <a:gd name="connsiteX19" fmla="*/ 1112410 w 1219792"/>
              <a:gd name="connsiteY19" fmla="*/ 0 h 117516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</a:cxnLst>
            <a:rect l="l" t="t" r="r" b="b"/>
            <a:pathLst>
              <a:path w="1219792" h="1175160">
                <a:moveTo>
                  <a:pt x="1112410" y="0"/>
                </a:moveTo>
                <a:lnTo>
                  <a:pt x="107379" y="0"/>
                </a:lnTo>
                <a:lnTo>
                  <a:pt x="86309" y="2271"/>
                </a:lnTo>
                <a:lnTo>
                  <a:pt x="31486" y="34455"/>
                </a:lnTo>
                <a:lnTo>
                  <a:pt x="8168" y="72513"/>
                </a:lnTo>
                <a:lnTo>
                  <a:pt x="0" y="117477"/>
                </a:lnTo>
                <a:lnTo>
                  <a:pt x="0" y="1057637"/>
                </a:lnTo>
                <a:lnTo>
                  <a:pt x="8167" y="1102617"/>
                </a:lnTo>
                <a:lnTo>
                  <a:pt x="31486" y="1140748"/>
                </a:lnTo>
                <a:lnTo>
                  <a:pt x="86309" y="1172881"/>
                </a:lnTo>
                <a:lnTo>
                  <a:pt x="107379" y="1175160"/>
                </a:lnTo>
                <a:lnTo>
                  <a:pt x="1112410" y="1175160"/>
                </a:lnTo>
                <a:lnTo>
                  <a:pt x="1171914" y="1155418"/>
                </a:lnTo>
                <a:lnTo>
                  <a:pt x="1211567" y="1102617"/>
                </a:lnTo>
                <a:lnTo>
                  <a:pt x="1219791" y="1057637"/>
                </a:lnTo>
                <a:lnTo>
                  <a:pt x="1219791" y="117477"/>
                </a:lnTo>
                <a:lnTo>
                  <a:pt x="1211567" y="72513"/>
                </a:lnTo>
                <a:lnTo>
                  <a:pt x="1188304" y="34455"/>
                </a:lnTo>
                <a:lnTo>
                  <a:pt x="1133396" y="2271"/>
                </a:lnTo>
                <a:lnTo>
                  <a:pt x="1112410" y="0"/>
                </a:lnTo>
              </a:path>
            </a:pathLst>
          </a:custGeom>
          <a:solidFill>
            <a:srgbClr val="19191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6616541" y="3930720"/>
            <a:ext cx="1234644" cy="1190012"/>
          </a:xfrm>
          <a:custGeom>
            <a:avLst/>
            <a:gdLst>
              <a:gd name="connsiteX0" fmla="*/ 7425 w 1234644"/>
              <a:gd name="connsiteY0" fmla="*/ 124903 h 1190012"/>
              <a:gd name="connsiteX1" fmla="*/ 15594 w 1234644"/>
              <a:gd name="connsiteY1" fmla="*/ 79939 h 1190012"/>
              <a:gd name="connsiteX2" fmla="*/ 38912 w 1234644"/>
              <a:gd name="connsiteY2" fmla="*/ 41881 h 1190012"/>
              <a:gd name="connsiteX3" fmla="*/ 93735 w 1234644"/>
              <a:gd name="connsiteY3" fmla="*/ 9697 h 1190012"/>
              <a:gd name="connsiteX4" fmla="*/ 114805 w 1234644"/>
              <a:gd name="connsiteY4" fmla="*/ 7425 h 1190012"/>
              <a:gd name="connsiteX5" fmla="*/ 1119836 w 1234644"/>
              <a:gd name="connsiteY5" fmla="*/ 7425 h 1190012"/>
              <a:gd name="connsiteX6" fmla="*/ 1179340 w 1234644"/>
              <a:gd name="connsiteY6" fmla="*/ 27162 h 1190012"/>
              <a:gd name="connsiteX7" fmla="*/ 1218993 w 1234644"/>
              <a:gd name="connsiteY7" fmla="*/ 79939 h 1190012"/>
              <a:gd name="connsiteX8" fmla="*/ 1227217 w 1234644"/>
              <a:gd name="connsiteY8" fmla="*/ 124903 h 1190012"/>
              <a:gd name="connsiteX9" fmla="*/ 1227217 w 1234644"/>
              <a:gd name="connsiteY9" fmla="*/ 1065062 h 1190012"/>
              <a:gd name="connsiteX10" fmla="*/ 1218993 w 1234644"/>
              <a:gd name="connsiteY10" fmla="*/ 1110043 h 1190012"/>
              <a:gd name="connsiteX11" fmla="*/ 1195730 w 1234644"/>
              <a:gd name="connsiteY11" fmla="*/ 1148174 h 1190012"/>
              <a:gd name="connsiteX12" fmla="*/ 1140822 w 1234644"/>
              <a:gd name="connsiteY12" fmla="*/ 1180307 h 1190012"/>
              <a:gd name="connsiteX13" fmla="*/ 1119836 w 1234644"/>
              <a:gd name="connsiteY13" fmla="*/ 1182586 h 1190012"/>
              <a:gd name="connsiteX14" fmla="*/ 114805 w 1234644"/>
              <a:gd name="connsiteY14" fmla="*/ 1182586 h 1190012"/>
              <a:gd name="connsiteX15" fmla="*/ 55219 w 1234644"/>
              <a:gd name="connsiteY15" fmla="*/ 1162844 h 1190012"/>
              <a:gd name="connsiteX16" fmla="*/ 15593 w 1234644"/>
              <a:gd name="connsiteY16" fmla="*/ 1110043 h 1190012"/>
              <a:gd name="connsiteX17" fmla="*/ 7425 w 1234644"/>
              <a:gd name="connsiteY17" fmla="*/ 1065062 h 1190012"/>
              <a:gd name="connsiteX18" fmla="*/ 7425 w 1234644"/>
              <a:gd name="connsiteY18" fmla="*/ 124903 h 119001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</a:cxnLst>
            <a:rect l="l" t="t" r="r" b="b"/>
            <a:pathLst>
              <a:path w="1234644" h="1190012">
                <a:moveTo>
                  <a:pt x="7425" y="124903"/>
                </a:moveTo>
                <a:lnTo>
                  <a:pt x="15594" y="79939"/>
                </a:lnTo>
                <a:lnTo>
                  <a:pt x="38912" y="41881"/>
                </a:lnTo>
                <a:lnTo>
                  <a:pt x="93735" y="9697"/>
                </a:lnTo>
                <a:lnTo>
                  <a:pt x="114805" y="7425"/>
                </a:lnTo>
                <a:lnTo>
                  <a:pt x="1119836" y="7425"/>
                </a:lnTo>
                <a:lnTo>
                  <a:pt x="1179340" y="27162"/>
                </a:lnTo>
                <a:lnTo>
                  <a:pt x="1218993" y="79939"/>
                </a:lnTo>
                <a:lnTo>
                  <a:pt x="1227217" y="124903"/>
                </a:lnTo>
                <a:lnTo>
                  <a:pt x="1227217" y="1065062"/>
                </a:lnTo>
                <a:lnTo>
                  <a:pt x="1218993" y="1110043"/>
                </a:lnTo>
                <a:lnTo>
                  <a:pt x="1195730" y="1148174"/>
                </a:lnTo>
                <a:lnTo>
                  <a:pt x="1140822" y="1180307"/>
                </a:lnTo>
                <a:lnTo>
                  <a:pt x="1119836" y="1182586"/>
                </a:lnTo>
                <a:lnTo>
                  <a:pt x="114805" y="1182586"/>
                </a:lnTo>
                <a:lnTo>
                  <a:pt x="55219" y="1162844"/>
                </a:lnTo>
                <a:lnTo>
                  <a:pt x="15593" y="1110043"/>
                </a:lnTo>
                <a:lnTo>
                  <a:pt x="7425" y="1065062"/>
                </a:lnTo>
                <a:lnTo>
                  <a:pt x="7425" y="124903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4F81BC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6801951" y="4166985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6801951" y="4692001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Freeform 3"/>
          <p:cNvSpPr/>
          <p:nvPr/>
        </p:nvSpPr>
        <p:spPr>
          <a:xfrm>
            <a:off x="6801951" y="5217760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Freeform 3"/>
          <p:cNvSpPr/>
          <p:nvPr/>
        </p:nvSpPr>
        <p:spPr>
          <a:xfrm>
            <a:off x="7778705" y="3505658"/>
            <a:ext cx="391794" cy="332239"/>
          </a:xfrm>
          <a:custGeom>
            <a:avLst/>
            <a:gdLst>
              <a:gd name="connsiteX0" fmla="*/ 240007 w 391794"/>
              <a:gd name="connsiteY0" fmla="*/ 0 h 332239"/>
              <a:gd name="connsiteX1" fmla="*/ 240007 w 391794"/>
              <a:gd name="connsiteY1" fmla="*/ 66387 h 332239"/>
              <a:gd name="connsiteX2" fmla="*/ 0 w 391794"/>
              <a:gd name="connsiteY2" fmla="*/ 66387 h 332239"/>
              <a:gd name="connsiteX3" fmla="*/ 0 w 391794"/>
              <a:gd name="connsiteY3" fmla="*/ 265701 h 332239"/>
              <a:gd name="connsiteX4" fmla="*/ 240007 w 391794"/>
              <a:gd name="connsiteY4" fmla="*/ 265701 h 332239"/>
              <a:gd name="connsiteX5" fmla="*/ 240007 w 391794"/>
              <a:gd name="connsiteY5" fmla="*/ 332239 h 332239"/>
              <a:gd name="connsiteX6" fmla="*/ 391794 w 391794"/>
              <a:gd name="connsiteY6" fmla="*/ 166045 h 332239"/>
              <a:gd name="connsiteX7" fmla="*/ 240007 w 391794"/>
              <a:gd name="connsiteY7" fmla="*/ 0 h 3322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391794" h="332239">
                <a:moveTo>
                  <a:pt x="240007" y="0"/>
                </a:moveTo>
                <a:lnTo>
                  <a:pt x="240007" y="66387"/>
                </a:lnTo>
                <a:lnTo>
                  <a:pt x="0" y="66387"/>
                </a:lnTo>
                <a:lnTo>
                  <a:pt x="0" y="265701"/>
                </a:lnTo>
                <a:lnTo>
                  <a:pt x="240007" y="265701"/>
                </a:lnTo>
                <a:lnTo>
                  <a:pt x="240007" y="332239"/>
                </a:lnTo>
                <a:lnTo>
                  <a:pt x="391794" y="166045"/>
                </a:lnTo>
                <a:lnTo>
                  <a:pt x="240007" y="0"/>
                </a:lnTo>
              </a:path>
            </a:pathLst>
          </a:custGeom>
          <a:solidFill>
            <a:srgbClr val="B1C1D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Freeform 3"/>
          <p:cNvSpPr/>
          <p:nvPr/>
        </p:nvSpPr>
        <p:spPr>
          <a:xfrm>
            <a:off x="8333871" y="3405407"/>
            <a:ext cx="1219643" cy="881760"/>
          </a:xfrm>
          <a:custGeom>
            <a:avLst/>
            <a:gdLst>
              <a:gd name="connsiteX0" fmla="*/ 1139145 w 1219643"/>
              <a:gd name="connsiteY0" fmla="*/ 0 h 881760"/>
              <a:gd name="connsiteX1" fmla="*/ 80496 w 1219643"/>
              <a:gd name="connsiteY1" fmla="*/ 0 h 881760"/>
              <a:gd name="connsiteX2" fmla="*/ 64693 w 1219643"/>
              <a:gd name="connsiteY2" fmla="*/ 1695 h 881760"/>
              <a:gd name="connsiteX3" fmla="*/ 23466 w 1219643"/>
              <a:gd name="connsiteY3" fmla="*/ 25693 h 881760"/>
              <a:gd name="connsiteX4" fmla="*/ 1556 w 1219643"/>
              <a:gd name="connsiteY4" fmla="*/ 70827 h 881760"/>
              <a:gd name="connsiteX5" fmla="*/ 0 w 1219643"/>
              <a:gd name="connsiteY5" fmla="*/ 88072 h 881760"/>
              <a:gd name="connsiteX6" fmla="*/ 0 w 1219643"/>
              <a:gd name="connsiteY6" fmla="*/ 793540 h 881760"/>
              <a:gd name="connsiteX7" fmla="*/ 13470 w 1219643"/>
              <a:gd name="connsiteY7" fmla="*/ 842516 h 881760"/>
              <a:gd name="connsiteX8" fmla="*/ 49641 w 1219643"/>
              <a:gd name="connsiteY8" fmla="*/ 875021 h 881760"/>
              <a:gd name="connsiteX9" fmla="*/ 80496 w 1219643"/>
              <a:gd name="connsiteY9" fmla="*/ 881760 h 881760"/>
              <a:gd name="connsiteX10" fmla="*/ 1139145 w 1219643"/>
              <a:gd name="connsiteY10" fmla="*/ 881760 h 881760"/>
              <a:gd name="connsiteX11" fmla="*/ 1183819 w 1219643"/>
              <a:gd name="connsiteY11" fmla="*/ 866910 h 881760"/>
              <a:gd name="connsiteX12" fmla="*/ 1213516 w 1219643"/>
              <a:gd name="connsiteY12" fmla="*/ 827346 h 881760"/>
              <a:gd name="connsiteX13" fmla="*/ 1219643 w 1219643"/>
              <a:gd name="connsiteY13" fmla="*/ 793540 h 881760"/>
              <a:gd name="connsiteX14" fmla="*/ 1219643 w 1219643"/>
              <a:gd name="connsiteY14" fmla="*/ 88072 h 881760"/>
              <a:gd name="connsiteX15" fmla="*/ 1206109 w 1219643"/>
              <a:gd name="connsiteY15" fmla="*/ 39178 h 881760"/>
              <a:gd name="connsiteX16" fmla="*/ 1169981 w 1219643"/>
              <a:gd name="connsiteY16" fmla="*/ 6664 h 881760"/>
              <a:gd name="connsiteX17" fmla="*/ 1139145 w 1219643"/>
              <a:gd name="connsiteY17" fmla="*/ 0 h 88176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</a:cxnLst>
            <a:rect l="l" t="t" r="r" b="b"/>
            <a:pathLst>
              <a:path w="1219643" h="881760">
                <a:moveTo>
                  <a:pt x="1139145" y="0"/>
                </a:moveTo>
                <a:lnTo>
                  <a:pt x="80496" y="0"/>
                </a:lnTo>
                <a:lnTo>
                  <a:pt x="64693" y="1695"/>
                </a:lnTo>
                <a:lnTo>
                  <a:pt x="23466" y="25693"/>
                </a:lnTo>
                <a:lnTo>
                  <a:pt x="1556" y="70827"/>
                </a:lnTo>
                <a:lnTo>
                  <a:pt x="0" y="88072"/>
                </a:lnTo>
                <a:lnTo>
                  <a:pt x="0" y="793540"/>
                </a:lnTo>
                <a:lnTo>
                  <a:pt x="13470" y="842516"/>
                </a:lnTo>
                <a:lnTo>
                  <a:pt x="49641" y="875021"/>
                </a:lnTo>
                <a:lnTo>
                  <a:pt x="80496" y="881760"/>
                </a:lnTo>
                <a:lnTo>
                  <a:pt x="1139145" y="881760"/>
                </a:lnTo>
                <a:lnTo>
                  <a:pt x="1183819" y="866910"/>
                </a:lnTo>
                <a:lnTo>
                  <a:pt x="1213516" y="827346"/>
                </a:lnTo>
                <a:lnTo>
                  <a:pt x="1219643" y="793540"/>
                </a:lnTo>
                <a:lnTo>
                  <a:pt x="1219643" y="88072"/>
                </a:lnTo>
                <a:lnTo>
                  <a:pt x="1206109" y="39178"/>
                </a:lnTo>
                <a:lnTo>
                  <a:pt x="1169981" y="6664"/>
                </a:lnTo>
                <a:lnTo>
                  <a:pt x="1139145" y="0"/>
                </a:lnTo>
              </a:path>
            </a:pathLst>
          </a:custGeom>
          <a:solidFill>
            <a:srgbClr val="C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Freeform 3"/>
          <p:cNvSpPr/>
          <p:nvPr/>
        </p:nvSpPr>
        <p:spPr>
          <a:xfrm>
            <a:off x="8584424" y="3938146"/>
            <a:ext cx="1219792" cy="1175160"/>
          </a:xfrm>
          <a:custGeom>
            <a:avLst/>
            <a:gdLst>
              <a:gd name="connsiteX0" fmla="*/ 1112410 w 1219792"/>
              <a:gd name="connsiteY0" fmla="*/ 0 h 1175160"/>
              <a:gd name="connsiteX1" fmla="*/ 107379 w 1219792"/>
              <a:gd name="connsiteY1" fmla="*/ 0 h 1175160"/>
              <a:gd name="connsiteX2" fmla="*/ 86309 w 1219792"/>
              <a:gd name="connsiteY2" fmla="*/ 2271 h 1175160"/>
              <a:gd name="connsiteX3" fmla="*/ 31486 w 1219792"/>
              <a:gd name="connsiteY3" fmla="*/ 34455 h 1175160"/>
              <a:gd name="connsiteX4" fmla="*/ 8167 w 1219792"/>
              <a:gd name="connsiteY4" fmla="*/ 72513 h 1175160"/>
              <a:gd name="connsiteX5" fmla="*/ 0 w 1219792"/>
              <a:gd name="connsiteY5" fmla="*/ 117477 h 1175160"/>
              <a:gd name="connsiteX6" fmla="*/ 0 w 1219792"/>
              <a:gd name="connsiteY6" fmla="*/ 1057637 h 1175160"/>
              <a:gd name="connsiteX7" fmla="*/ 8168 w 1219792"/>
              <a:gd name="connsiteY7" fmla="*/ 1102617 h 1175160"/>
              <a:gd name="connsiteX8" fmla="*/ 31486 w 1219792"/>
              <a:gd name="connsiteY8" fmla="*/ 1140748 h 1175160"/>
              <a:gd name="connsiteX9" fmla="*/ 86309 w 1219792"/>
              <a:gd name="connsiteY9" fmla="*/ 1172881 h 1175160"/>
              <a:gd name="connsiteX10" fmla="*/ 107379 w 1219792"/>
              <a:gd name="connsiteY10" fmla="*/ 1175160 h 1175160"/>
              <a:gd name="connsiteX11" fmla="*/ 1112410 w 1219792"/>
              <a:gd name="connsiteY11" fmla="*/ 1175160 h 1175160"/>
              <a:gd name="connsiteX12" fmla="*/ 1171914 w 1219792"/>
              <a:gd name="connsiteY12" fmla="*/ 1155418 h 1175160"/>
              <a:gd name="connsiteX13" fmla="*/ 1211567 w 1219792"/>
              <a:gd name="connsiteY13" fmla="*/ 1102617 h 1175160"/>
              <a:gd name="connsiteX14" fmla="*/ 1219791 w 1219792"/>
              <a:gd name="connsiteY14" fmla="*/ 1057637 h 1175160"/>
              <a:gd name="connsiteX15" fmla="*/ 1219791 w 1219792"/>
              <a:gd name="connsiteY15" fmla="*/ 117477 h 1175160"/>
              <a:gd name="connsiteX16" fmla="*/ 1211567 w 1219792"/>
              <a:gd name="connsiteY16" fmla="*/ 72513 h 1175160"/>
              <a:gd name="connsiteX17" fmla="*/ 1188304 w 1219792"/>
              <a:gd name="connsiteY17" fmla="*/ 34455 h 1175160"/>
              <a:gd name="connsiteX18" fmla="*/ 1133396 w 1219792"/>
              <a:gd name="connsiteY18" fmla="*/ 2271 h 1175160"/>
              <a:gd name="connsiteX19" fmla="*/ 1112410 w 1219792"/>
              <a:gd name="connsiteY19" fmla="*/ 0 h 117516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</a:cxnLst>
            <a:rect l="l" t="t" r="r" b="b"/>
            <a:pathLst>
              <a:path w="1219792" h="1175160">
                <a:moveTo>
                  <a:pt x="1112410" y="0"/>
                </a:moveTo>
                <a:lnTo>
                  <a:pt x="107379" y="0"/>
                </a:lnTo>
                <a:lnTo>
                  <a:pt x="86309" y="2271"/>
                </a:lnTo>
                <a:lnTo>
                  <a:pt x="31486" y="34455"/>
                </a:lnTo>
                <a:lnTo>
                  <a:pt x="8167" y="72513"/>
                </a:lnTo>
                <a:lnTo>
                  <a:pt x="0" y="117477"/>
                </a:lnTo>
                <a:lnTo>
                  <a:pt x="0" y="1057637"/>
                </a:lnTo>
                <a:lnTo>
                  <a:pt x="8168" y="1102617"/>
                </a:lnTo>
                <a:lnTo>
                  <a:pt x="31486" y="1140748"/>
                </a:lnTo>
                <a:lnTo>
                  <a:pt x="86309" y="1172881"/>
                </a:lnTo>
                <a:lnTo>
                  <a:pt x="107379" y="1175160"/>
                </a:lnTo>
                <a:lnTo>
                  <a:pt x="1112410" y="1175160"/>
                </a:lnTo>
                <a:lnTo>
                  <a:pt x="1171914" y="1155418"/>
                </a:lnTo>
                <a:lnTo>
                  <a:pt x="1211567" y="1102617"/>
                </a:lnTo>
                <a:lnTo>
                  <a:pt x="1219791" y="1057637"/>
                </a:lnTo>
                <a:lnTo>
                  <a:pt x="1219791" y="117477"/>
                </a:lnTo>
                <a:lnTo>
                  <a:pt x="1211567" y="72513"/>
                </a:lnTo>
                <a:lnTo>
                  <a:pt x="1188304" y="34455"/>
                </a:lnTo>
                <a:lnTo>
                  <a:pt x="1133396" y="2271"/>
                </a:lnTo>
                <a:lnTo>
                  <a:pt x="1112410" y="0"/>
                </a:lnTo>
              </a:path>
            </a:pathLst>
          </a:custGeom>
          <a:solidFill>
            <a:srgbClr val="19191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Freeform 3"/>
          <p:cNvSpPr/>
          <p:nvPr/>
        </p:nvSpPr>
        <p:spPr>
          <a:xfrm>
            <a:off x="8576998" y="3930720"/>
            <a:ext cx="1234644" cy="1190012"/>
          </a:xfrm>
          <a:custGeom>
            <a:avLst/>
            <a:gdLst>
              <a:gd name="connsiteX0" fmla="*/ 7425 w 1234644"/>
              <a:gd name="connsiteY0" fmla="*/ 124903 h 1190012"/>
              <a:gd name="connsiteX1" fmla="*/ 15593 w 1234644"/>
              <a:gd name="connsiteY1" fmla="*/ 79939 h 1190012"/>
              <a:gd name="connsiteX2" fmla="*/ 38912 w 1234644"/>
              <a:gd name="connsiteY2" fmla="*/ 41881 h 1190012"/>
              <a:gd name="connsiteX3" fmla="*/ 93735 w 1234644"/>
              <a:gd name="connsiteY3" fmla="*/ 9697 h 1190012"/>
              <a:gd name="connsiteX4" fmla="*/ 114805 w 1234644"/>
              <a:gd name="connsiteY4" fmla="*/ 7425 h 1190012"/>
              <a:gd name="connsiteX5" fmla="*/ 1119836 w 1234644"/>
              <a:gd name="connsiteY5" fmla="*/ 7425 h 1190012"/>
              <a:gd name="connsiteX6" fmla="*/ 1179340 w 1234644"/>
              <a:gd name="connsiteY6" fmla="*/ 27162 h 1190012"/>
              <a:gd name="connsiteX7" fmla="*/ 1218993 w 1234644"/>
              <a:gd name="connsiteY7" fmla="*/ 79939 h 1190012"/>
              <a:gd name="connsiteX8" fmla="*/ 1227217 w 1234644"/>
              <a:gd name="connsiteY8" fmla="*/ 124903 h 1190012"/>
              <a:gd name="connsiteX9" fmla="*/ 1227217 w 1234644"/>
              <a:gd name="connsiteY9" fmla="*/ 1065062 h 1190012"/>
              <a:gd name="connsiteX10" fmla="*/ 1218993 w 1234644"/>
              <a:gd name="connsiteY10" fmla="*/ 1110043 h 1190012"/>
              <a:gd name="connsiteX11" fmla="*/ 1195730 w 1234644"/>
              <a:gd name="connsiteY11" fmla="*/ 1148174 h 1190012"/>
              <a:gd name="connsiteX12" fmla="*/ 1140822 w 1234644"/>
              <a:gd name="connsiteY12" fmla="*/ 1180307 h 1190012"/>
              <a:gd name="connsiteX13" fmla="*/ 1119836 w 1234644"/>
              <a:gd name="connsiteY13" fmla="*/ 1182586 h 1190012"/>
              <a:gd name="connsiteX14" fmla="*/ 114805 w 1234644"/>
              <a:gd name="connsiteY14" fmla="*/ 1182586 h 1190012"/>
              <a:gd name="connsiteX15" fmla="*/ 55219 w 1234644"/>
              <a:gd name="connsiteY15" fmla="*/ 1162844 h 1190012"/>
              <a:gd name="connsiteX16" fmla="*/ 15594 w 1234644"/>
              <a:gd name="connsiteY16" fmla="*/ 1110043 h 1190012"/>
              <a:gd name="connsiteX17" fmla="*/ 7425 w 1234644"/>
              <a:gd name="connsiteY17" fmla="*/ 1065062 h 1190012"/>
              <a:gd name="connsiteX18" fmla="*/ 7425 w 1234644"/>
              <a:gd name="connsiteY18" fmla="*/ 124903 h 119001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</a:cxnLst>
            <a:rect l="l" t="t" r="r" b="b"/>
            <a:pathLst>
              <a:path w="1234644" h="1190012">
                <a:moveTo>
                  <a:pt x="7425" y="124903"/>
                </a:moveTo>
                <a:lnTo>
                  <a:pt x="15593" y="79939"/>
                </a:lnTo>
                <a:lnTo>
                  <a:pt x="38912" y="41881"/>
                </a:lnTo>
                <a:lnTo>
                  <a:pt x="93735" y="9697"/>
                </a:lnTo>
                <a:lnTo>
                  <a:pt x="114805" y="7425"/>
                </a:lnTo>
                <a:lnTo>
                  <a:pt x="1119836" y="7425"/>
                </a:lnTo>
                <a:lnTo>
                  <a:pt x="1179340" y="27162"/>
                </a:lnTo>
                <a:lnTo>
                  <a:pt x="1218993" y="79939"/>
                </a:lnTo>
                <a:lnTo>
                  <a:pt x="1227217" y="124903"/>
                </a:lnTo>
                <a:lnTo>
                  <a:pt x="1227217" y="1065062"/>
                </a:lnTo>
                <a:lnTo>
                  <a:pt x="1218993" y="1110043"/>
                </a:lnTo>
                <a:lnTo>
                  <a:pt x="1195730" y="1148174"/>
                </a:lnTo>
                <a:lnTo>
                  <a:pt x="1140822" y="1180307"/>
                </a:lnTo>
                <a:lnTo>
                  <a:pt x="1119836" y="1182586"/>
                </a:lnTo>
                <a:lnTo>
                  <a:pt x="114805" y="1182586"/>
                </a:lnTo>
                <a:lnTo>
                  <a:pt x="55219" y="1162844"/>
                </a:lnTo>
                <a:lnTo>
                  <a:pt x="15594" y="1110043"/>
                </a:lnTo>
                <a:lnTo>
                  <a:pt x="7425" y="1065062"/>
                </a:lnTo>
                <a:lnTo>
                  <a:pt x="7425" y="124903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4F81BC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7" name="Freeform 3"/>
          <p:cNvSpPr/>
          <p:nvPr/>
        </p:nvSpPr>
        <p:spPr>
          <a:xfrm>
            <a:off x="8762705" y="4166985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8" name="Freeform 3"/>
          <p:cNvSpPr/>
          <p:nvPr/>
        </p:nvSpPr>
        <p:spPr>
          <a:xfrm>
            <a:off x="8762705" y="4692001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9" name="Freeform 3"/>
          <p:cNvSpPr/>
          <p:nvPr/>
        </p:nvSpPr>
        <p:spPr>
          <a:xfrm>
            <a:off x="8762705" y="5217760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0" name="TextBox 1"/>
          <p:cNvSpPr txBox="1"/>
          <p:nvPr/>
        </p:nvSpPr>
        <p:spPr>
          <a:xfrm>
            <a:off x="647700" y="3594100"/>
            <a:ext cx="910506" cy="148245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900"/>
              </a:lnSpc>
              <a:tabLst>
                <a:tab pos="279400" algn="l"/>
                <a:tab pos="368300" algn="l"/>
              </a:tabLst>
            </a:pPr>
            <a:r>
              <a:rPr lang="en-US" altLang="zh-CN" sz="175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赞美切入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100"/>
              </a:lnSpc>
              <a:tabLst>
                <a:tab pos="279400" algn="l"/>
                <a:tab pos="3683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学历高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279400" algn="l"/>
                <a:tab pos="3683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能力强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279400" algn="l"/>
                <a:tab pos="3683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想法好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1" name="TextBox 1"/>
          <p:cNvSpPr txBox="1"/>
          <p:nvPr/>
        </p:nvSpPr>
        <p:spPr>
          <a:xfrm>
            <a:off x="2603500" y="3594100"/>
            <a:ext cx="1090042" cy="148245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900"/>
              </a:lnSpc>
              <a:tabLst>
                <a:tab pos="279400" algn="l"/>
                <a:tab pos="368300" algn="l"/>
              </a:tabLst>
            </a:pPr>
            <a:r>
              <a:rPr lang="en-US" altLang="zh-CN" sz="175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痛点高估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100"/>
              </a:lnSpc>
              <a:tabLst>
                <a:tab pos="279400" algn="l"/>
                <a:tab pos="3683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发展空间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279400" algn="l"/>
                <a:tab pos="3683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职业前景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279400" algn="l"/>
                <a:tab pos="3683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现有收入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2" name="TextBox 1"/>
          <p:cNvSpPr txBox="1"/>
          <p:nvPr/>
        </p:nvSpPr>
        <p:spPr>
          <a:xfrm>
            <a:off x="4559300" y="3594100"/>
            <a:ext cx="1090042" cy="148245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900"/>
              </a:lnSpc>
              <a:tabLst>
                <a:tab pos="279400" algn="l"/>
                <a:tab pos="368300" algn="l"/>
              </a:tabLst>
            </a:pPr>
            <a:r>
              <a:rPr lang="en-US" altLang="zh-CN" sz="175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表示怀疑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100"/>
              </a:lnSpc>
              <a:tabLst>
                <a:tab pos="279400" algn="l"/>
                <a:tab pos="3683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个人能力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279400" algn="l"/>
                <a:tab pos="3683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人际关系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279400" algn="l"/>
                <a:tab pos="3683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成长空间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3" name="TextBox 1"/>
          <p:cNvSpPr txBox="1"/>
          <p:nvPr/>
        </p:nvSpPr>
        <p:spPr>
          <a:xfrm>
            <a:off x="6527800" y="3594100"/>
            <a:ext cx="1090042" cy="148245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900"/>
              </a:lnSpc>
              <a:tabLst>
                <a:tab pos="279400" algn="l"/>
                <a:tab pos="368300" algn="l"/>
              </a:tabLst>
            </a:pPr>
            <a:r>
              <a:rPr lang="en-US" altLang="zh-CN" sz="175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关心分析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100"/>
              </a:lnSpc>
              <a:tabLst>
                <a:tab pos="279400" algn="l"/>
                <a:tab pos="3683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自我成长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279400" algn="l"/>
                <a:tab pos="3683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财务自由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279400" algn="l"/>
                <a:tab pos="3683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创业空间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4" name="TextBox 1"/>
          <p:cNvSpPr txBox="1"/>
          <p:nvPr/>
        </p:nvSpPr>
        <p:spPr>
          <a:xfrm>
            <a:off x="8483600" y="3594100"/>
            <a:ext cx="1090042" cy="148245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900"/>
              </a:lnSpc>
              <a:tabLst>
                <a:tab pos="279400" algn="l"/>
                <a:tab pos="368300" algn="l"/>
              </a:tabLst>
            </a:pPr>
            <a:r>
              <a:rPr lang="en-US" altLang="zh-CN" sz="175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提供帮助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100"/>
              </a:lnSpc>
              <a:tabLst>
                <a:tab pos="279400" algn="l"/>
                <a:tab pos="3683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交流分享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279400" algn="l"/>
                <a:tab pos="3683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提供机会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279400" algn="l"/>
                <a:tab pos="3683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了解模式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5" name="TextBox 1"/>
          <p:cNvSpPr txBox="1"/>
          <p:nvPr/>
        </p:nvSpPr>
        <p:spPr>
          <a:xfrm>
            <a:off x="533400" y="317500"/>
            <a:ext cx="7840288" cy="2418611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3200"/>
              </a:lnSpc>
              <a:tabLst>
                <a:tab pos="38100" algn="l"/>
                <a:tab pos="2286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接触面谈</a:t>
            </a:r>
            <a:r>
              <a:rPr lang="en-US" altLang="zh-CN" sz="2805" dirty="0">
                <a:solidFill>
                  <a:srgbClr val="000000"/>
                </a:solidFill>
                <a:latin typeface="Segoe UI" panose="020B0502040204020203" pitchFamily="18" charset="0"/>
                <a:ea typeface="微软雅黑" panose="020B0503020204020204" pitchFamily="34" charset="-122"/>
                <a:cs typeface="Segoe UI" panose="020B0502040204020203" pitchFamily="18" charset="0"/>
              </a:rPr>
              <a:t>——</a:t>
            </a: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白领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300"/>
              </a:lnSpc>
              <a:tabLst>
                <a:tab pos="38100" algn="l"/>
                <a:tab pos="2286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75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增员背景分析：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000"/>
              </a:lnSpc>
              <a:tabLst>
                <a:tab pos="38100" algn="l"/>
                <a:tab pos="228600" algn="l"/>
              </a:tabLst>
            </a:pPr>
            <a:r>
              <a:rPr lang="en-US" altLang="zh-CN" sz="1635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</a:t>
            </a:r>
            <a:r>
              <a:rPr lang="en-US" altLang="zh-CN" sz="175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职业：职场达人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000"/>
              </a:lnSpc>
              <a:tabLst>
                <a:tab pos="38100" algn="l"/>
                <a:tab pos="228600" algn="l"/>
              </a:tabLst>
            </a:pPr>
            <a:r>
              <a:rPr lang="en-US" altLang="zh-CN" sz="1635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</a:t>
            </a:r>
            <a:r>
              <a:rPr lang="en-US" altLang="zh-CN" sz="175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职业痛点：两点一线无社交、现有收入和付出不成正比、晋升路线不透明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000"/>
              </a:lnSpc>
              <a:tabLst>
                <a:tab pos="38100" algn="l"/>
                <a:tab pos="228600" algn="l"/>
              </a:tabLst>
            </a:pPr>
            <a:r>
              <a:rPr lang="en-US" altLang="zh-CN" sz="1635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</a:t>
            </a:r>
            <a:r>
              <a:rPr lang="en-US" altLang="zh-CN" sz="175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保险优势：晋升机会，公平公正；多劳多得，收入倍增；嘉许奖励，多姿多彩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165227" y="941766"/>
            <a:ext cx="1410934" cy="254710"/>
          </a:xfrm>
          <a:custGeom>
            <a:avLst/>
            <a:gdLst>
              <a:gd name="connsiteX0" fmla="*/ 0 w 1410934"/>
              <a:gd name="connsiteY0" fmla="*/ 0 h 254710"/>
              <a:gd name="connsiteX1" fmla="*/ 1410934 w 1410934"/>
              <a:gd name="connsiteY1" fmla="*/ 0 h 254710"/>
              <a:gd name="connsiteX2" fmla="*/ 1410934 w 1410934"/>
              <a:gd name="connsiteY2" fmla="*/ 254710 h 254710"/>
              <a:gd name="connsiteX3" fmla="*/ 0 w 1410934"/>
              <a:gd name="connsiteY3" fmla="*/ 254710 h 254710"/>
              <a:gd name="connsiteX4" fmla="*/ 0 w 1410934"/>
              <a:gd name="connsiteY4" fmla="*/ 0 h 2547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410934" h="254710">
                <a:moveTo>
                  <a:pt x="0" y="0"/>
                </a:moveTo>
                <a:lnTo>
                  <a:pt x="1410934" y="0"/>
                </a:lnTo>
                <a:lnTo>
                  <a:pt x="1410934" y="254710"/>
                </a:lnTo>
                <a:lnTo>
                  <a:pt x="0" y="254710"/>
                </a:lnTo>
                <a:lnTo>
                  <a:pt x="0" y="0"/>
                </a:lnTo>
              </a:path>
            </a:pathLst>
          </a:custGeom>
          <a:solidFill>
            <a:srgbClr val="006F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243200" y="3243891"/>
            <a:ext cx="1444351" cy="337140"/>
          </a:xfrm>
          <a:custGeom>
            <a:avLst/>
            <a:gdLst>
              <a:gd name="connsiteX0" fmla="*/ 0 w 1444351"/>
              <a:gd name="connsiteY0" fmla="*/ 0 h 337140"/>
              <a:gd name="connsiteX1" fmla="*/ 1444351 w 1444351"/>
              <a:gd name="connsiteY1" fmla="*/ 0 h 337140"/>
              <a:gd name="connsiteX2" fmla="*/ 1444351 w 1444351"/>
              <a:gd name="connsiteY2" fmla="*/ 337140 h 337140"/>
              <a:gd name="connsiteX3" fmla="*/ 0 w 1444351"/>
              <a:gd name="connsiteY3" fmla="*/ 337140 h 337140"/>
              <a:gd name="connsiteX4" fmla="*/ 0 w 1444351"/>
              <a:gd name="connsiteY4" fmla="*/ 0 h 33714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444351" h="337140">
                <a:moveTo>
                  <a:pt x="0" y="0"/>
                </a:moveTo>
                <a:lnTo>
                  <a:pt x="1444351" y="0"/>
                </a:lnTo>
                <a:lnTo>
                  <a:pt x="1444351" y="337140"/>
                </a:lnTo>
                <a:lnTo>
                  <a:pt x="0" y="337140"/>
                </a:lnTo>
                <a:lnTo>
                  <a:pt x="0" y="0"/>
                </a:lnTo>
              </a:path>
            </a:pathLst>
          </a:custGeom>
          <a:solidFill>
            <a:srgbClr val="006F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42346" y="2844746"/>
            <a:ext cx="9334447" cy="27773"/>
          </a:xfrm>
          <a:custGeom>
            <a:avLst/>
            <a:gdLst>
              <a:gd name="connsiteX0" fmla="*/ 7425 w 9334447"/>
              <a:gd name="connsiteY0" fmla="*/ 7425 h 27773"/>
              <a:gd name="connsiteX1" fmla="*/ 9327020 w 9334447"/>
              <a:gd name="connsiteY1" fmla="*/ 20347 h 2777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9334447" h="27773">
                <a:moveTo>
                  <a:pt x="7425" y="7425"/>
                </a:moveTo>
                <a:lnTo>
                  <a:pt x="9327020" y="20347"/>
                </a:lnTo>
              </a:path>
            </a:pathLst>
          </a:custGeom>
          <a:ln w="12700">
            <a:solidFill>
              <a:srgbClr val="006FC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235774" y="1606391"/>
            <a:ext cx="373154" cy="388079"/>
          </a:xfrm>
          <a:custGeom>
            <a:avLst/>
            <a:gdLst>
              <a:gd name="connsiteX0" fmla="*/ 186584 w 373154"/>
              <a:gd name="connsiteY0" fmla="*/ 0 h 388079"/>
              <a:gd name="connsiteX1" fmla="*/ 136979 w 373154"/>
              <a:gd name="connsiteY1" fmla="*/ 6931 h 388079"/>
              <a:gd name="connsiteX2" fmla="*/ 92407 w 373154"/>
              <a:gd name="connsiteY2" fmla="*/ 26491 h 388079"/>
              <a:gd name="connsiteX3" fmla="*/ 54645 w 373154"/>
              <a:gd name="connsiteY3" fmla="*/ 56826 h 388079"/>
              <a:gd name="connsiteX4" fmla="*/ 25471 w 373154"/>
              <a:gd name="connsiteY4" fmla="*/ 96086 h 388079"/>
              <a:gd name="connsiteX5" fmla="*/ 6663 w 373154"/>
              <a:gd name="connsiteY5" fmla="*/ 142416 h 388079"/>
              <a:gd name="connsiteX6" fmla="*/ 0 w 373154"/>
              <a:gd name="connsiteY6" fmla="*/ 193966 h 388079"/>
              <a:gd name="connsiteX7" fmla="*/ 6663 w 373154"/>
              <a:gd name="connsiteY7" fmla="*/ 245577 h 388079"/>
              <a:gd name="connsiteX8" fmla="*/ 25471 w 373154"/>
              <a:gd name="connsiteY8" fmla="*/ 291950 h 388079"/>
              <a:gd name="connsiteX9" fmla="*/ 54645 w 373154"/>
              <a:gd name="connsiteY9" fmla="*/ 331234 h 388079"/>
              <a:gd name="connsiteX10" fmla="*/ 92407 w 373154"/>
              <a:gd name="connsiteY10" fmla="*/ 361583 h 388079"/>
              <a:gd name="connsiteX11" fmla="*/ 136979 w 373154"/>
              <a:gd name="connsiteY11" fmla="*/ 381148 h 388079"/>
              <a:gd name="connsiteX12" fmla="*/ 186584 w 373154"/>
              <a:gd name="connsiteY12" fmla="*/ 388079 h 388079"/>
              <a:gd name="connsiteX13" fmla="*/ 236183 w 373154"/>
              <a:gd name="connsiteY13" fmla="*/ 381148 h 388079"/>
              <a:gd name="connsiteX14" fmla="*/ 280750 w 373154"/>
              <a:gd name="connsiteY14" fmla="*/ 361583 h 388079"/>
              <a:gd name="connsiteX15" fmla="*/ 318511 w 373154"/>
              <a:gd name="connsiteY15" fmla="*/ 331234 h 388079"/>
              <a:gd name="connsiteX16" fmla="*/ 347682 w 373154"/>
              <a:gd name="connsiteY16" fmla="*/ 291950 h 388079"/>
              <a:gd name="connsiteX17" fmla="*/ 366489 w 373154"/>
              <a:gd name="connsiteY17" fmla="*/ 245577 h 388079"/>
              <a:gd name="connsiteX18" fmla="*/ 373154 w 373154"/>
              <a:gd name="connsiteY18" fmla="*/ 193966 h 388079"/>
              <a:gd name="connsiteX19" fmla="*/ 366489 w 373154"/>
              <a:gd name="connsiteY19" fmla="*/ 142416 h 388079"/>
              <a:gd name="connsiteX20" fmla="*/ 347682 w 373154"/>
              <a:gd name="connsiteY20" fmla="*/ 96086 h 388079"/>
              <a:gd name="connsiteX21" fmla="*/ 318511 w 373154"/>
              <a:gd name="connsiteY21" fmla="*/ 56826 h 388079"/>
              <a:gd name="connsiteX22" fmla="*/ 280750 w 373154"/>
              <a:gd name="connsiteY22" fmla="*/ 26491 h 388079"/>
              <a:gd name="connsiteX23" fmla="*/ 236183 w 373154"/>
              <a:gd name="connsiteY23" fmla="*/ 6931 h 388079"/>
              <a:gd name="connsiteX24" fmla="*/ 186584 w 373154"/>
              <a:gd name="connsiteY24" fmla="*/ 0 h 3880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</a:cxnLst>
            <a:rect l="l" t="t" r="r" b="b"/>
            <a:pathLst>
              <a:path w="373154" h="388079">
                <a:moveTo>
                  <a:pt x="186584" y="0"/>
                </a:moveTo>
                <a:lnTo>
                  <a:pt x="136979" y="6931"/>
                </a:lnTo>
                <a:lnTo>
                  <a:pt x="92407" y="26491"/>
                </a:lnTo>
                <a:lnTo>
                  <a:pt x="54645" y="56826"/>
                </a:lnTo>
                <a:lnTo>
                  <a:pt x="25471" y="96086"/>
                </a:lnTo>
                <a:lnTo>
                  <a:pt x="6663" y="142416"/>
                </a:lnTo>
                <a:lnTo>
                  <a:pt x="0" y="193966"/>
                </a:lnTo>
                <a:lnTo>
                  <a:pt x="6663" y="245577"/>
                </a:lnTo>
                <a:lnTo>
                  <a:pt x="25471" y="291950"/>
                </a:lnTo>
                <a:lnTo>
                  <a:pt x="54645" y="331234"/>
                </a:lnTo>
                <a:lnTo>
                  <a:pt x="92407" y="361583"/>
                </a:lnTo>
                <a:lnTo>
                  <a:pt x="136979" y="381148"/>
                </a:lnTo>
                <a:lnTo>
                  <a:pt x="186584" y="388079"/>
                </a:lnTo>
                <a:lnTo>
                  <a:pt x="236183" y="381148"/>
                </a:lnTo>
                <a:lnTo>
                  <a:pt x="280750" y="361583"/>
                </a:lnTo>
                <a:lnTo>
                  <a:pt x="318511" y="331234"/>
                </a:lnTo>
                <a:lnTo>
                  <a:pt x="347682" y="291950"/>
                </a:lnTo>
                <a:lnTo>
                  <a:pt x="366489" y="245577"/>
                </a:lnTo>
                <a:lnTo>
                  <a:pt x="373154" y="193966"/>
                </a:lnTo>
                <a:lnTo>
                  <a:pt x="366489" y="142416"/>
                </a:lnTo>
                <a:lnTo>
                  <a:pt x="347682" y="96086"/>
                </a:lnTo>
                <a:lnTo>
                  <a:pt x="318511" y="56826"/>
                </a:lnTo>
                <a:lnTo>
                  <a:pt x="280750" y="26491"/>
                </a:lnTo>
                <a:lnTo>
                  <a:pt x="236183" y="6931"/>
                </a:lnTo>
                <a:lnTo>
                  <a:pt x="186584" y="0"/>
                </a:lnTo>
              </a:path>
            </a:pathLst>
          </a:custGeom>
          <a:solidFill>
            <a:srgbClr val="16C5C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328702" y="1686442"/>
            <a:ext cx="279260" cy="308029"/>
          </a:xfrm>
          <a:custGeom>
            <a:avLst/>
            <a:gdLst>
              <a:gd name="connsiteX0" fmla="*/ 144374 w 279260"/>
              <a:gd name="connsiteY0" fmla="*/ 0 h 308029"/>
              <a:gd name="connsiteX1" fmla="*/ 79026 w 279260"/>
              <a:gd name="connsiteY1" fmla="*/ 46040 h 308029"/>
              <a:gd name="connsiteX2" fmla="*/ 87462 w 279260"/>
              <a:gd name="connsiteY2" fmla="*/ 179708 h 308029"/>
              <a:gd name="connsiteX3" fmla="*/ 0 w 279260"/>
              <a:gd name="connsiteY3" fmla="*/ 257532 h 308029"/>
              <a:gd name="connsiteX4" fmla="*/ 41094 w 279260"/>
              <a:gd name="connsiteY4" fmla="*/ 300306 h 308029"/>
              <a:gd name="connsiteX5" fmla="*/ 93789 w 279260"/>
              <a:gd name="connsiteY5" fmla="*/ 308029 h 308029"/>
              <a:gd name="connsiteX6" fmla="*/ 148284 w 279260"/>
              <a:gd name="connsiteY6" fmla="*/ 299628 h 308029"/>
              <a:gd name="connsiteX7" fmla="*/ 196403 w 279260"/>
              <a:gd name="connsiteY7" fmla="*/ 276115 h 308029"/>
              <a:gd name="connsiteX8" fmla="*/ 235823 w 279260"/>
              <a:gd name="connsiteY8" fmla="*/ 240019 h 308029"/>
              <a:gd name="connsiteX9" fmla="*/ 264217 w 279260"/>
              <a:gd name="connsiteY9" fmla="*/ 193870 h 308029"/>
              <a:gd name="connsiteX10" fmla="*/ 279260 w 279260"/>
              <a:gd name="connsiteY10" fmla="*/ 140201 h 308029"/>
              <a:gd name="connsiteX11" fmla="*/ 144374 w 279260"/>
              <a:gd name="connsiteY11" fmla="*/ 0 h 30802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</a:cxnLst>
            <a:rect l="l" t="t" r="r" b="b"/>
            <a:pathLst>
              <a:path w="279260" h="308029">
                <a:moveTo>
                  <a:pt x="144374" y="0"/>
                </a:moveTo>
                <a:lnTo>
                  <a:pt x="79026" y="46040"/>
                </a:lnTo>
                <a:lnTo>
                  <a:pt x="87462" y="179708"/>
                </a:lnTo>
                <a:lnTo>
                  <a:pt x="0" y="257532"/>
                </a:lnTo>
                <a:lnTo>
                  <a:pt x="41094" y="300306"/>
                </a:lnTo>
                <a:lnTo>
                  <a:pt x="93789" y="308029"/>
                </a:lnTo>
                <a:lnTo>
                  <a:pt x="148284" y="299628"/>
                </a:lnTo>
                <a:lnTo>
                  <a:pt x="196403" y="276115"/>
                </a:lnTo>
                <a:lnTo>
                  <a:pt x="235823" y="240019"/>
                </a:lnTo>
                <a:lnTo>
                  <a:pt x="264217" y="193870"/>
                </a:lnTo>
                <a:lnTo>
                  <a:pt x="279260" y="140201"/>
                </a:lnTo>
                <a:lnTo>
                  <a:pt x="144374" y="0"/>
                </a:lnTo>
              </a:path>
            </a:pathLst>
          </a:custGeom>
          <a:solidFill>
            <a:srgbClr val="11969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300453" y="2284085"/>
            <a:ext cx="250507" cy="179857"/>
          </a:xfrm>
          <a:custGeom>
            <a:avLst/>
            <a:gdLst>
              <a:gd name="connsiteX0" fmla="*/ 128469 w 250507"/>
              <a:gd name="connsiteY0" fmla="*/ 0 h 179857"/>
              <a:gd name="connsiteX1" fmla="*/ 84789 w 250507"/>
              <a:gd name="connsiteY1" fmla="*/ 7722 h 179857"/>
              <a:gd name="connsiteX2" fmla="*/ 82220 w 250507"/>
              <a:gd name="connsiteY2" fmla="*/ 8909 h 179857"/>
              <a:gd name="connsiteX3" fmla="*/ 80943 w 250507"/>
              <a:gd name="connsiteY3" fmla="*/ 8909 h 179857"/>
              <a:gd name="connsiteX4" fmla="*/ 79650 w 250507"/>
              <a:gd name="connsiteY4" fmla="*/ 9950 h 179857"/>
              <a:gd name="connsiteX5" fmla="*/ 78373 w 250507"/>
              <a:gd name="connsiteY5" fmla="*/ 9950 h 179857"/>
              <a:gd name="connsiteX6" fmla="*/ 77081 w 250507"/>
              <a:gd name="connsiteY6" fmla="*/ 11139 h 179857"/>
              <a:gd name="connsiteX7" fmla="*/ 75804 w 250507"/>
              <a:gd name="connsiteY7" fmla="*/ 11139 h 179857"/>
              <a:gd name="connsiteX8" fmla="*/ 74512 w 250507"/>
              <a:gd name="connsiteY8" fmla="*/ 12177 h 179857"/>
              <a:gd name="connsiteX9" fmla="*/ 73235 w 250507"/>
              <a:gd name="connsiteY9" fmla="*/ 12177 h 179857"/>
              <a:gd name="connsiteX10" fmla="*/ 73235 w 250507"/>
              <a:gd name="connsiteY10" fmla="*/ 13366 h 179857"/>
              <a:gd name="connsiteX11" fmla="*/ 71943 w 250507"/>
              <a:gd name="connsiteY11" fmla="*/ 13366 h 179857"/>
              <a:gd name="connsiteX12" fmla="*/ 70666 w 250507"/>
              <a:gd name="connsiteY12" fmla="*/ 14405 h 179857"/>
              <a:gd name="connsiteX13" fmla="*/ 69373 w 250507"/>
              <a:gd name="connsiteY13" fmla="*/ 14405 h 179857"/>
              <a:gd name="connsiteX14" fmla="*/ 69373 w 250507"/>
              <a:gd name="connsiteY14" fmla="*/ 15594 h 179857"/>
              <a:gd name="connsiteX15" fmla="*/ 66804 w 250507"/>
              <a:gd name="connsiteY15" fmla="*/ 15594 h 179857"/>
              <a:gd name="connsiteX16" fmla="*/ 66804 w 250507"/>
              <a:gd name="connsiteY16" fmla="*/ 16634 h 179857"/>
              <a:gd name="connsiteX17" fmla="*/ 65526 w 250507"/>
              <a:gd name="connsiteY17" fmla="*/ 16634 h 179857"/>
              <a:gd name="connsiteX18" fmla="*/ 65526 w 250507"/>
              <a:gd name="connsiteY18" fmla="*/ 17822 h 179857"/>
              <a:gd name="connsiteX19" fmla="*/ 64235 w 250507"/>
              <a:gd name="connsiteY19" fmla="*/ 17822 h 179857"/>
              <a:gd name="connsiteX20" fmla="*/ 62957 w 250507"/>
              <a:gd name="connsiteY20" fmla="*/ 18862 h 179857"/>
              <a:gd name="connsiteX21" fmla="*/ 61664 w 250507"/>
              <a:gd name="connsiteY21" fmla="*/ 18862 h 179857"/>
              <a:gd name="connsiteX22" fmla="*/ 61664 w 250507"/>
              <a:gd name="connsiteY22" fmla="*/ 20048 h 179857"/>
              <a:gd name="connsiteX23" fmla="*/ 60387 w 250507"/>
              <a:gd name="connsiteY23" fmla="*/ 20048 h 179857"/>
              <a:gd name="connsiteX24" fmla="*/ 59095 w 250507"/>
              <a:gd name="connsiteY24" fmla="*/ 21238 h 179857"/>
              <a:gd name="connsiteX25" fmla="*/ 57818 w 250507"/>
              <a:gd name="connsiteY25" fmla="*/ 22277 h 179857"/>
              <a:gd name="connsiteX26" fmla="*/ 56526 w 250507"/>
              <a:gd name="connsiteY26" fmla="*/ 22277 h 179857"/>
              <a:gd name="connsiteX27" fmla="*/ 56526 w 250507"/>
              <a:gd name="connsiteY27" fmla="*/ 23466 h 179857"/>
              <a:gd name="connsiteX28" fmla="*/ 55249 w 250507"/>
              <a:gd name="connsiteY28" fmla="*/ 23466 h 179857"/>
              <a:gd name="connsiteX29" fmla="*/ 55249 w 250507"/>
              <a:gd name="connsiteY29" fmla="*/ 24505 h 179857"/>
              <a:gd name="connsiteX30" fmla="*/ 53957 w 250507"/>
              <a:gd name="connsiteY30" fmla="*/ 24505 h 179857"/>
              <a:gd name="connsiteX31" fmla="*/ 53957 w 250507"/>
              <a:gd name="connsiteY31" fmla="*/ 25693 h 179857"/>
              <a:gd name="connsiteX32" fmla="*/ 52679 w 250507"/>
              <a:gd name="connsiteY32" fmla="*/ 25693 h 179857"/>
              <a:gd name="connsiteX33" fmla="*/ 52679 w 250507"/>
              <a:gd name="connsiteY33" fmla="*/ 26733 h 179857"/>
              <a:gd name="connsiteX34" fmla="*/ 24854 w 250507"/>
              <a:gd name="connsiteY34" fmla="*/ 64974 h 179857"/>
              <a:gd name="connsiteX35" fmla="*/ 0 w 250507"/>
              <a:gd name="connsiteY35" fmla="*/ 179857 h 179857"/>
              <a:gd name="connsiteX36" fmla="*/ 250507 w 250507"/>
              <a:gd name="connsiteY36" fmla="*/ 179857 h 179857"/>
              <a:gd name="connsiteX37" fmla="*/ 249187 w 250507"/>
              <a:gd name="connsiteY37" fmla="*/ 169905 h 179857"/>
              <a:gd name="connsiteX38" fmla="*/ 128469 w 250507"/>
              <a:gd name="connsiteY38" fmla="*/ 169905 h 179857"/>
              <a:gd name="connsiteX39" fmla="*/ 95170 w 250507"/>
              <a:gd name="connsiteY39" fmla="*/ 164178 h 179857"/>
              <a:gd name="connsiteX40" fmla="*/ 68252 w 250507"/>
              <a:gd name="connsiteY40" fmla="*/ 148482 h 179857"/>
              <a:gd name="connsiteX41" fmla="*/ 50244 w 250507"/>
              <a:gd name="connsiteY41" fmla="*/ 125044 h 179857"/>
              <a:gd name="connsiteX42" fmla="*/ 43679 w 250507"/>
              <a:gd name="connsiteY42" fmla="*/ 96090 h 179857"/>
              <a:gd name="connsiteX43" fmla="*/ 43679 w 250507"/>
              <a:gd name="connsiteY43" fmla="*/ 90448 h 179857"/>
              <a:gd name="connsiteX44" fmla="*/ 44972 w 250507"/>
              <a:gd name="connsiteY44" fmla="*/ 83765 h 179857"/>
              <a:gd name="connsiteX45" fmla="*/ 46249 w 250507"/>
              <a:gd name="connsiteY45" fmla="*/ 78120 h 179857"/>
              <a:gd name="connsiteX46" fmla="*/ 148096 w 250507"/>
              <a:gd name="connsiteY46" fmla="*/ 78120 h 179857"/>
              <a:gd name="connsiteX47" fmla="*/ 150301 w 250507"/>
              <a:gd name="connsiteY47" fmla="*/ 65941 h 179857"/>
              <a:gd name="connsiteX48" fmla="*/ 233035 w 250507"/>
              <a:gd name="connsiteY48" fmla="*/ 65941 h 179857"/>
              <a:gd name="connsiteX49" fmla="*/ 232521 w 250507"/>
              <a:gd name="connsiteY49" fmla="*/ 64754 h 179857"/>
              <a:gd name="connsiteX50" fmla="*/ 217163 w 250507"/>
              <a:gd name="connsiteY50" fmla="*/ 38596 h 179857"/>
              <a:gd name="connsiteX51" fmla="*/ 193500 w 250507"/>
              <a:gd name="connsiteY51" fmla="*/ 18119 h 179857"/>
              <a:gd name="connsiteX52" fmla="*/ 163333 w 250507"/>
              <a:gd name="connsiteY52" fmla="*/ 4770 h 179857"/>
              <a:gd name="connsiteX53" fmla="*/ 128469 w 250507"/>
              <a:gd name="connsiteY53" fmla="*/ 0 h 17985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  <a:cxn ang="25">
                <a:pos x="connsiteX25" y="connsiteY25"/>
              </a:cxn>
              <a:cxn ang="26">
                <a:pos x="connsiteX26" y="connsiteY26"/>
              </a:cxn>
              <a:cxn ang="27">
                <a:pos x="connsiteX27" y="connsiteY27"/>
              </a:cxn>
              <a:cxn ang="28">
                <a:pos x="connsiteX28" y="connsiteY28"/>
              </a:cxn>
              <a:cxn ang="29">
                <a:pos x="connsiteX29" y="connsiteY29"/>
              </a:cxn>
              <a:cxn ang="30">
                <a:pos x="connsiteX30" y="connsiteY30"/>
              </a:cxn>
              <a:cxn ang="31">
                <a:pos x="connsiteX31" y="connsiteY31"/>
              </a:cxn>
              <a:cxn ang="32">
                <a:pos x="connsiteX32" y="connsiteY32"/>
              </a:cxn>
              <a:cxn ang="33">
                <a:pos x="connsiteX33" y="connsiteY33"/>
              </a:cxn>
              <a:cxn ang="34">
                <a:pos x="connsiteX34" y="connsiteY34"/>
              </a:cxn>
              <a:cxn ang="35">
                <a:pos x="connsiteX35" y="connsiteY35"/>
              </a:cxn>
              <a:cxn ang="36">
                <a:pos x="connsiteX36" y="connsiteY36"/>
              </a:cxn>
              <a:cxn ang="37">
                <a:pos x="connsiteX37" y="connsiteY37"/>
              </a:cxn>
              <a:cxn ang="38">
                <a:pos x="connsiteX38" y="connsiteY38"/>
              </a:cxn>
              <a:cxn ang="39">
                <a:pos x="connsiteX39" y="connsiteY39"/>
              </a:cxn>
              <a:cxn ang="40">
                <a:pos x="connsiteX40" y="connsiteY40"/>
              </a:cxn>
              <a:cxn ang="41">
                <a:pos x="connsiteX41" y="connsiteY41"/>
              </a:cxn>
              <a:cxn ang="42">
                <a:pos x="connsiteX42" y="connsiteY42"/>
              </a:cxn>
              <a:cxn ang="43">
                <a:pos x="connsiteX43" y="connsiteY43"/>
              </a:cxn>
              <a:cxn ang="44">
                <a:pos x="connsiteX44" y="connsiteY44"/>
              </a:cxn>
              <a:cxn ang="45">
                <a:pos x="connsiteX45" y="connsiteY45"/>
              </a:cxn>
              <a:cxn ang="46">
                <a:pos x="connsiteX46" y="connsiteY46"/>
              </a:cxn>
              <a:cxn ang="47">
                <a:pos x="connsiteX47" y="connsiteY47"/>
              </a:cxn>
              <a:cxn ang="48">
                <a:pos x="connsiteX48" y="connsiteY48"/>
              </a:cxn>
              <a:cxn ang="49">
                <a:pos x="connsiteX49" y="connsiteY49"/>
              </a:cxn>
              <a:cxn ang="50">
                <a:pos x="connsiteX50" y="connsiteY50"/>
              </a:cxn>
              <a:cxn ang="51">
                <a:pos x="connsiteX51" y="connsiteY51"/>
              </a:cxn>
              <a:cxn ang="52">
                <a:pos x="connsiteX52" y="connsiteY52"/>
              </a:cxn>
              <a:cxn ang="53">
                <a:pos x="connsiteX53" y="connsiteY53"/>
              </a:cxn>
            </a:cxnLst>
            <a:rect l="l" t="t" r="r" b="b"/>
            <a:pathLst>
              <a:path w="250507" h="179857">
                <a:moveTo>
                  <a:pt x="128469" y="0"/>
                </a:moveTo>
                <a:lnTo>
                  <a:pt x="84789" y="7722"/>
                </a:lnTo>
                <a:lnTo>
                  <a:pt x="82220" y="8909"/>
                </a:lnTo>
                <a:lnTo>
                  <a:pt x="80943" y="8909"/>
                </a:lnTo>
                <a:lnTo>
                  <a:pt x="79650" y="9950"/>
                </a:lnTo>
                <a:lnTo>
                  <a:pt x="78373" y="9950"/>
                </a:lnTo>
                <a:lnTo>
                  <a:pt x="77081" y="11139"/>
                </a:lnTo>
                <a:lnTo>
                  <a:pt x="75804" y="11139"/>
                </a:lnTo>
                <a:lnTo>
                  <a:pt x="74512" y="12177"/>
                </a:lnTo>
                <a:lnTo>
                  <a:pt x="73235" y="12177"/>
                </a:lnTo>
                <a:lnTo>
                  <a:pt x="73235" y="13366"/>
                </a:lnTo>
                <a:lnTo>
                  <a:pt x="71943" y="13366"/>
                </a:lnTo>
                <a:lnTo>
                  <a:pt x="70666" y="14405"/>
                </a:lnTo>
                <a:lnTo>
                  <a:pt x="69373" y="14405"/>
                </a:lnTo>
                <a:lnTo>
                  <a:pt x="69373" y="15594"/>
                </a:lnTo>
                <a:lnTo>
                  <a:pt x="66804" y="15594"/>
                </a:lnTo>
                <a:lnTo>
                  <a:pt x="66804" y="16634"/>
                </a:lnTo>
                <a:lnTo>
                  <a:pt x="65526" y="16634"/>
                </a:lnTo>
                <a:lnTo>
                  <a:pt x="65526" y="17822"/>
                </a:lnTo>
                <a:lnTo>
                  <a:pt x="64235" y="17822"/>
                </a:lnTo>
                <a:lnTo>
                  <a:pt x="62957" y="18862"/>
                </a:lnTo>
                <a:lnTo>
                  <a:pt x="61664" y="18862"/>
                </a:lnTo>
                <a:lnTo>
                  <a:pt x="61664" y="20048"/>
                </a:lnTo>
                <a:lnTo>
                  <a:pt x="60387" y="20048"/>
                </a:lnTo>
                <a:lnTo>
                  <a:pt x="59095" y="21238"/>
                </a:lnTo>
                <a:lnTo>
                  <a:pt x="57818" y="22277"/>
                </a:lnTo>
                <a:lnTo>
                  <a:pt x="56526" y="22277"/>
                </a:lnTo>
                <a:lnTo>
                  <a:pt x="56526" y="23466"/>
                </a:lnTo>
                <a:lnTo>
                  <a:pt x="55249" y="23466"/>
                </a:lnTo>
                <a:lnTo>
                  <a:pt x="55249" y="24505"/>
                </a:lnTo>
                <a:lnTo>
                  <a:pt x="53957" y="24505"/>
                </a:lnTo>
                <a:lnTo>
                  <a:pt x="53957" y="25693"/>
                </a:lnTo>
                <a:lnTo>
                  <a:pt x="52679" y="25693"/>
                </a:lnTo>
                <a:lnTo>
                  <a:pt x="52679" y="26733"/>
                </a:lnTo>
                <a:lnTo>
                  <a:pt x="24854" y="64974"/>
                </a:lnTo>
                <a:lnTo>
                  <a:pt x="0" y="179857"/>
                </a:lnTo>
                <a:lnTo>
                  <a:pt x="250507" y="179857"/>
                </a:lnTo>
                <a:lnTo>
                  <a:pt x="249187" y="169905"/>
                </a:lnTo>
                <a:lnTo>
                  <a:pt x="128469" y="169905"/>
                </a:lnTo>
                <a:lnTo>
                  <a:pt x="95170" y="164178"/>
                </a:lnTo>
                <a:lnTo>
                  <a:pt x="68252" y="148482"/>
                </a:lnTo>
                <a:lnTo>
                  <a:pt x="50244" y="125044"/>
                </a:lnTo>
                <a:lnTo>
                  <a:pt x="43679" y="96090"/>
                </a:lnTo>
                <a:lnTo>
                  <a:pt x="43679" y="90448"/>
                </a:lnTo>
                <a:lnTo>
                  <a:pt x="44972" y="83765"/>
                </a:lnTo>
                <a:lnTo>
                  <a:pt x="46249" y="78120"/>
                </a:lnTo>
                <a:lnTo>
                  <a:pt x="148096" y="78120"/>
                </a:lnTo>
                <a:lnTo>
                  <a:pt x="150301" y="65941"/>
                </a:lnTo>
                <a:lnTo>
                  <a:pt x="233035" y="65941"/>
                </a:lnTo>
                <a:lnTo>
                  <a:pt x="232521" y="64754"/>
                </a:lnTo>
                <a:lnTo>
                  <a:pt x="217163" y="38596"/>
                </a:lnTo>
                <a:lnTo>
                  <a:pt x="193500" y="18119"/>
                </a:lnTo>
                <a:lnTo>
                  <a:pt x="163333" y="4770"/>
                </a:lnTo>
                <a:lnTo>
                  <a:pt x="128469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428922" y="2419237"/>
            <a:ext cx="120718" cy="34753"/>
          </a:xfrm>
          <a:custGeom>
            <a:avLst/>
            <a:gdLst>
              <a:gd name="connsiteX0" fmla="*/ 116105 w 120718"/>
              <a:gd name="connsiteY0" fmla="*/ 0 h 34753"/>
              <a:gd name="connsiteX1" fmla="*/ 70650 w 120718"/>
              <a:gd name="connsiteY1" fmla="*/ 0 h 34753"/>
              <a:gd name="connsiteX2" fmla="*/ 57800 w 120718"/>
              <a:gd name="connsiteY2" fmla="*/ 14391 h 34753"/>
              <a:gd name="connsiteX3" fmla="*/ 41101 w 120718"/>
              <a:gd name="connsiteY3" fmla="*/ 25341 h 34753"/>
              <a:gd name="connsiteX4" fmla="*/ 21513 w 120718"/>
              <a:gd name="connsiteY4" fmla="*/ 32310 h 34753"/>
              <a:gd name="connsiteX5" fmla="*/ 0 w 120718"/>
              <a:gd name="connsiteY5" fmla="*/ 34753 h 34753"/>
              <a:gd name="connsiteX6" fmla="*/ 120718 w 120718"/>
              <a:gd name="connsiteY6" fmla="*/ 34753 h 34753"/>
              <a:gd name="connsiteX7" fmla="*/ 116105 w 120718"/>
              <a:gd name="connsiteY7" fmla="*/ 0 h 3475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120718" h="34753">
                <a:moveTo>
                  <a:pt x="116105" y="0"/>
                </a:moveTo>
                <a:lnTo>
                  <a:pt x="70650" y="0"/>
                </a:lnTo>
                <a:lnTo>
                  <a:pt x="57800" y="14391"/>
                </a:lnTo>
                <a:lnTo>
                  <a:pt x="41101" y="25341"/>
                </a:lnTo>
                <a:lnTo>
                  <a:pt x="21513" y="32310"/>
                </a:lnTo>
                <a:lnTo>
                  <a:pt x="0" y="34753"/>
                </a:lnTo>
                <a:lnTo>
                  <a:pt x="120718" y="34753"/>
                </a:lnTo>
                <a:lnTo>
                  <a:pt x="11610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422492" y="2424882"/>
            <a:ext cx="60372" cy="17822"/>
          </a:xfrm>
          <a:custGeom>
            <a:avLst/>
            <a:gdLst>
              <a:gd name="connsiteX0" fmla="*/ 29555 w 60372"/>
              <a:gd name="connsiteY0" fmla="*/ 0 h 17822"/>
              <a:gd name="connsiteX1" fmla="*/ 3861 w 60372"/>
              <a:gd name="connsiteY1" fmla="*/ 0 h 17822"/>
              <a:gd name="connsiteX2" fmla="*/ 0 w 60372"/>
              <a:gd name="connsiteY2" fmla="*/ 3415 h 17822"/>
              <a:gd name="connsiteX3" fmla="*/ 0 w 60372"/>
              <a:gd name="connsiteY3" fmla="*/ 14554 h 17822"/>
              <a:gd name="connsiteX4" fmla="*/ 3861 w 60372"/>
              <a:gd name="connsiteY4" fmla="*/ 17822 h 17822"/>
              <a:gd name="connsiteX5" fmla="*/ 29555 w 60372"/>
              <a:gd name="connsiteY5" fmla="*/ 17822 h 17822"/>
              <a:gd name="connsiteX6" fmla="*/ 34693 w 60372"/>
              <a:gd name="connsiteY6" fmla="*/ 15594 h 17822"/>
              <a:gd name="connsiteX7" fmla="*/ 34693 w 60372"/>
              <a:gd name="connsiteY7" fmla="*/ 11139 h 17822"/>
              <a:gd name="connsiteX8" fmla="*/ 43679 w 60372"/>
              <a:gd name="connsiteY8" fmla="*/ 10098 h 17822"/>
              <a:gd name="connsiteX9" fmla="*/ 52679 w 60372"/>
              <a:gd name="connsiteY9" fmla="*/ 7870 h 17822"/>
              <a:gd name="connsiteX10" fmla="*/ 60372 w 60372"/>
              <a:gd name="connsiteY10" fmla="*/ 4455 h 17822"/>
              <a:gd name="connsiteX11" fmla="*/ 34693 w 60372"/>
              <a:gd name="connsiteY11" fmla="*/ 4455 h 17822"/>
              <a:gd name="connsiteX12" fmla="*/ 29555 w 60372"/>
              <a:gd name="connsiteY12" fmla="*/ 0 h 178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</a:cxnLst>
            <a:rect l="l" t="t" r="r" b="b"/>
            <a:pathLst>
              <a:path w="60372" h="17822">
                <a:moveTo>
                  <a:pt x="29555" y="0"/>
                </a:moveTo>
                <a:lnTo>
                  <a:pt x="3861" y="0"/>
                </a:lnTo>
                <a:lnTo>
                  <a:pt x="0" y="3415"/>
                </a:lnTo>
                <a:lnTo>
                  <a:pt x="0" y="14554"/>
                </a:lnTo>
                <a:lnTo>
                  <a:pt x="3861" y="17822"/>
                </a:lnTo>
                <a:lnTo>
                  <a:pt x="29555" y="17822"/>
                </a:lnTo>
                <a:lnTo>
                  <a:pt x="34693" y="15594"/>
                </a:lnTo>
                <a:lnTo>
                  <a:pt x="34693" y="11139"/>
                </a:lnTo>
                <a:lnTo>
                  <a:pt x="43679" y="10098"/>
                </a:lnTo>
                <a:lnTo>
                  <a:pt x="52679" y="7870"/>
                </a:lnTo>
                <a:lnTo>
                  <a:pt x="60372" y="4455"/>
                </a:lnTo>
                <a:lnTo>
                  <a:pt x="34693" y="4455"/>
                </a:lnTo>
                <a:lnTo>
                  <a:pt x="2955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457186" y="2370077"/>
            <a:ext cx="87842" cy="59260"/>
          </a:xfrm>
          <a:custGeom>
            <a:avLst/>
            <a:gdLst>
              <a:gd name="connsiteX0" fmla="*/ 81347 w 87842"/>
              <a:gd name="connsiteY0" fmla="*/ 0 h 59260"/>
              <a:gd name="connsiteX1" fmla="*/ 55234 w 87842"/>
              <a:gd name="connsiteY1" fmla="*/ 0 h 59260"/>
              <a:gd name="connsiteX2" fmla="*/ 55234 w 87842"/>
              <a:gd name="connsiteY2" fmla="*/ 3417 h 59260"/>
              <a:gd name="connsiteX3" fmla="*/ 56512 w 87842"/>
              <a:gd name="connsiteY3" fmla="*/ 6684 h 59260"/>
              <a:gd name="connsiteX4" fmla="*/ 56512 w 87842"/>
              <a:gd name="connsiteY4" fmla="*/ 16783 h 59260"/>
              <a:gd name="connsiteX5" fmla="*/ 21832 w 87842"/>
              <a:gd name="connsiteY5" fmla="*/ 52577 h 59260"/>
              <a:gd name="connsiteX6" fmla="*/ 15416 w 87842"/>
              <a:gd name="connsiteY6" fmla="*/ 55992 h 59260"/>
              <a:gd name="connsiteX7" fmla="*/ 7707 w 87842"/>
              <a:gd name="connsiteY7" fmla="*/ 58220 h 59260"/>
              <a:gd name="connsiteX8" fmla="*/ 0 w 87842"/>
              <a:gd name="connsiteY8" fmla="*/ 59260 h 59260"/>
              <a:gd name="connsiteX9" fmla="*/ 25678 w 87842"/>
              <a:gd name="connsiteY9" fmla="*/ 59260 h 59260"/>
              <a:gd name="connsiteX10" fmla="*/ 32110 w 87842"/>
              <a:gd name="connsiteY10" fmla="*/ 55992 h 59260"/>
              <a:gd name="connsiteX11" fmla="*/ 37249 w 87842"/>
              <a:gd name="connsiteY11" fmla="*/ 53616 h 59260"/>
              <a:gd name="connsiteX12" fmla="*/ 42387 w 87842"/>
              <a:gd name="connsiteY12" fmla="*/ 49159 h 59260"/>
              <a:gd name="connsiteX13" fmla="*/ 87842 w 87842"/>
              <a:gd name="connsiteY13" fmla="*/ 49159 h 59260"/>
              <a:gd name="connsiteX14" fmla="*/ 81347 w 87842"/>
              <a:gd name="connsiteY14" fmla="*/ 0 h 5926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</a:cxnLst>
            <a:rect l="l" t="t" r="r" b="b"/>
            <a:pathLst>
              <a:path w="87842" h="59260">
                <a:moveTo>
                  <a:pt x="81347" y="0"/>
                </a:moveTo>
                <a:lnTo>
                  <a:pt x="55234" y="0"/>
                </a:lnTo>
                <a:lnTo>
                  <a:pt x="55234" y="3417"/>
                </a:lnTo>
                <a:lnTo>
                  <a:pt x="56512" y="6684"/>
                </a:lnTo>
                <a:lnTo>
                  <a:pt x="56512" y="16783"/>
                </a:lnTo>
                <a:lnTo>
                  <a:pt x="21832" y="52577"/>
                </a:lnTo>
                <a:lnTo>
                  <a:pt x="15416" y="55992"/>
                </a:lnTo>
                <a:lnTo>
                  <a:pt x="7707" y="58220"/>
                </a:lnTo>
                <a:lnTo>
                  <a:pt x="0" y="59260"/>
                </a:lnTo>
                <a:lnTo>
                  <a:pt x="25678" y="59260"/>
                </a:lnTo>
                <a:lnTo>
                  <a:pt x="32110" y="55992"/>
                </a:lnTo>
                <a:lnTo>
                  <a:pt x="37249" y="53616"/>
                </a:lnTo>
                <a:lnTo>
                  <a:pt x="42387" y="49159"/>
                </a:lnTo>
                <a:lnTo>
                  <a:pt x="87842" y="49159"/>
                </a:lnTo>
                <a:lnTo>
                  <a:pt x="81347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345425" y="2362205"/>
            <a:ext cx="103123" cy="9060"/>
          </a:xfrm>
          <a:custGeom>
            <a:avLst/>
            <a:gdLst>
              <a:gd name="connsiteX0" fmla="*/ 103123 w 103123"/>
              <a:gd name="connsiteY0" fmla="*/ 0 h 9060"/>
              <a:gd name="connsiteX1" fmla="*/ 1277 w 103123"/>
              <a:gd name="connsiteY1" fmla="*/ 0 h 9060"/>
              <a:gd name="connsiteX2" fmla="*/ 1277 w 103123"/>
              <a:gd name="connsiteY2" fmla="*/ 4604 h 9060"/>
              <a:gd name="connsiteX3" fmla="*/ 0 w 103123"/>
              <a:gd name="connsiteY3" fmla="*/ 7871 h 9060"/>
              <a:gd name="connsiteX4" fmla="*/ 101483 w 103123"/>
              <a:gd name="connsiteY4" fmla="*/ 9060 h 9060"/>
              <a:gd name="connsiteX5" fmla="*/ 103123 w 103123"/>
              <a:gd name="connsiteY5" fmla="*/ 0 h 906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103123" h="9060">
                <a:moveTo>
                  <a:pt x="103123" y="0"/>
                </a:moveTo>
                <a:lnTo>
                  <a:pt x="1277" y="0"/>
                </a:lnTo>
                <a:lnTo>
                  <a:pt x="1277" y="4604"/>
                </a:lnTo>
                <a:lnTo>
                  <a:pt x="0" y="7871"/>
                </a:lnTo>
                <a:lnTo>
                  <a:pt x="101483" y="9060"/>
                </a:lnTo>
                <a:lnTo>
                  <a:pt x="103123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450755" y="2350027"/>
            <a:ext cx="87778" cy="21239"/>
          </a:xfrm>
          <a:custGeom>
            <a:avLst/>
            <a:gdLst>
              <a:gd name="connsiteX0" fmla="*/ 82733 w 87778"/>
              <a:gd name="connsiteY0" fmla="*/ 0 h 21239"/>
              <a:gd name="connsiteX1" fmla="*/ 0 w 87778"/>
              <a:gd name="connsiteY1" fmla="*/ 0 h 21239"/>
              <a:gd name="connsiteX2" fmla="*/ 9000 w 87778"/>
              <a:gd name="connsiteY2" fmla="*/ 21239 h 21239"/>
              <a:gd name="connsiteX3" fmla="*/ 61664 w 87778"/>
              <a:gd name="connsiteY3" fmla="*/ 20050 h 21239"/>
              <a:gd name="connsiteX4" fmla="*/ 87778 w 87778"/>
              <a:gd name="connsiteY4" fmla="*/ 20050 h 21239"/>
              <a:gd name="connsiteX5" fmla="*/ 87358 w 87778"/>
              <a:gd name="connsiteY5" fmla="*/ 16782 h 21239"/>
              <a:gd name="connsiteX6" fmla="*/ 86067 w 87778"/>
              <a:gd name="connsiteY6" fmla="*/ 7724 h 21239"/>
              <a:gd name="connsiteX7" fmla="*/ 82733 w 87778"/>
              <a:gd name="connsiteY7" fmla="*/ 0 h 212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87778" h="21239">
                <a:moveTo>
                  <a:pt x="82733" y="0"/>
                </a:moveTo>
                <a:lnTo>
                  <a:pt x="0" y="0"/>
                </a:lnTo>
                <a:lnTo>
                  <a:pt x="9000" y="21239"/>
                </a:lnTo>
                <a:lnTo>
                  <a:pt x="61664" y="20050"/>
                </a:lnTo>
                <a:lnTo>
                  <a:pt x="87778" y="20050"/>
                </a:lnTo>
                <a:lnTo>
                  <a:pt x="87358" y="16782"/>
                </a:lnTo>
                <a:lnTo>
                  <a:pt x="86067" y="7724"/>
                </a:lnTo>
                <a:lnTo>
                  <a:pt x="82733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91468" y="2467358"/>
            <a:ext cx="271048" cy="117479"/>
          </a:xfrm>
          <a:custGeom>
            <a:avLst/>
            <a:gdLst>
              <a:gd name="connsiteX0" fmla="*/ 95066 w 271048"/>
              <a:gd name="connsiteY0" fmla="*/ 0 h 117479"/>
              <a:gd name="connsiteX1" fmla="*/ 58349 w 271048"/>
              <a:gd name="connsiteY1" fmla="*/ 17728 h 117479"/>
              <a:gd name="connsiteX2" fmla="*/ 28730 w 271048"/>
              <a:gd name="connsiteY2" fmla="*/ 44499 h 117479"/>
              <a:gd name="connsiteX3" fmla="*/ 8529 w 271048"/>
              <a:gd name="connsiteY3" fmla="*/ 78362 h 117479"/>
              <a:gd name="connsiteX4" fmla="*/ 0 w 271048"/>
              <a:gd name="connsiteY4" fmla="*/ 117478 h 117479"/>
              <a:gd name="connsiteX5" fmla="*/ 271048 w 271048"/>
              <a:gd name="connsiteY5" fmla="*/ 117478 h 117479"/>
              <a:gd name="connsiteX6" fmla="*/ 262697 w 271048"/>
              <a:gd name="connsiteY6" fmla="*/ 78195 h 117479"/>
              <a:gd name="connsiteX7" fmla="*/ 243056 w 271048"/>
              <a:gd name="connsiteY7" fmla="*/ 44499 h 117479"/>
              <a:gd name="connsiteX8" fmla="*/ 136009 w 271048"/>
              <a:gd name="connsiteY8" fmla="*/ 44499 h 117479"/>
              <a:gd name="connsiteX9" fmla="*/ 108250 w 271048"/>
              <a:gd name="connsiteY9" fmla="*/ 33688 h 117479"/>
              <a:gd name="connsiteX10" fmla="*/ 95066 w 271048"/>
              <a:gd name="connsiteY10" fmla="*/ 0 h 1174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</a:cxnLst>
            <a:rect l="l" t="t" r="r" b="b"/>
            <a:pathLst>
              <a:path w="271048" h="117479">
                <a:moveTo>
                  <a:pt x="95066" y="0"/>
                </a:moveTo>
                <a:lnTo>
                  <a:pt x="58349" y="17728"/>
                </a:lnTo>
                <a:lnTo>
                  <a:pt x="28730" y="44499"/>
                </a:lnTo>
                <a:lnTo>
                  <a:pt x="8529" y="78362"/>
                </a:lnTo>
                <a:lnTo>
                  <a:pt x="0" y="117478"/>
                </a:lnTo>
                <a:lnTo>
                  <a:pt x="271048" y="117478"/>
                </a:lnTo>
                <a:lnTo>
                  <a:pt x="262697" y="78195"/>
                </a:lnTo>
                <a:lnTo>
                  <a:pt x="243056" y="44499"/>
                </a:lnTo>
                <a:lnTo>
                  <a:pt x="136009" y="44499"/>
                </a:lnTo>
                <a:lnTo>
                  <a:pt x="108250" y="33688"/>
                </a:lnTo>
                <a:lnTo>
                  <a:pt x="95066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427478" y="2467358"/>
            <a:ext cx="107046" cy="44499"/>
          </a:xfrm>
          <a:custGeom>
            <a:avLst/>
            <a:gdLst>
              <a:gd name="connsiteX0" fmla="*/ 39985 w 107046"/>
              <a:gd name="connsiteY0" fmla="*/ 0 h 44499"/>
              <a:gd name="connsiteX1" fmla="*/ 27519 w 107046"/>
              <a:gd name="connsiteY1" fmla="*/ 33061 h 44499"/>
              <a:gd name="connsiteX2" fmla="*/ 0 w 107046"/>
              <a:gd name="connsiteY2" fmla="*/ 44499 h 44499"/>
              <a:gd name="connsiteX3" fmla="*/ 107046 w 107046"/>
              <a:gd name="connsiteY3" fmla="*/ 44499 h 44499"/>
              <a:gd name="connsiteX4" fmla="*/ 106776 w 107046"/>
              <a:gd name="connsiteY4" fmla="*/ 44035 h 44499"/>
              <a:gd name="connsiteX5" fmla="*/ 77232 w 107046"/>
              <a:gd name="connsiteY5" fmla="*/ 17228 h 44499"/>
              <a:gd name="connsiteX6" fmla="*/ 39985 w 107046"/>
              <a:gd name="connsiteY6" fmla="*/ 0 h 4449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107046" h="44499">
                <a:moveTo>
                  <a:pt x="39985" y="0"/>
                </a:moveTo>
                <a:lnTo>
                  <a:pt x="27519" y="33061"/>
                </a:lnTo>
                <a:lnTo>
                  <a:pt x="0" y="44499"/>
                </a:lnTo>
                <a:lnTo>
                  <a:pt x="107046" y="44499"/>
                </a:lnTo>
                <a:lnTo>
                  <a:pt x="106776" y="44035"/>
                </a:lnTo>
                <a:lnTo>
                  <a:pt x="77232" y="17228"/>
                </a:lnTo>
                <a:lnTo>
                  <a:pt x="3998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180079" y="3984633"/>
            <a:ext cx="373154" cy="387934"/>
          </a:xfrm>
          <a:custGeom>
            <a:avLst/>
            <a:gdLst>
              <a:gd name="connsiteX0" fmla="*/ 186584 w 373154"/>
              <a:gd name="connsiteY0" fmla="*/ 0 h 387934"/>
              <a:gd name="connsiteX1" fmla="*/ 136979 w 373154"/>
              <a:gd name="connsiteY1" fmla="*/ 6920 h 387934"/>
              <a:gd name="connsiteX2" fmla="*/ 92407 w 373154"/>
              <a:gd name="connsiteY2" fmla="*/ 26457 h 387934"/>
              <a:gd name="connsiteX3" fmla="*/ 54645 w 373154"/>
              <a:gd name="connsiteY3" fmla="*/ 56770 h 387934"/>
              <a:gd name="connsiteX4" fmla="*/ 25471 w 373154"/>
              <a:gd name="connsiteY4" fmla="*/ 96019 h 387934"/>
              <a:gd name="connsiteX5" fmla="*/ 6663 w 373154"/>
              <a:gd name="connsiteY5" fmla="*/ 142364 h 387934"/>
              <a:gd name="connsiteX6" fmla="*/ 0 w 373154"/>
              <a:gd name="connsiteY6" fmla="*/ 193966 h 387934"/>
              <a:gd name="connsiteX7" fmla="*/ 6663 w 373154"/>
              <a:gd name="connsiteY7" fmla="*/ 245516 h 387934"/>
              <a:gd name="connsiteX8" fmla="*/ 25471 w 373154"/>
              <a:gd name="connsiteY8" fmla="*/ 291846 h 387934"/>
              <a:gd name="connsiteX9" fmla="*/ 54645 w 373154"/>
              <a:gd name="connsiteY9" fmla="*/ 331105 h 387934"/>
              <a:gd name="connsiteX10" fmla="*/ 92407 w 373154"/>
              <a:gd name="connsiteY10" fmla="*/ 361441 h 387934"/>
              <a:gd name="connsiteX11" fmla="*/ 136979 w 373154"/>
              <a:gd name="connsiteY11" fmla="*/ 381001 h 387934"/>
              <a:gd name="connsiteX12" fmla="*/ 186584 w 373154"/>
              <a:gd name="connsiteY12" fmla="*/ 387933 h 387934"/>
              <a:gd name="connsiteX13" fmla="*/ 236183 w 373154"/>
              <a:gd name="connsiteY13" fmla="*/ 381001 h 387934"/>
              <a:gd name="connsiteX14" fmla="*/ 280750 w 373154"/>
              <a:gd name="connsiteY14" fmla="*/ 361441 h 387934"/>
              <a:gd name="connsiteX15" fmla="*/ 318511 w 373154"/>
              <a:gd name="connsiteY15" fmla="*/ 331105 h 387934"/>
              <a:gd name="connsiteX16" fmla="*/ 347682 w 373154"/>
              <a:gd name="connsiteY16" fmla="*/ 291846 h 387934"/>
              <a:gd name="connsiteX17" fmla="*/ 366489 w 373154"/>
              <a:gd name="connsiteY17" fmla="*/ 245516 h 387934"/>
              <a:gd name="connsiteX18" fmla="*/ 373154 w 373154"/>
              <a:gd name="connsiteY18" fmla="*/ 193966 h 387934"/>
              <a:gd name="connsiteX19" fmla="*/ 366489 w 373154"/>
              <a:gd name="connsiteY19" fmla="*/ 142364 h 387934"/>
              <a:gd name="connsiteX20" fmla="*/ 347682 w 373154"/>
              <a:gd name="connsiteY20" fmla="*/ 96019 h 387934"/>
              <a:gd name="connsiteX21" fmla="*/ 318511 w 373154"/>
              <a:gd name="connsiteY21" fmla="*/ 56770 h 387934"/>
              <a:gd name="connsiteX22" fmla="*/ 280750 w 373154"/>
              <a:gd name="connsiteY22" fmla="*/ 26457 h 387934"/>
              <a:gd name="connsiteX23" fmla="*/ 236183 w 373154"/>
              <a:gd name="connsiteY23" fmla="*/ 6920 h 387934"/>
              <a:gd name="connsiteX24" fmla="*/ 186584 w 373154"/>
              <a:gd name="connsiteY24" fmla="*/ 0 h 3879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</a:cxnLst>
            <a:rect l="l" t="t" r="r" b="b"/>
            <a:pathLst>
              <a:path w="373154" h="387934">
                <a:moveTo>
                  <a:pt x="186584" y="0"/>
                </a:moveTo>
                <a:lnTo>
                  <a:pt x="136979" y="6920"/>
                </a:lnTo>
                <a:lnTo>
                  <a:pt x="92407" y="26457"/>
                </a:lnTo>
                <a:lnTo>
                  <a:pt x="54645" y="56770"/>
                </a:lnTo>
                <a:lnTo>
                  <a:pt x="25471" y="96019"/>
                </a:lnTo>
                <a:lnTo>
                  <a:pt x="6663" y="142364"/>
                </a:lnTo>
                <a:lnTo>
                  <a:pt x="0" y="193966"/>
                </a:lnTo>
                <a:lnTo>
                  <a:pt x="6663" y="245516"/>
                </a:lnTo>
                <a:lnTo>
                  <a:pt x="25471" y="291846"/>
                </a:lnTo>
                <a:lnTo>
                  <a:pt x="54645" y="331105"/>
                </a:lnTo>
                <a:lnTo>
                  <a:pt x="92407" y="361441"/>
                </a:lnTo>
                <a:lnTo>
                  <a:pt x="136979" y="381001"/>
                </a:lnTo>
                <a:lnTo>
                  <a:pt x="186584" y="387933"/>
                </a:lnTo>
                <a:lnTo>
                  <a:pt x="236183" y="381001"/>
                </a:lnTo>
                <a:lnTo>
                  <a:pt x="280750" y="361441"/>
                </a:lnTo>
                <a:lnTo>
                  <a:pt x="318511" y="331105"/>
                </a:lnTo>
                <a:lnTo>
                  <a:pt x="347682" y="291846"/>
                </a:lnTo>
                <a:lnTo>
                  <a:pt x="366489" y="245516"/>
                </a:lnTo>
                <a:lnTo>
                  <a:pt x="373154" y="193966"/>
                </a:lnTo>
                <a:lnTo>
                  <a:pt x="366489" y="142364"/>
                </a:lnTo>
                <a:lnTo>
                  <a:pt x="347682" y="96019"/>
                </a:lnTo>
                <a:lnTo>
                  <a:pt x="318511" y="56770"/>
                </a:lnTo>
                <a:lnTo>
                  <a:pt x="280750" y="26457"/>
                </a:lnTo>
                <a:lnTo>
                  <a:pt x="236183" y="6920"/>
                </a:lnTo>
                <a:lnTo>
                  <a:pt x="186584" y="0"/>
                </a:lnTo>
              </a:path>
            </a:pathLst>
          </a:custGeom>
          <a:solidFill>
            <a:srgbClr val="16C5C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73007" y="4064536"/>
            <a:ext cx="279261" cy="308029"/>
          </a:xfrm>
          <a:custGeom>
            <a:avLst/>
            <a:gdLst>
              <a:gd name="connsiteX0" fmla="*/ 144374 w 279261"/>
              <a:gd name="connsiteY0" fmla="*/ 0 h 308029"/>
              <a:gd name="connsiteX1" fmla="*/ 79026 w 279261"/>
              <a:gd name="connsiteY1" fmla="*/ 46040 h 308029"/>
              <a:gd name="connsiteX2" fmla="*/ 87462 w 279261"/>
              <a:gd name="connsiteY2" fmla="*/ 179857 h 308029"/>
              <a:gd name="connsiteX3" fmla="*/ 0 w 279261"/>
              <a:gd name="connsiteY3" fmla="*/ 257681 h 308029"/>
              <a:gd name="connsiteX4" fmla="*/ 41094 w 279261"/>
              <a:gd name="connsiteY4" fmla="*/ 300306 h 308029"/>
              <a:gd name="connsiteX5" fmla="*/ 93789 w 279261"/>
              <a:gd name="connsiteY5" fmla="*/ 308029 h 308029"/>
              <a:gd name="connsiteX6" fmla="*/ 148284 w 279261"/>
              <a:gd name="connsiteY6" fmla="*/ 299644 h 308029"/>
              <a:gd name="connsiteX7" fmla="*/ 196403 w 279261"/>
              <a:gd name="connsiteY7" fmla="*/ 276166 h 308029"/>
              <a:gd name="connsiteX8" fmla="*/ 235823 w 279261"/>
              <a:gd name="connsiteY8" fmla="*/ 240115 h 308029"/>
              <a:gd name="connsiteX9" fmla="*/ 264217 w 279261"/>
              <a:gd name="connsiteY9" fmla="*/ 194004 h 308029"/>
              <a:gd name="connsiteX10" fmla="*/ 279260 w 279261"/>
              <a:gd name="connsiteY10" fmla="*/ 140350 h 308029"/>
              <a:gd name="connsiteX11" fmla="*/ 144374 w 279261"/>
              <a:gd name="connsiteY11" fmla="*/ 0 h 30802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</a:cxnLst>
            <a:rect l="l" t="t" r="r" b="b"/>
            <a:pathLst>
              <a:path w="279261" h="308029">
                <a:moveTo>
                  <a:pt x="144374" y="0"/>
                </a:moveTo>
                <a:lnTo>
                  <a:pt x="79026" y="46040"/>
                </a:lnTo>
                <a:lnTo>
                  <a:pt x="87462" y="179857"/>
                </a:lnTo>
                <a:lnTo>
                  <a:pt x="0" y="257681"/>
                </a:lnTo>
                <a:lnTo>
                  <a:pt x="41094" y="300306"/>
                </a:lnTo>
                <a:lnTo>
                  <a:pt x="93789" y="308029"/>
                </a:lnTo>
                <a:lnTo>
                  <a:pt x="148284" y="299644"/>
                </a:lnTo>
                <a:lnTo>
                  <a:pt x="196403" y="276166"/>
                </a:lnTo>
                <a:lnTo>
                  <a:pt x="235823" y="240115"/>
                </a:lnTo>
                <a:lnTo>
                  <a:pt x="264217" y="194004"/>
                </a:lnTo>
                <a:lnTo>
                  <a:pt x="279260" y="140350"/>
                </a:lnTo>
                <a:lnTo>
                  <a:pt x="144374" y="0"/>
                </a:lnTo>
              </a:path>
            </a:pathLst>
          </a:custGeom>
          <a:solidFill>
            <a:srgbClr val="11969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2606" y="4857110"/>
            <a:ext cx="250507" cy="178891"/>
          </a:xfrm>
          <a:custGeom>
            <a:avLst/>
            <a:gdLst>
              <a:gd name="connsiteX0" fmla="*/ 128469 w 250507"/>
              <a:gd name="connsiteY0" fmla="*/ 0 h 178891"/>
              <a:gd name="connsiteX1" fmla="*/ 84789 w 250507"/>
              <a:gd name="connsiteY1" fmla="*/ 7781 h 178891"/>
              <a:gd name="connsiteX2" fmla="*/ 82220 w 250507"/>
              <a:gd name="connsiteY2" fmla="*/ 8895 h 178891"/>
              <a:gd name="connsiteX3" fmla="*/ 80943 w 250507"/>
              <a:gd name="connsiteY3" fmla="*/ 8895 h 178891"/>
              <a:gd name="connsiteX4" fmla="*/ 79650 w 250507"/>
              <a:gd name="connsiteY4" fmla="*/ 9995 h 178891"/>
              <a:gd name="connsiteX5" fmla="*/ 78373 w 250507"/>
              <a:gd name="connsiteY5" fmla="*/ 9995 h 178891"/>
              <a:gd name="connsiteX6" fmla="*/ 77081 w 250507"/>
              <a:gd name="connsiteY6" fmla="*/ 11108 h 178891"/>
              <a:gd name="connsiteX7" fmla="*/ 75804 w 250507"/>
              <a:gd name="connsiteY7" fmla="*/ 11108 h 178891"/>
              <a:gd name="connsiteX8" fmla="*/ 74512 w 250507"/>
              <a:gd name="connsiteY8" fmla="*/ 12222 h 178891"/>
              <a:gd name="connsiteX9" fmla="*/ 73235 w 250507"/>
              <a:gd name="connsiteY9" fmla="*/ 12222 h 178891"/>
              <a:gd name="connsiteX10" fmla="*/ 73235 w 250507"/>
              <a:gd name="connsiteY10" fmla="*/ 13336 h 178891"/>
              <a:gd name="connsiteX11" fmla="*/ 71943 w 250507"/>
              <a:gd name="connsiteY11" fmla="*/ 13336 h 178891"/>
              <a:gd name="connsiteX12" fmla="*/ 70666 w 250507"/>
              <a:gd name="connsiteY12" fmla="*/ 14451 h 178891"/>
              <a:gd name="connsiteX13" fmla="*/ 69373 w 250507"/>
              <a:gd name="connsiteY13" fmla="*/ 14451 h 178891"/>
              <a:gd name="connsiteX14" fmla="*/ 69373 w 250507"/>
              <a:gd name="connsiteY14" fmla="*/ 15549 h 178891"/>
              <a:gd name="connsiteX15" fmla="*/ 66804 w 250507"/>
              <a:gd name="connsiteY15" fmla="*/ 15549 h 178891"/>
              <a:gd name="connsiteX16" fmla="*/ 66804 w 250507"/>
              <a:gd name="connsiteY16" fmla="*/ 16663 h 178891"/>
              <a:gd name="connsiteX17" fmla="*/ 65526 w 250507"/>
              <a:gd name="connsiteY17" fmla="*/ 16663 h 178891"/>
              <a:gd name="connsiteX18" fmla="*/ 65526 w 250507"/>
              <a:gd name="connsiteY18" fmla="*/ 17776 h 178891"/>
              <a:gd name="connsiteX19" fmla="*/ 64235 w 250507"/>
              <a:gd name="connsiteY19" fmla="*/ 17776 h 178891"/>
              <a:gd name="connsiteX20" fmla="*/ 62957 w 250507"/>
              <a:gd name="connsiteY20" fmla="*/ 18891 h 178891"/>
              <a:gd name="connsiteX21" fmla="*/ 61664 w 250507"/>
              <a:gd name="connsiteY21" fmla="*/ 18891 h 178891"/>
              <a:gd name="connsiteX22" fmla="*/ 61664 w 250507"/>
              <a:gd name="connsiteY22" fmla="*/ 20004 h 178891"/>
              <a:gd name="connsiteX23" fmla="*/ 60387 w 250507"/>
              <a:gd name="connsiteY23" fmla="*/ 20004 h 178891"/>
              <a:gd name="connsiteX24" fmla="*/ 57818 w 250507"/>
              <a:gd name="connsiteY24" fmla="*/ 22218 h 178891"/>
              <a:gd name="connsiteX25" fmla="*/ 56526 w 250507"/>
              <a:gd name="connsiteY25" fmla="*/ 22218 h 178891"/>
              <a:gd name="connsiteX26" fmla="*/ 56526 w 250507"/>
              <a:gd name="connsiteY26" fmla="*/ 23331 h 178891"/>
              <a:gd name="connsiteX27" fmla="*/ 55249 w 250507"/>
              <a:gd name="connsiteY27" fmla="*/ 23331 h 178891"/>
              <a:gd name="connsiteX28" fmla="*/ 55249 w 250507"/>
              <a:gd name="connsiteY28" fmla="*/ 24446 h 178891"/>
              <a:gd name="connsiteX29" fmla="*/ 53957 w 250507"/>
              <a:gd name="connsiteY29" fmla="*/ 24446 h 178891"/>
              <a:gd name="connsiteX30" fmla="*/ 53957 w 250507"/>
              <a:gd name="connsiteY30" fmla="*/ 25559 h 178891"/>
              <a:gd name="connsiteX31" fmla="*/ 52679 w 250507"/>
              <a:gd name="connsiteY31" fmla="*/ 25559 h 178891"/>
              <a:gd name="connsiteX32" fmla="*/ 52679 w 250507"/>
              <a:gd name="connsiteY32" fmla="*/ 26673 h 178891"/>
              <a:gd name="connsiteX33" fmla="*/ 24854 w 250507"/>
              <a:gd name="connsiteY33" fmla="*/ 64637 h 178891"/>
              <a:gd name="connsiteX34" fmla="*/ 0 w 250507"/>
              <a:gd name="connsiteY34" fmla="*/ 178891 h 178891"/>
              <a:gd name="connsiteX35" fmla="*/ 250507 w 250507"/>
              <a:gd name="connsiteY35" fmla="*/ 178891 h 178891"/>
              <a:gd name="connsiteX36" fmla="*/ 249173 w 250507"/>
              <a:gd name="connsiteY36" fmla="*/ 168895 h 178891"/>
              <a:gd name="connsiteX37" fmla="*/ 128469 w 250507"/>
              <a:gd name="connsiteY37" fmla="*/ 168895 h 178891"/>
              <a:gd name="connsiteX38" fmla="*/ 95170 w 250507"/>
              <a:gd name="connsiteY38" fmla="*/ 163217 h 178891"/>
              <a:gd name="connsiteX39" fmla="*/ 68252 w 250507"/>
              <a:gd name="connsiteY39" fmla="*/ 147642 h 178891"/>
              <a:gd name="connsiteX40" fmla="*/ 50244 w 250507"/>
              <a:gd name="connsiteY40" fmla="*/ 124359 h 178891"/>
              <a:gd name="connsiteX41" fmla="*/ 43679 w 250507"/>
              <a:gd name="connsiteY41" fmla="*/ 95556 h 178891"/>
              <a:gd name="connsiteX42" fmla="*/ 43679 w 250507"/>
              <a:gd name="connsiteY42" fmla="*/ 90002 h 178891"/>
              <a:gd name="connsiteX43" fmla="*/ 44972 w 250507"/>
              <a:gd name="connsiteY43" fmla="*/ 83333 h 178891"/>
              <a:gd name="connsiteX44" fmla="*/ 46249 w 250507"/>
              <a:gd name="connsiteY44" fmla="*/ 77778 h 178891"/>
              <a:gd name="connsiteX45" fmla="*/ 148073 w 250507"/>
              <a:gd name="connsiteY45" fmla="*/ 77778 h 178891"/>
              <a:gd name="connsiteX46" fmla="*/ 150301 w 250507"/>
              <a:gd name="connsiteY46" fmla="*/ 65555 h 178891"/>
              <a:gd name="connsiteX47" fmla="*/ 233003 w 250507"/>
              <a:gd name="connsiteY47" fmla="*/ 65555 h 178891"/>
              <a:gd name="connsiteX48" fmla="*/ 232521 w 250507"/>
              <a:gd name="connsiteY48" fmla="*/ 64442 h 178891"/>
              <a:gd name="connsiteX49" fmla="*/ 217162 w 250507"/>
              <a:gd name="connsiteY49" fmla="*/ 38439 h 178891"/>
              <a:gd name="connsiteX50" fmla="*/ 193495 w 250507"/>
              <a:gd name="connsiteY50" fmla="*/ 18057 h 178891"/>
              <a:gd name="connsiteX51" fmla="*/ 163328 w 250507"/>
              <a:gd name="connsiteY51" fmla="*/ 4757 h 178891"/>
              <a:gd name="connsiteX52" fmla="*/ 128469 w 250507"/>
              <a:gd name="connsiteY52" fmla="*/ 0 h 1788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  <a:cxn ang="25">
                <a:pos x="connsiteX25" y="connsiteY25"/>
              </a:cxn>
              <a:cxn ang="26">
                <a:pos x="connsiteX26" y="connsiteY26"/>
              </a:cxn>
              <a:cxn ang="27">
                <a:pos x="connsiteX27" y="connsiteY27"/>
              </a:cxn>
              <a:cxn ang="28">
                <a:pos x="connsiteX28" y="connsiteY28"/>
              </a:cxn>
              <a:cxn ang="29">
                <a:pos x="connsiteX29" y="connsiteY29"/>
              </a:cxn>
              <a:cxn ang="30">
                <a:pos x="connsiteX30" y="connsiteY30"/>
              </a:cxn>
              <a:cxn ang="31">
                <a:pos x="connsiteX31" y="connsiteY31"/>
              </a:cxn>
              <a:cxn ang="32">
                <a:pos x="connsiteX32" y="connsiteY32"/>
              </a:cxn>
              <a:cxn ang="33">
                <a:pos x="connsiteX33" y="connsiteY33"/>
              </a:cxn>
              <a:cxn ang="34">
                <a:pos x="connsiteX34" y="connsiteY34"/>
              </a:cxn>
              <a:cxn ang="35">
                <a:pos x="connsiteX35" y="connsiteY35"/>
              </a:cxn>
              <a:cxn ang="36">
                <a:pos x="connsiteX36" y="connsiteY36"/>
              </a:cxn>
              <a:cxn ang="37">
                <a:pos x="connsiteX37" y="connsiteY37"/>
              </a:cxn>
              <a:cxn ang="38">
                <a:pos x="connsiteX38" y="connsiteY38"/>
              </a:cxn>
              <a:cxn ang="39">
                <a:pos x="connsiteX39" y="connsiteY39"/>
              </a:cxn>
              <a:cxn ang="40">
                <a:pos x="connsiteX40" y="connsiteY40"/>
              </a:cxn>
              <a:cxn ang="41">
                <a:pos x="connsiteX41" y="connsiteY41"/>
              </a:cxn>
              <a:cxn ang="42">
                <a:pos x="connsiteX42" y="connsiteY42"/>
              </a:cxn>
              <a:cxn ang="43">
                <a:pos x="connsiteX43" y="connsiteY43"/>
              </a:cxn>
              <a:cxn ang="44">
                <a:pos x="connsiteX44" y="connsiteY44"/>
              </a:cxn>
              <a:cxn ang="45">
                <a:pos x="connsiteX45" y="connsiteY45"/>
              </a:cxn>
              <a:cxn ang="46">
                <a:pos x="connsiteX46" y="connsiteY46"/>
              </a:cxn>
              <a:cxn ang="47">
                <a:pos x="connsiteX47" y="connsiteY47"/>
              </a:cxn>
              <a:cxn ang="48">
                <a:pos x="connsiteX48" y="connsiteY48"/>
              </a:cxn>
              <a:cxn ang="49">
                <a:pos x="connsiteX49" y="connsiteY49"/>
              </a:cxn>
              <a:cxn ang="50">
                <a:pos x="connsiteX50" y="connsiteY50"/>
              </a:cxn>
              <a:cxn ang="51">
                <a:pos x="connsiteX51" y="connsiteY51"/>
              </a:cxn>
              <a:cxn ang="52">
                <a:pos x="connsiteX52" y="connsiteY52"/>
              </a:cxn>
            </a:cxnLst>
            <a:rect l="l" t="t" r="r" b="b"/>
            <a:pathLst>
              <a:path w="250507" h="178891">
                <a:moveTo>
                  <a:pt x="128469" y="0"/>
                </a:moveTo>
                <a:lnTo>
                  <a:pt x="84789" y="7781"/>
                </a:lnTo>
                <a:lnTo>
                  <a:pt x="82220" y="8895"/>
                </a:lnTo>
                <a:lnTo>
                  <a:pt x="80943" y="8895"/>
                </a:lnTo>
                <a:lnTo>
                  <a:pt x="79650" y="9995"/>
                </a:lnTo>
                <a:lnTo>
                  <a:pt x="78373" y="9995"/>
                </a:lnTo>
                <a:lnTo>
                  <a:pt x="77081" y="11108"/>
                </a:lnTo>
                <a:lnTo>
                  <a:pt x="75804" y="11108"/>
                </a:lnTo>
                <a:lnTo>
                  <a:pt x="74512" y="12222"/>
                </a:lnTo>
                <a:lnTo>
                  <a:pt x="73235" y="12222"/>
                </a:lnTo>
                <a:lnTo>
                  <a:pt x="73235" y="13336"/>
                </a:lnTo>
                <a:lnTo>
                  <a:pt x="71943" y="13336"/>
                </a:lnTo>
                <a:lnTo>
                  <a:pt x="70666" y="14451"/>
                </a:lnTo>
                <a:lnTo>
                  <a:pt x="69373" y="14451"/>
                </a:lnTo>
                <a:lnTo>
                  <a:pt x="69373" y="15549"/>
                </a:lnTo>
                <a:lnTo>
                  <a:pt x="66804" y="15549"/>
                </a:lnTo>
                <a:lnTo>
                  <a:pt x="66804" y="16663"/>
                </a:lnTo>
                <a:lnTo>
                  <a:pt x="65526" y="16663"/>
                </a:lnTo>
                <a:lnTo>
                  <a:pt x="65526" y="17776"/>
                </a:lnTo>
                <a:lnTo>
                  <a:pt x="64235" y="17776"/>
                </a:lnTo>
                <a:lnTo>
                  <a:pt x="62957" y="18891"/>
                </a:lnTo>
                <a:lnTo>
                  <a:pt x="61664" y="18891"/>
                </a:lnTo>
                <a:lnTo>
                  <a:pt x="61664" y="20004"/>
                </a:lnTo>
                <a:lnTo>
                  <a:pt x="60387" y="20004"/>
                </a:lnTo>
                <a:lnTo>
                  <a:pt x="57818" y="22218"/>
                </a:lnTo>
                <a:lnTo>
                  <a:pt x="56526" y="22218"/>
                </a:lnTo>
                <a:lnTo>
                  <a:pt x="56526" y="23331"/>
                </a:lnTo>
                <a:lnTo>
                  <a:pt x="55249" y="23331"/>
                </a:lnTo>
                <a:lnTo>
                  <a:pt x="55249" y="24446"/>
                </a:lnTo>
                <a:lnTo>
                  <a:pt x="53957" y="24446"/>
                </a:lnTo>
                <a:lnTo>
                  <a:pt x="53957" y="25559"/>
                </a:lnTo>
                <a:lnTo>
                  <a:pt x="52679" y="25559"/>
                </a:lnTo>
                <a:lnTo>
                  <a:pt x="52679" y="26673"/>
                </a:lnTo>
                <a:lnTo>
                  <a:pt x="24854" y="64637"/>
                </a:lnTo>
                <a:lnTo>
                  <a:pt x="0" y="178891"/>
                </a:lnTo>
                <a:lnTo>
                  <a:pt x="250507" y="178891"/>
                </a:lnTo>
                <a:lnTo>
                  <a:pt x="249173" y="168895"/>
                </a:lnTo>
                <a:lnTo>
                  <a:pt x="128469" y="168895"/>
                </a:lnTo>
                <a:lnTo>
                  <a:pt x="95170" y="163217"/>
                </a:lnTo>
                <a:lnTo>
                  <a:pt x="68252" y="147642"/>
                </a:lnTo>
                <a:lnTo>
                  <a:pt x="50244" y="124359"/>
                </a:lnTo>
                <a:lnTo>
                  <a:pt x="43679" y="95556"/>
                </a:lnTo>
                <a:lnTo>
                  <a:pt x="43679" y="90002"/>
                </a:lnTo>
                <a:lnTo>
                  <a:pt x="44972" y="83333"/>
                </a:lnTo>
                <a:lnTo>
                  <a:pt x="46249" y="77778"/>
                </a:lnTo>
                <a:lnTo>
                  <a:pt x="148073" y="77778"/>
                </a:lnTo>
                <a:lnTo>
                  <a:pt x="150301" y="65555"/>
                </a:lnTo>
                <a:lnTo>
                  <a:pt x="233003" y="65555"/>
                </a:lnTo>
                <a:lnTo>
                  <a:pt x="232521" y="64442"/>
                </a:lnTo>
                <a:lnTo>
                  <a:pt x="217162" y="38439"/>
                </a:lnTo>
                <a:lnTo>
                  <a:pt x="193495" y="18057"/>
                </a:lnTo>
                <a:lnTo>
                  <a:pt x="163328" y="4757"/>
                </a:lnTo>
                <a:lnTo>
                  <a:pt x="128469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401076" y="4991549"/>
            <a:ext cx="120704" cy="34456"/>
          </a:xfrm>
          <a:custGeom>
            <a:avLst/>
            <a:gdLst>
              <a:gd name="connsiteX0" fmla="*/ 116103 w 120704"/>
              <a:gd name="connsiteY0" fmla="*/ 0 h 34456"/>
              <a:gd name="connsiteX1" fmla="*/ 70650 w 120704"/>
              <a:gd name="connsiteY1" fmla="*/ 0 h 34456"/>
              <a:gd name="connsiteX2" fmla="*/ 57800 w 120704"/>
              <a:gd name="connsiteY2" fmla="*/ 14292 h 34456"/>
              <a:gd name="connsiteX3" fmla="*/ 41101 w 120704"/>
              <a:gd name="connsiteY3" fmla="*/ 25148 h 34456"/>
              <a:gd name="connsiteX4" fmla="*/ 21513 w 120704"/>
              <a:gd name="connsiteY4" fmla="*/ 32043 h 34456"/>
              <a:gd name="connsiteX5" fmla="*/ 0 w 120704"/>
              <a:gd name="connsiteY5" fmla="*/ 34456 h 34456"/>
              <a:gd name="connsiteX6" fmla="*/ 120704 w 120704"/>
              <a:gd name="connsiteY6" fmla="*/ 34456 h 34456"/>
              <a:gd name="connsiteX7" fmla="*/ 116103 w 120704"/>
              <a:gd name="connsiteY7" fmla="*/ 0 h 3445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120704" h="34456">
                <a:moveTo>
                  <a:pt x="116103" y="0"/>
                </a:moveTo>
                <a:lnTo>
                  <a:pt x="70650" y="0"/>
                </a:lnTo>
                <a:lnTo>
                  <a:pt x="57800" y="14292"/>
                </a:lnTo>
                <a:lnTo>
                  <a:pt x="41101" y="25148"/>
                </a:lnTo>
                <a:lnTo>
                  <a:pt x="21513" y="32043"/>
                </a:lnTo>
                <a:lnTo>
                  <a:pt x="0" y="34456"/>
                </a:lnTo>
                <a:lnTo>
                  <a:pt x="120704" y="34456"/>
                </a:lnTo>
                <a:lnTo>
                  <a:pt x="116103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94645" y="4997118"/>
            <a:ext cx="60372" cy="17777"/>
          </a:xfrm>
          <a:custGeom>
            <a:avLst/>
            <a:gdLst>
              <a:gd name="connsiteX0" fmla="*/ 29555 w 60372"/>
              <a:gd name="connsiteY0" fmla="*/ 0 h 17777"/>
              <a:gd name="connsiteX1" fmla="*/ 3861 w 60372"/>
              <a:gd name="connsiteY1" fmla="*/ 0 h 17777"/>
              <a:gd name="connsiteX2" fmla="*/ 0 w 60372"/>
              <a:gd name="connsiteY2" fmla="*/ 3326 h 17777"/>
              <a:gd name="connsiteX3" fmla="*/ 0 w 60372"/>
              <a:gd name="connsiteY3" fmla="*/ 14436 h 17777"/>
              <a:gd name="connsiteX4" fmla="*/ 3861 w 60372"/>
              <a:gd name="connsiteY4" fmla="*/ 17777 h 17777"/>
              <a:gd name="connsiteX5" fmla="*/ 29555 w 60372"/>
              <a:gd name="connsiteY5" fmla="*/ 17777 h 17777"/>
              <a:gd name="connsiteX6" fmla="*/ 34693 w 60372"/>
              <a:gd name="connsiteY6" fmla="*/ 15550 h 17777"/>
              <a:gd name="connsiteX7" fmla="*/ 34693 w 60372"/>
              <a:gd name="connsiteY7" fmla="*/ 11109 h 17777"/>
              <a:gd name="connsiteX8" fmla="*/ 43679 w 60372"/>
              <a:gd name="connsiteY8" fmla="*/ 9995 h 17777"/>
              <a:gd name="connsiteX9" fmla="*/ 52664 w 60372"/>
              <a:gd name="connsiteY9" fmla="*/ 7768 h 17777"/>
              <a:gd name="connsiteX10" fmla="*/ 60372 w 60372"/>
              <a:gd name="connsiteY10" fmla="*/ 4441 h 17777"/>
              <a:gd name="connsiteX11" fmla="*/ 34693 w 60372"/>
              <a:gd name="connsiteY11" fmla="*/ 4441 h 17777"/>
              <a:gd name="connsiteX12" fmla="*/ 29555 w 60372"/>
              <a:gd name="connsiteY12" fmla="*/ 0 h 1777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</a:cxnLst>
            <a:rect l="l" t="t" r="r" b="b"/>
            <a:pathLst>
              <a:path w="60372" h="17777">
                <a:moveTo>
                  <a:pt x="29555" y="0"/>
                </a:moveTo>
                <a:lnTo>
                  <a:pt x="3861" y="0"/>
                </a:lnTo>
                <a:lnTo>
                  <a:pt x="0" y="3326"/>
                </a:lnTo>
                <a:lnTo>
                  <a:pt x="0" y="14436"/>
                </a:lnTo>
                <a:lnTo>
                  <a:pt x="3861" y="17777"/>
                </a:lnTo>
                <a:lnTo>
                  <a:pt x="29555" y="17777"/>
                </a:lnTo>
                <a:lnTo>
                  <a:pt x="34693" y="15550"/>
                </a:lnTo>
                <a:lnTo>
                  <a:pt x="34693" y="11109"/>
                </a:lnTo>
                <a:lnTo>
                  <a:pt x="43679" y="9995"/>
                </a:lnTo>
                <a:lnTo>
                  <a:pt x="52664" y="7768"/>
                </a:lnTo>
                <a:lnTo>
                  <a:pt x="60372" y="4441"/>
                </a:lnTo>
                <a:lnTo>
                  <a:pt x="34693" y="4441"/>
                </a:lnTo>
                <a:lnTo>
                  <a:pt x="2955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429339" y="4942671"/>
            <a:ext cx="87840" cy="58888"/>
          </a:xfrm>
          <a:custGeom>
            <a:avLst/>
            <a:gdLst>
              <a:gd name="connsiteX0" fmla="*/ 81354 w 87840"/>
              <a:gd name="connsiteY0" fmla="*/ 0 h 58888"/>
              <a:gd name="connsiteX1" fmla="*/ 55234 w 87840"/>
              <a:gd name="connsiteY1" fmla="*/ 0 h 58888"/>
              <a:gd name="connsiteX2" fmla="*/ 55234 w 87840"/>
              <a:gd name="connsiteY2" fmla="*/ 3327 h 58888"/>
              <a:gd name="connsiteX3" fmla="*/ 56512 w 87840"/>
              <a:gd name="connsiteY3" fmla="*/ 6668 h 58888"/>
              <a:gd name="connsiteX4" fmla="*/ 56512 w 87840"/>
              <a:gd name="connsiteY4" fmla="*/ 16664 h 58888"/>
              <a:gd name="connsiteX5" fmla="*/ 21832 w 87840"/>
              <a:gd name="connsiteY5" fmla="*/ 52219 h 58888"/>
              <a:gd name="connsiteX6" fmla="*/ 15401 w 87840"/>
              <a:gd name="connsiteY6" fmla="*/ 55546 h 58888"/>
              <a:gd name="connsiteX7" fmla="*/ 7707 w 87840"/>
              <a:gd name="connsiteY7" fmla="*/ 57773 h 58888"/>
              <a:gd name="connsiteX8" fmla="*/ 0 w 87840"/>
              <a:gd name="connsiteY8" fmla="*/ 58888 h 58888"/>
              <a:gd name="connsiteX9" fmla="*/ 25678 w 87840"/>
              <a:gd name="connsiteY9" fmla="*/ 58888 h 58888"/>
              <a:gd name="connsiteX10" fmla="*/ 32110 w 87840"/>
              <a:gd name="connsiteY10" fmla="*/ 55546 h 58888"/>
              <a:gd name="connsiteX11" fmla="*/ 37249 w 87840"/>
              <a:gd name="connsiteY11" fmla="*/ 53333 h 58888"/>
              <a:gd name="connsiteX12" fmla="*/ 42387 w 87840"/>
              <a:gd name="connsiteY12" fmla="*/ 48878 h 58888"/>
              <a:gd name="connsiteX13" fmla="*/ 87840 w 87840"/>
              <a:gd name="connsiteY13" fmla="*/ 48878 h 58888"/>
              <a:gd name="connsiteX14" fmla="*/ 81354 w 87840"/>
              <a:gd name="connsiteY14" fmla="*/ 0 h 588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</a:cxnLst>
            <a:rect l="l" t="t" r="r" b="b"/>
            <a:pathLst>
              <a:path w="87840" h="58888">
                <a:moveTo>
                  <a:pt x="81354" y="0"/>
                </a:moveTo>
                <a:lnTo>
                  <a:pt x="55234" y="0"/>
                </a:lnTo>
                <a:lnTo>
                  <a:pt x="55234" y="3327"/>
                </a:lnTo>
                <a:lnTo>
                  <a:pt x="56512" y="6668"/>
                </a:lnTo>
                <a:lnTo>
                  <a:pt x="56512" y="16664"/>
                </a:lnTo>
                <a:lnTo>
                  <a:pt x="21832" y="52219"/>
                </a:lnTo>
                <a:lnTo>
                  <a:pt x="15401" y="55546"/>
                </a:lnTo>
                <a:lnTo>
                  <a:pt x="7707" y="57773"/>
                </a:lnTo>
                <a:lnTo>
                  <a:pt x="0" y="58888"/>
                </a:lnTo>
                <a:lnTo>
                  <a:pt x="25678" y="58888"/>
                </a:lnTo>
                <a:lnTo>
                  <a:pt x="32110" y="55546"/>
                </a:lnTo>
                <a:lnTo>
                  <a:pt x="37249" y="53333"/>
                </a:lnTo>
                <a:lnTo>
                  <a:pt x="42387" y="48878"/>
                </a:lnTo>
                <a:lnTo>
                  <a:pt x="87840" y="48878"/>
                </a:lnTo>
                <a:lnTo>
                  <a:pt x="81354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17579" y="4934888"/>
            <a:ext cx="103101" cy="8882"/>
          </a:xfrm>
          <a:custGeom>
            <a:avLst/>
            <a:gdLst>
              <a:gd name="connsiteX0" fmla="*/ 103101 w 103101"/>
              <a:gd name="connsiteY0" fmla="*/ 0 h 8882"/>
              <a:gd name="connsiteX1" fmla="*/ 1277 w 103101"/>
              <a:gd name="connsiteY1" fmla="*/ 0 h 8882"/>
              <a:gd name="connsiteX2" fmla="*/ 1277 w 103101"/>
              <a:gd name="connsiteY2" fmla="*/ 4441 h 8882"/>
              <a:gd name="connsiteX3" fmla="*/ 0 w 103101"/>
              <a:gd name="connsiteY3" fmla="*/ 7782 h 8882"/>
              <a:gd name="connsiteX4" fmla="*/ 101483 w 103101"/>
              <a:gd name="connsiteY4" fmla="*/ 8882 h 8882"/>
              <a:gd name="connsiteX5" fmla="*/ 103101 w 103101"/>
              <a:gd name="connsiteY5" fmla="*/ 0 h 888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103101" h="8882">
                <a:moveTo>
                  <a:pt x="103101" y="0"/>
                </a:moveTo>
                <a:lnTo>
                  <a:pt x="1277" y="0"/>
                </a:lnTo>
                <a:lnTo>
                  <a:pt x="1277" y="4441"/>
                </a:lnTo>
                <a:lnTo>
                  <a:pt x="0" y="7782"/>
                </a:lnTo>
                <a:lnTo>
                  <a:pt x="101483" y="8882"/>
                </a:lnTo>
                <a:lnTo>
                  <a:pt x="103101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422908" y="4922665"/>
            <a:ext cx="87785" cy="21104"/>
          </a:xfrm>
          <a:custGeom>
            <a:avLst/>
            <a:gdLst>
              <a:gd name="connsiteX0" fmla="*/ 82701 w 87785"/>
              <a:gd name="connsiteY0" fmla="*/ 0 h 21104"/>
              <a:gd name="connsiteX1" fmla="*/ 0 w 87785"/>
              <a:gd name="connsiteY1" fmla="*/ 0 h 21104"/>
              <a:gd name="connsiteX2" fmla="*/ 9000 w 87785"/>
              <a:gd name="connsiteY2" fmla="*/ 21104 h 21104"/>
              <a:gd name="connsiteX3" fmla="*/ 61664 w 87785"/>
              <a:gd name="connsiteY3" fmla="*/ 20005 h 21104"/>
              <a:gd name="connsiteX4" fmla="*/ 87785 w 87785"/>
              <a:gd name="connsiteY4" fmla="*/ 20005 h 21104"/>
              <a:gd name="connsiteX5" fmla="*/ 87358 w 87785"/>
              <a:gd name="connsiteY5" fmla="*/ 16664 h 21104"/>
              <a:gd name="connsiteX6" fmla="*/ 86067 w 87785"/>
              <a:gd name="connsiteY6" fmla="*/ 7782 h 21104"/>
              <a:gd name="connsiteX7" fmla="*/ 82701 w 87785"/>
              <a:gd name="connsiteY7" fmla="*/ 0 h 2110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87785" h="21104">
                <a:moveTo>
                  <a:pt x="82701" y="0"/>
                </a:moveTo>
                <a:lnTo>
                  <a:pt x="0" y="0"/>
                </a:lnTo>
                <a:lnTo>
                  <a:pt x="9000" y="21104"/>
                </a:lnTo>
                <a:lnTo>
                  <a:pt x="61664" y="20005"/>
                </a:lnTo>
                <a:lnTo>
                  <a:pt x="87785" y="20005"/>
                </a:lnTo>
                <a:lnTo>
                  <a:pt x="87358" y="16664"/>
                </a:lnTo>
                <a:lnTo>
                  <a:pt x="86067" y="7782"/>
                </a:lnTo>
                <a:lnTo>
                  <a:pt x="82701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263622" y="5039328"/>
            <a:ext cx="271047" cy="116676"/>
          </a:xfrm>
          <a:custGeom>
            <a:avLst/>
            <a:gdLst>
              <a:gd name="connsiteX0" fmla="*/ 95051 w 271047"/>
              <a:gd name="connsiteY0" fmla="*/ 0 h 116676"/>
              <a:gd name="connsiteX1" fmla="*/ 58343 w 271047"/>
              <a:gd name="connsiteY1" fmla="*/ 17610 h 116676"/>
              <a:gd name="connsiteX2" fmla="*/ 28740 w 271047"/>
              <a:gd name="connsiteY2" fmla="*/ 44174 h 116676"/>
              <a:gd name="connsiteX3" fmla="*/ 8528 w 271047"/>
              <a:gd name="connsiteY3" fmla="*/ 77821 h 116676"/>
              <a:gd name="connsiteX4" fmla="*/ 0 w 271047"/>
              <a:gd name="connsiteY4" fmla="*/ 116676 h 116676"/>
              <a:gd name="connsiteX5" fmla="*/ 271047 w 271047"/>
              <a:gd name="connsiteY5" fmla="*/ 116676 h 116676"/>
              <a:gd name="connsiteX6" fmla="*/ 262696 w 271047"/>
              <a:gd name="connsiteY6" fmla="*/ 77665 h 116676"/>
              <a:gd name="connsiteX7" fmla="*/ 243029 w 271047"/>
              <a:gd name="connsiteY7" fmla="*/ 44171 h 116676"/>
              <a:gd name="connsiteX8" fmla="*/ 136007 w 271047"/>
              <a:gd name="connsiteY8" fmla="*/ 44171 h 116676"/>
              <a:gd name="connsiteX9" fmla="*/ 108243 w 271047"/>
              <a:gd name="connsiteY9" fmla="*/ 33439 h 116676"/>
              <a:gd name="connsiteX10" fmla="*/ 95051 w 271047"/>
              <a:gd name="connsiteY10" fmla="*/ 0 h 116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</a:cxnLst>
            <a:rect l="l" t="t" r="r" b="b"/>
            <a:pathLst>
              <a:path w="271047" h="116676">
                <a:moveTo>
                  <a:pt x="95051" y="0"/>
                </a:moveTo>
                <a:lnTo>
                  <a:pt x="58343" y="17610"/>
                </a:lnTo>
                <a:lnTo>
                  <a:pt x="28740" y="44174"/>
                </a:lnTo>
                <a:lnTo>
                  <a:pt x="8528" y="77821"/>
                </a:lnTo>
                <a:lnTo>
                  <a:pt x="0" y="116676"/>
                </a:lnTo>
                <a:lnTo>
                  <a:pt x="271047" y="116676"/>
                </a:lnTo>
                <a:lnTo>
                  <a:pt x="262696" y="77665"/>
                </a:lnTo>
                <a:lnTo>
                  <a:pt x="243029" y="44171"/>
                </a:lnTo>
                <a:lnTo>
                  <a:pt x="136007" y="44171"/>
                </a:lnTo>
                <a:lnTo>
                  <a:pt x="108243" y="33439"/>
                </a:lnTo>
                <a:lnTo>
                  <a:pt x="95051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99629" y="5039328"/>
            <a:ext cx="107021" cy="44171"/>
          </a:xfrm>
          <a:custGeom>
            <a:avLst/>
            <a:gdLst>
              <a:gd name="connsiteX0" fmla="*/ 39987 w 107021"/>
              <a:gd name="connsiteY0" fmla="*/ 0 h 44171"/>
              <a:gd name="connsiteX1" fmla="*/ 27521 w 107021"/>
              <a:gd name="connsiteY1" fmla="*/ 32816 h 44171"/>
              <a:gd name="connsiteX2" fmla="*/ 0 w 107021"/>
              <a:gd name="connsiteY2" fmla="*/ 44171 h 44171"/>
              <a:gd name="connsiteX3" fmla="*/ 107021 w 107021"/>
              <a:gd name="connsiteY3" fmla="*/ 44171 h 44171"/>
              <a:gd name="connsiteX4" fmla="*/ 106778 w 107021"/>
              <a:gd name="connsiteY4" fmla="*/ 43757 h 44171"/>
              <a:gd name="connsiteX5" fmla="*/ 77234 w 107021"/>
              <a:gd name="connsiteY5" fmla="*/ 17140 h 44171"/>
              <a:gd name="connsiteX6" fmla="*/ 39987 w 107021"/>
              <a:gd name="connsiteY6" fmla="*/ 0 h 4417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107021" h="44171">
                <a:moveTo>
                  <a:pt x="39987" y="0"/>
                </a:moveTo>
                <a:lnTo>
                  <a:pt x="27521" y="32816"/>
                </a:lnTo>
                <a:lnTo>
                  <a:pt x="0" y="44171"/>
                </a:lnTo>
                <a:lnTo>
                  <a:pt x="107021" y="44171"/>
                </a:lnTo>
                <a:lnTo>
                  <a:pt x="106778" y="43757"/>
                </a:lnTo>
                <a:lnTo>
                  <a:pt x="77234" y="17140"/>
                </a:lnTo>
                <a:lnTo>
                  <a:pt x="39987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1824230" y="405264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2106417" y="405264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00" y="1651000"/>
            <a:ext cx="215900" cy="304800"/>
          </a:xfrm>
          <a:prstGeom prst="rect">
            <a:avLst/>
          </a:prstGeom>
          <a:noFill/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4000" y="4025900"/>
            <a:ext cx="215900" cy="304800"/>
          </a:xfrm>
          <a:prstGeom prst="rect">
            <a:avLst/>
          </a:prstGeom>
          <a:noFill/>
        </p:spPr>
      </p:pic>
      <p:sp>
        <p:nvSpPr>
          <p:cNvPr id="30" name="TextBox 1"/>
          <p:cNvSpPr txBox="1"/>
          <p:nvPr/>
        </p:nvSpPr>
        <p:spPr>
          <a:xfrm>
            <a:off x="533400" y="3416300"/>
            <a:ext cx="6307817" cy="1815882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  <a:tabLst>
                <a:tab pos="215900" algn="l"/>
                <a:tab pos="330200" algn="l"/>
              </a:tabLst>
            </a:pPr>
            <a:r>
              <a:rPr lang="en-US" altLang="zh-CN" sz="163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痛点高估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100"/>
              </a:lnSpc>
              <a:tabLst>
                <a:tab pos="215900" algn="l"/>
                <a:tab pos="3302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真羡慕你，年轻有为，现在一定当部门经理了吧？收入很可观吧？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000"/>
              </a:lnSpc>
              <a:tabLst>
                <a:tab pos="215900" algn="l"/>
                <a:tab pos="3302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哪有你说的那么好。</a:t>
            </a:r>
          </a:p>
        </p:txBody>
      </p:sp>
      <p:sp>
        <p:nvSpPr>
          <p:cNvPr id="31" name="TextBox 1"/>
          <p:cNvSpPr txBox="1"/>
          <p:nvPr/>
        </p:nvSpPr>
        <p:spPr>
          <a:xfrm>
            <a:off x="368300" y="304800"/>
            <a:ext cx="4892365" cy="236731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3200"/>
              </a:lnSpc>
              <a:tabLst>
                <a:tab pos="76200" algn="l"/>
                <a:tab pos="685800" algn="l"/>
                <a:tab pos="774700" algn="l"/>
              </a:tabLst>
            </a:pP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接触面谈</a:t>
            </a:r>
            <a:r>
              <a:rPr lang="en-US" altLang="zh-CN" sz="2805" dirty="0">
                <a:solidFill>
                  <a:srgbClr val="000000"/>
                </a:solidFill>
                <a:latin typeface="Segoe UI" panose="020B0502040204020203" pitchFamily="18" charset="0"/>
                <a:ea typeface="微软雅黑" panose="020B0503020204020204" pitchFamily="34" charset="-122"/>
                <a:cs typeface="Segoe UI" panose="020B0502040204020203" pitchFamily="18" charset="0"/>
              </a:rPr>
              <a:t>——</a:t>
            </a: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白领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300"/>
              </a:lnSpc>
              <a:tabLst>
                <a:tab pos="76200" algn="l"/>
                <a:tab pos="685800" algn="l"/>
                <a:tab pos="7747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63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赞美切入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100"/>
              </a:lnSpc>
              <a:tabLst>
                <a:tab pos="76200" algn="l"/>
                <a:tab pos="685800" algn="l"/>
                <a:tab pos="7747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好久不见，还是那么干练，最近工作很忙吧？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500"/>
              </a:lnSpc>
              <a:tabLst>
                <a:tab pos="76200" algn="l"/>
                <a:tab pos="685800" algn="l"/>
                <a:tab pos="7747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	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是啊，工作压力很大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187505" y="1183184"/>
            <a:ext cx="1002506" cy="336396"/>
          </a:xfrm>
          <a:custGeom>
            <a:avLst/>
            <a:gdLst>
              <a:gd name="connsiteX0" fmla="*/ 0 w 1002506"/>
              <a:gd name="connsiteY0" fmla="*/ 0 h 336396"/>
              <a:gd name="connsiteX1" fmla="*/ 1002506 w 1002506"/>
              <a:gd name="connsiteY1" fmla="*/ 0 h 336396"/>
              <a:gd name="connsiteX2" fmla="*/ 1002506 w 1002506"/>
              <a:gd name="connsiteY2" fmla="*/ 336396 h 336396"/>
              <a:gd name="connsiteX3" fmla="*/ 0 w 1002506"/>
              <a:gd name="connsiteY3" fmla="*/ 336396 h 336396"/>
              <a:gd name="connsiteX4" fmla="*/ 0 w 1002506"/>
              <a:gd name="connsiteY4" fmla="*/ 0 h 33639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02506" h="336396">
                <a:moveTo>
                  <a:pt x="0" y="0"/>
                </a:moveTo>
                <a:lnTo>
                  <a:pt x="1002506" y="0"/>
                </a:lnTo>
                <a:lnTo>
                  <a:pt x="1002506" y="336396"/>
                </a:lnTo>
                <a:lnTo>
                  <a:pt x="0" y="336396"/>
                </a:lnTo>
                <a:lnTo>
                  <a:pt x="0" y="0"/>
                </a:lnTo>
              </a:path>
            </a:pathLst>
          </a:custGeom>
          <a:solidFill>
            <a:srgbClr val="006F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228348" y="2759272"/>
            <a:ext cx="1370091" cy="337139"/>
          </a:xfrm>
          <a:custGeom>
            <a:avLst/>
            <a:gdLst>
              <a:gd name="connsiteX0" fmla="*/ 0 w 1370091"/>
              <a:gd name="connsiteY0" fmla="*/ 0 h 337139"/>
              <a:gd name="connsiteX1" fmla="*/ 1370091 w 1370091"/>
              <a:gd name="connsiteY1" fmla="*/ 0 h 337139"/>
              <a:gd name="connsiteX2" fmla="*/ 1370091 w 1370091"/>
              <a:gd name="connsiteY2" fmla="*/ 337139 h 337139"/>
              <a:gd name="connsiteX3" fmla="*/ 0 w 1370091"/>
              <a:gd name="connsiteY3" fmla="*/ 337139 h 337139"/>
              <a:gd name="connsiteX4" fmla="*/ 0 w 1370091"/>
              <a:gd name="connsiteY4" fmla="*/ 0 h 3371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370091" h="337139">
                <a:moveTo>
                  <a:pt x="0" y="0"/>
                </a:moveTo>
                <a:lnTo>
                  <a:pt x="1370091" y="0"/>
                </a:lnTo>
                <a:lnTo>
                  <a:pt x="1370091" y="337139"/>
                </a:lnTo>
                <a:lnTo>
                  <a:pt x="0" y="337139"/>
                </a:lnTo>
                <a:lnTo>
                  <a:pt x="0" y="0"/>
                </a:lnTo>
              </a:path>
            </a:pathLst>
          </a:custGeom>
          <a:solidFill>
            <a:srgbClr val="006F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27846" y="1715997"/>
            <a:ext cx="373154" cy="389863"/>
          </a:xfrm>
          <a:custGeom>
            <a:avLst/>
            <a:gdLst>
              <a:gd name="connsiteX0" fmla="*/ 186584 w 373154"/>
              <a:gd name="connsiteY0" fmla="*/ 0 h 389863"/>
              <a:gd name="connsiteX1" fmla="*/ 136981 w 373154"/>
              <a:gd name="connsiteY1" fmla="*/ 6955 h 389863"/>
              <a:gd name="connsiteX2" fmla="*/ 92410 w 373154"/>
              <a:gd name="connsiteY2" fmla="*/ 26589 h 389863"/>
              <a:gd name="connsiteX3" fmla="*/ 54648 w 373154"/>
              <a:gd name="connsiteY3" fmla="*/ 57049 h 389863"/>
              <a:gd name="connsiteX4" fmla="*/ 25472 w 373154"/>
              <a:gd name="connsiteY4" fmla="*/ 96481 h 389863"/>
              <a:gd name="connsiteX5" fmla="*/ 6664 w 373154"/>
              <a:gd name="connsiteY5" fmla="*/ 143034 h 389863"/>
              <a:gd name="connsiteX6" fmla="*/ 0 w 373154"/>
              <a:gd name="connsiteY6" fmla="*/ 194857 h 389863"/>
              <a:gd name="connsiteX7" fmla="*/ 6664 w 373154"/>
              <a:gd name="connsiteY7" fmla="*/ 246689 h 389863"/>
              <a:gd name="connsiteX8" fmla="*/ 25472 w 373154"/>
              <a:gd name="connsiteY8" fmla="*/ 293269 h 389863"/>
              <a:gd name="connsiteX9" fmla="*/ 54648 w 373154"/>
              <a:gd name="connsiteY9" fmla="*/ 332738 h 389863"/>
              <a:gd name="connsiteX10" fmla="*/ 92410 w 373154"/>
              <a:gd name="connsiteY10" fmla="*/ 363234 h 389863"/>
              <a:gd name="connsiteX11" fmla="*/ 136981 w 373154"/>
              <a:gd name="connsiteY11" fmla="*/ 382896 h 389863"/>
              <a:gd name="connsiteX12" fmla="*/ 186584 w 373154"/>
              <a:gd name="connsiteY12" fmla="*/ 389863 h 389863"/>
              <a:gd name="connsiteX13" fmla="*/ 236183 w 373154"/>
              <a:gd name="connsiteY13" fmla="*/ 382896 h 389863"/>
              <a:gd name="connsiteX14" fmla="*/ 280750 w 373154"/>
              <a:gd name="connsiteY14" fmla="*/ 363234 h 389863"/>
              <a:gd name="connsiteX15" fmla="*/ 318511 w 373154"/>
              <a:gd name="connsiteY15" fmla="*/ 332738 h 389863"/>
              <a:gd name="connsiteX16" fmla="*/ 347682 w 373154"/>
              <a:gd name="connsiteY16" fmla="*/ 293269 h 389863"/>
              <a:gd name="connsiteX17" fmla="*/ 366489 w 373154"/>
              <a:gd name="connsiteY17" fmla="*/ 246689 h 389863"/>
              <a:gd name="connsiteX18" fmla="*/ 373154 w 373154"/>
              <a:gd name="connsiteY18" fmla="*/ 194857 h 389863"/>
              <a:gd name="connsiteX19" fmla="*/ 366489 w 373154"/>
              <a:gd name="connsiteY19" fmla="*/ 143034 h 389863"/>
              <a:gd name="connsiteX20" fmla="*/ 347682 w 373154"/>
              <a:gd name="connsiteY20" fmla="*/ 96481 h 389863"/>
              <a:gd name="connsiteX21" fmla="*/ 318511 w 373154"/>
              <a:gd name="connsiteY21" fmla="*/ 57049 h 389863"/>
              <a:gd name="connsiteX22" fmla="*/ 280750 w 373154"/>
              <a:gd name="connsiteY22" fmla="*/ 26589 h 389863"/>
              <a:gd name="connsiteX23" fmla="*/ 236183 w 373154"/>
              <a:gd name="connsiteY23" fmla="*/ 6955 h 389863"/>
              <a:gd name="connsiteX24" fmla="*/ 186584 w 373154"/>
              <a:gd name="connsiteY24" fmla="*/ 0 h 38986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</a:cxnLst>
            <a:rect l="l" t="t" r="r" b="b"/>
            <a:pathLst>
              <a:path w="373154" h="389863">
                <a:moveTo>
                  <a:pt x="186584" y="0"/>
                </a:moveTo>
                <a:lnTo>
                  <a:pt x="136981" y="6955"/>
                </a:lnTo>
                <a:lnTo>
                  <a:pt x="92410" y="26589"/>
                </a:lnTo>
                <a:lnTo>
                  <a:pt x="54648" y="57049"/>
                </a:lnTo>
                <a:lnTo>
                  <a:pt x="25472" y="96481"/>
                </a:lnTo>
                <a:lnTo>
                  <a:pt x="6664" y="143034"/>
                </a:lnTo>
                <a:lnTo>
                  <a:pt x="0" y="194857"/>
                </a:lnTo>
                <a:lnTo>
                  <a:pt x="6664" y="246689"/>
                </a:lnTo>
                <a:lnTo>
                  <a:pt x="25472" y="293269"/>
                </a:lnTo>
                <a:lnTo>
                  <a:pt x="54648" y="332738"/>
                </a:lnTo>
                <a:lnTo>
                  <a:pt x="92410" y="363234"/>
                </a:lnTo>
                <a:lnTo>
                  <a:pt x="136981" y="382896"/>
                </a:lnTo>
                <a:lnTo>
                  <a:pt x="186584" y="389863"/>
                </a:lnTo>
                <a:lnTo>
                  <a:pt x="236183" y="382896"/>
                </a:lnTo>
                <a:lnTo>
                  <a:pt x="280750" y="363234"/>
                </a:lnTo>
                <a:lnTo>
                  <a:pt x="318511" y="332738"/>
                </a:lnTo>
                <a:lnTo>
                  <a:pt x="347682" y="293269"/>
                </a:lnTo>
                <a:lnTo>
                  <a:pt x="366489" y="246689"/>
                </a:lnTo>
                <a:lnTo>
                  <a:pt x="373154" y="194857"/>
                </a:lnTo>
                <a:lnTo>
                  <a:pt x="366489" y="143034"/>
                </a:lnTo>
                <a:lnTo>
                  <a:pt x="347682" y="96481"/>
                </a:lnTo>
                <a:lnTo>
                  <a:pt x="318511" y="57049"/>
                </a:lnTo>
                <a:lnTo>
                  <a:pt x="280750" y="26589"/>
                </a:lnTo>
                <a:lnTo>
                  <a:pt x="236183" y="6955"/>
                </a:lnTo>
                <a:lnTo>
                  <a:pt x="186584" y="0"/>
                </a:lnTo>
              </a:path>
            </a:pathLst>
          </a:custGeom>
          <a:solidFill>
            <a:srgbClr val="16C5C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120772" y="1796347"/>
            <a:ext cx="279263" cy="309514"/>
          </a:xfrm>
          <a:custGeom>
            <a:avLst/>
            <a:gdLst>
              <a:gd name="connsiteX0" fmla="*/ 144378 w 279263"/>
              <a:gd name="connsiteY0" fmla="*/ 0 h 309514"/>
              <a:gd name="connsiteX1" fmla="*/ 79029 w 279263"/>
              <a:gd name="connsiteY1" fmla="*/ 46188 h 309514"/>
              <a:gd name="connsiteX2" fmla="*/ 87465 w 279263"/>
              <a:gd name="connsiteY2" fmla="*/ 180599 h 309514"/>
              <a:gd name="connsiteX3" fmla="*/ 0 w 279263"/>
              <a:gd name="connsiteY3" fmla="*/ 258720 h 309514"/>
              <a:gd name="connsiteX4" fmla="*/ 41097 w 279263"/>
              <a:gd name="connsiteY4" fmla="*/ 301791 h 309514"/>
              <a:gd name="connsiteX5" fmla="*/ 93792 w 279263"/>
              <a:gd name="connsiteY5" fmla="*/ 309514 h 309514"/>
              <a:gd name="connsiteX6" fmla="*/ 148286 w 279263"/>
              <a:gd name="connsiteY6" fmla="*/ 301080 h 309514"/>
              <a:gd name="connsiteX7" fmla="*/ 196407 w 279263"/>
              <a:gd name="connsiteY7" fmla="*/ 277468 h 309514"/>
              <a:gd name="connsiteX8" fmla="*/ 235826 w 279263"/>
              <a:gd name="connsiteY8" fmla="*/ 241216 h 309514"/>
              <a:gd name="connsiteX9" fmla="*/ 264220 w 279263"/>
              <a:gd name="connsiteY9" fmla="*/ 194862 h 309514"/>
              <a:gd name="connsiteX10" fmla="*/ 279263 w 279263"/>
              <a:gd name="connsiteY10" fmla="*/ 140944 h 309514"/>
              <a:gd name="connsiteX11" fmla="*/ 144378 w 279263"/>
              <a:gd name="connsiteY11" fmla="*/ 0 h 30951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</a:cxnLst>
            <a:rect l="l" t="t" r="r" b="b"/>
            <a:pathLst>
              <a:path w="279263" h="309514">
                <a:moveTo>
                  <a:pt x="144378" y="0"/>
                </a:moveTo>
                <a:lnTo>
                  <a:pt x="79029" y="46188"/>
                </a:lnTo>
                <a:lnTo>
                  <a:pt x="87465" y="180599"/>
                </a:lnTo>
                <a:lnTo>
                  <a:pt x="0" y="258720"/>
                </a:lnTo>
                <a:lnTo>
                  <a:pt x="41097" y="301791"/>
                </a:lnTo>
                <a:lnTo>
                  <a:pt x="93792" y="309514"/>
                </a:lnTo>
                <a:lnTo>
                  <a:pt x="148286" y="301080"/>
                </a:lnTo>
                <a:lnTo>
                  <a:pt x="196407" y="277468"/>
                </a:lnTo>
                <a:lnTo>
                  <a:pt x="235826" y="241216"/>
                </a:lnTo>
                <a:lnTo>
                  <a:pt x="264220" y="194862"/>
                </a:lnTo>
                <a:lnTo>
                  <a:pt x="279263" y="140944"/>
                </a:lnTo>
                <a:lnTo>
                  <a:pt x="144378" y="0"/>
                </a:lnTo>
              </a:path>
            </a:pathLst>
          </a:custGeom>
          <a:solidFill>
            <a:srgbClr val="11969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2533" y="2243242"/>
            <a:ext cx="250500" cy="178815"/>
          </a:xfrm>
          <a:custGeom>
            <a:avLst/>
            <a:gdLst>
              <a:gd name="connsiteX0" fmla="*/ 128462 w 250500"/>
              <a:gd name="connsiteY0" fmla="*/ 0 h 178815"/>
              <a:gd name="connsiteX1" fmla="*/ 84782 w 250500"/>
              <a:gd name="connsiteY1" fmla="*/ 7722 h 178815"/>
              <a:gd name="connsiteX2" fmla="*/ 82213 w 250500"/>
              <a:gd name="connsiteY2" fmla="*/ 8762 h 178815"/>
              <a:gd name="connsiteX3" fmla="*/ 80936 w 250500"/>
              <a:gd name="connsiteY3" fmla="*/ 8762 h 178815"/>
              <a:gd name="connsiteX4" fmla="*/ 79643 w 250500"/>
              <a:gd name="connsiteY4" fmla="*/ 9950 h 178815"/>
              <a:gd name="connsiteX5" fmla="*/ 78366 w 250500"/>
              <a:gd name="connsiteY5" fmla="*/ 9950 h 178815"/>
              <a:gd name="connsiteX6" fmla="*/ 77074 w 250500"/>
              <a:gd name="connsiteY6" fmla="*/ 10990 h 178815"/>
              <a:gd name="connsiteX7" fmla="*/ 75797 w 250500"/>
              <a:gd name="connsiteY7" fmla="*/ 10990 h 178815"/>
              <a:gd name="connsiteX8" fmla="*/ 74505 w 250500"/>
              <a:gd name="connsiteY8" fmla="*/ 12177 h 178815"/>
              <a:gd name="connsiteX9" fmla="*/ 73228 w 250500"/>
              <a:gd name="connsiteY9" fmla="*/ 12177 h 178815"/>
              <a:gd name="connsiteX10" fmla="*/ 73228 w 250500"/>
              <a:gd name="connsiteY10" fmla="*/ 13218 h 178815"/>
              <a:gd name="connsiteX11" fmla="*/ 71936 w 250500"/>
              <a:gd name="connsiteY11" fmla="*/ 13218 h 178815"/>
              <a:gd name="connsiteX12" fmla="*/ 70659 w 250500"/>
              <a:gd name="connsiteY12" fmla="*/ 14405 h 178815"/>
              <a:gd name="connsiteX13" fmla="*/ 69366 w 250500"/>
              <a:gd name="connsiteY13" fmla="*/ 14405 h 178815"/>
              <a:gd name="connsiteX14" fmla="*/ 69366 w 250500"/>
              <a:gd name="connsiteY14" fmla="*/ 15444 h 178815"/>
              <a:gd name="connsiteX15" fmla="*/ 66797 w 250500"/>
              <a:gd name="connsiteY15" fmla="*/ 15444 h 178815"/>
              <a:gd name="connsiteX16" fmla="*/ 66797 w 250500"/>
              <a:gd name="connsiteY16" fmla="*/ 16634 h 178815"/>
              <a:gd name="connsiteX17" fmla="*/ 65519 w 250500"/>
              <a:gd name="connsiteY17" fmla="*/ 16634 h 178815"/>
              <a:gd name="connsiteX18" fmla="*/ 65519 w 250500"/>
              <a:gd name="connsiteY18" fmla="*/ 17672 h 178815"/>
              <a:gd name="connsiteX19" fmla="*/ 64228 w 250500"/>
              <a:gd name="connsiteY19" fmla="*/ 17672 h 178815"/>
              <a:gd name="connsiteX20" fmla="*/ 62950 w 250500"/>
              <a:gd name="connsiteY20" fmla="*/ 18862 h 178815"/>
              <a:gd name="connsiteX21" fmla="*/ 61657 w 250500"/>
              <a:gd name="connsiteY21" fmla="*/ 18862 h 178815"/>
              <a:gd name="connsiteX22" fmla="*/ 61657 w 250500"/>
              <a:gd name="connsiteY22" fmla="*/ 19901 h 178815"/>
              <a:gd name="connsiteX23" fmla="*/ 60380 w 250500"/>
              <a:gd name="connsiteY23" fmla="*/ 19901 h 178815"/>
              <a:gd name="connsiteX24" fmla="*/ 59088 w 250500"/>
              <a:gd name="connsiteY24" fmla="*/ 21089 h 178815"/>
              <a:gd name="connsiteX25" fmla="*/ 57811 w 250500"/>
              <a:gd name="connsiteY25" fmla="*/ 22129 h 178815"/>
              <a:gd name="connsiteX26" fmla="*/ 56519 w 250500"/>
              <a:gd name="connsiteY26" fmla="*/ 22129 h 178815"/>
              <a:gd name="connsiteX27" fmla="*/ 56519 w 250500"/>
              <a:gd name="connsiteY27" fmla="*/ 23316 h 178815"/>
              <a:gd name="connsiteX28" fmla="*/ 55237 w 250500"/>
              <a:gd name="connsiteY28" fmla="*/ 23316 h 178815"/>
              <a:gd name="connsiteX29" fmla="*/ 55237 w 250500"/>
              <a:gd name="connsiteY29" fmla="*/ 24357 h 178815"/>
              <a:gd name="connsiteX30" fmla="*/ 53953 w 250500"/>
              <a:gd name="connsiteY30" fmla="*/ 24357 h 178815"/>
              <a:gd name="connsiteX31" fmla="*/ 53953 w 250500"/>
              <a:gd name="connsiteY31" fmla="*/ 25544 h 178815"/>
              <a:gd name="connsiteX32" fmla="*/ 52668 w 250500"/>
              <a:gd name="connsiteY32" fmla="*/ 25544 h 178815"/>
              <a:gd name="connsiteX33" fmla="*/ 52668 w 250500"/>
              <a:gd name="connsiteY33" fmla="*/ 26583 h 178815"/>
              <a:gd name="connsiteX34" fmla="*/ 24849 w 250500"/>
              <a:gd name="connsiteY34" fmla="*/ 64554 h 178815"/>
              <a:gd name="connsiteX35" fmla="*/ 0 w 250500"/>
              <a:gd name="connsiteY35" fmla="*/ 178815 h 178815"/>
              <a:gd name="connsiteX36" fmla="*/ 250500 w 250500"/>
              <a:gd name="connsiteY36" fmla="*/ 178815 h 178815"/>
              <a:gd name="connsiteX37" fmla="*/ 249173 w 250500"/>
              <a:gd name="connsiteY37" fmla="*/ 168866 h 178815"/>
              <a:gd name="connsiteX38" fmla="*/ 128462 w 250500"/>
              <a:gd name="connsiteY38" fmla="*/ 168866 h 178815"/>
              <a:gd name="connsiteX39" fmla="*/ 95164 w 250500"/>
              <a:gd name="connsiteY39" fmla="*/ 163187 h 178815"/>
              <a:gd name="connsiteX40" fmla="*/ 68246 w 250500"/>
              <a:gd name="connsiteY40" fmla="*/ 147609 h 178815"/>
              <a:gd name="connsiteX41" fmla="*/ 50240 w 250500"/>
              <a:gd name="connsiteY41" fmla="*/ 124316 h 178815"/>
              <a:gd name="connsiteX42" fmla="*/ 43675 w 250500"/>
              <a:gd name="connsiteY42" fmla="*/ 95497 h 178815"/>
              <a:gd name="connsiteX43" fmla="*/ 43675 w 250500"/>
              <a:gd name="connsiteY43" fmla="*/ 89854 h 178815"/>
              <a:gd name="connsiteX44" fmla="*/ 44960 w 250500"/>
              <a:gd name="connsiteY44" fmla="*/ 83319 h 178815"/>
              <a:gd name="connsiteX45" fmla="*/ 46244 w 250500"/>
              <a:gd name="connsiteY45" fmla="*/ 77675 h 178815"/>
              <a:gd name="connsiteX46" fmla="*/ 148073 w 250500"/>
              <a:gd name="connsiteY46" fmla="*/ 77675 h 178815"/>
              <a:gd name="connsiteX47" fmla="*/ 150294 w 250500"/>
              <a:gd name="connsiteY47" fmla="*/ 65495 h 178815"/>
              <a:gd name="connsiteX48" fmla="*/ 233028 w 250500"/>
              <a:gd name="connsiteY48" fmla="*/ 65495 h 178815"/>
              <a:gd name="connsiteX49" fmla="*/ 232514 w 250500"/>
              <a:gd name="connsiteY49" fmla="*/ 64308 h 178815"/>
              <a:gd name="connsiteX50" fmla="*/ 217156 w 250500"/>
              <a:gd name="connsiteY50" fmla="*/ 38344 h 178815"/>
              <a:gd name="connsiteX51" fmla="*/ 193493 w 250500"/>
              <a:gd name="connsiteY51" fmla="*/ 18007 h 178815"/>
              <a:gd name="connsiteX52" fmla="*/ 163326 w 250500"/>
              <a:gd name="connsiteY52" fmla="*/ 4743 h 178815"/>
              <a:gd name="connsiteX53" fmla="*/ 128462 w 250500"/>
              <a:gd name="connsiteY53" fmla="*/ 0 h 17881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  <a:cxn ang="25">
                <a:pos x="connsiteX25" y="connsiteY25"/>
              </a:cxn>
              <a:cxn ang="26">
                <a:pos x="connsiteX26" y="connsiteY26"/>
              </a:cxn>
              <a:cxn ang="27">
                <a:pos x="connsiteX27" y="connsiteY27"/>
              </a:cxn>
              <a:cxn ang="28">
                <a:pos x="connsiteX28" y="connsiteY28"/>
              </a:cxn>
              <a:cxn ang="29">
                <a:pos x="connsiteX29" y="connsiteY29"/>
              </a:cxn>
              <a:cxn ang="30">
                <a:pos x="connsiteX30" y="connsiteY30"/>
              </a:cxn>
              <a:cxn ang="31">
                <a:pos x="connsiteX31" y="connsiteY31"/>
              </a:cxn>
              <a:cxn ang="32">
                <a:pos x="connsiteX32" y="connsiteY32"/>
              </a:cxn>
              <a:cxn ang="33">
                <a:pos x="connsiteX33" y="connsiteY33"/>
              </a:cxn>
              <a:cxn ang="34">
                <a:pos x="connsiteX34" y="connsiteY34"/>
              </a:cxn>
              <a:cxn ang="35">
                <a:pos x="connsiteX35" y="connsiteY35"/>
              </a:cxn>
              <a:cxn ang="36">
                <a:pos x="connsiteX36" y="connsiteY36"/>
              </a:cxn>
              <a:cxn ang="37">
                <a:pos x="connsiteX37" y="connsiteY37"/>
              </a:cxn>
              <a:cxn ang="38">
                <a:pos x="connsiteX38" y="connsiteY38"/>
              </a:cxn>
              <a:cxn ang="39">
                <a:pos x="connsiteX39" y="connsiteY39"/>
              </a:cxn>
              <a:cxn ang="40">
                <a:pos x="connsiteX40" y="connsiteY40"/>
              </a:cxn>
              <a:cxn ang="41">
                <a:pos x="connsiteX41" y="connsiteY41"/>
              </a:cxn>
              <a:cxn ang="42">
                <a:pos x="connsiteX42" y="connsiteY42"/>
              </a:cxn>
              <a:cxn ang="43">
                <a:pos x="connsiteX43" y="connsiteY43"/>
              </a:cxn>
              <a:cxn ang="44">
                <a:pos x="connsiteX44" y="connsiteY44"/>
              </a:cxn>
              <a:cxn ang="45">
                <a:pos x="connsiteX45" y="connsiteY45"/>
              </a:cxn>
              <a:cxn ang="46">
                <a:pos x="connsiteX46" y="connsiteY46"/>
              </a:cxn>
              <a:cxn ang="47">
                <a:pos x="connsiteX47" y="connsiteY47"/>
              </a:cxn>
              <a:cxn ang="48">
                <a:pos x="connsiteX48" y="connsiteY48"/>
              </a:cxn>
              <a:cxn ang="49">
                <a:pos x="connsiteX49" y="connsiteY49"/>
              </a:cxn>
              <a:cxn ang="50">
                <a:pos x="connsiteX50" y="connsiteY50"/>
              </a:cxn>
              <a:cxn ang="51">
                <a:pos x="connsiteX51" y="connsiteY51"/>
              </a:cxn>
              <a:cxn ang="52">
                <a:pos x="connsiteX52" y="connsiteY52"/>
              </a:cxn>
              <a:cxn ang="53">
                <a:pos x="connsiteX53" y="connsiteY53"/>
              </a:cxn>
            </a:cxnLst>
            <a:rect l="l" t="t" r="r" b="b"/>
            <a:pathLst>
              <a:path w="250500" h="178815">
                <a:moveTo>
                  <a:pt x="128462" y="0"/>
                </a:moveTo>
                <a:lnTo>
                  <a:pt x="84782" y="7722"/>
                </a:lnTo>
                <a:lnTo>
                  <a:pt x="82213" y="8762"/>
                </a:lnTo>
                <a:lnTo>
                  <a:pt x="80936" y="8762"/>
                </a:lnTo>
                <a:lnTo>
                  <a:pt x="79643" y="9950"/>
                </a:lnTo>
                <a:lnTo>
                  <a:pt x="78366" y="9950"/>
                </a:lnTo>
                <a:lnTo>
                  <a:pt x="77074" y="10990"/>
                </a:lnTo>
                <a:lnTo>
                  <a:pt x="75797" y="10990"/>
                </a:lnTo>
                <a:lnTo>
                  <a:pt x="74505" y="12177"/>
                </a:lnTo>
                <a:lnTo>
                  <a:pt x="73228" y="12177"/>
                </a:lnTo>
                <a:lnTo>
                  <a:pt x="73228" y="13218"/>
                </a:lnTo>
                <a:lnTo>
                  <a:pt x="71936" y="13218"/>
                </a:lnTo>
                <a:lnTo>
                  <a:pt x="70659" y="14405"/>
                </a:lnTo>
                <a:lnTo>
                  <a:pt x="69366" y="14405"/>
                </a:lnTo>
                <a:lnTo>
                  <a:pt x="69366" y="15444"/>
                </a:lnTo>
                <a:lnTo>
                  <a:pt x="66797" y="15444"/>
                </a:lnTo>
                <a:lnTo>
                  <a:pt x="66797" y="16634"/>
                </a:lnTo>
                <a:lnTo>
                  <a:pt x="65519" y="16634"/>
                </a:lnTo>
                <a:lnTo>
                  <a:pt x="65519" y="17672"/>
                </a:lnTo>
                <a:lnTo>
                  <a:pt x="64228" y="17672"/>
                </a:lnTo>
                <a:lnTo>
                  <a:pt x="62950" y="18862"/>
                </a:lnTo>
                <a:lnTo>
                  <a:pt x="61657" y="18862"/>
                </a:lnTo>
                <a:lnTo>
                  <a:pt x="61657" y="19901"/>
                </a:lnTo>
                <a:lnTo>
                  <a:pt x="60380" y="19901"/>
                </a:lnTo>
                <a:lnTo>
                  <a:pt x="59088" y="21089"/>
                </a:lnTo>
                <a:lnTo>
                  <a:pt x="57811" y="22129"/>
                </a:lnTo>
                <a:lnTo>
                  <a:pt x="56519" y="22129"/>
                </a:lnTo>
                <a:lnTo>
                  <a:pt x="56519" y="23316"/>
                </a:lnTo>
                <a:lnTo>
                  <a:pt x="55237" y="23316"/>
                </a:lnTo>
                <a:lnTo>
                  <a:pt x="55237" y="24357"/>
                </a:lnTo>
                <a:lnTo>
                  <a:pt x="53953" y="24357"/>
                </a:lnTo>
                <a:lnTo>
                  <a:pt x="53953" y="25544"/>
                </a:lnTo>
                <a:lnTo>
                  <a:pt x="52668" y="25544"/>
                </a:lnTo>
                <a:lnTo>
                  <a:pt x="52668" y="26583"/>
                </a:lnTo>
                <a:lnTo>
                  <a:pt x="24849" y="64554"/>
                </a:lnTo>
                <a:lnTo>
                  <a:pt x="0" y="178815"/>
                </a:lnTo>
                <a:lnTo>
                  <a:pt x="250500" y="178815"/>
                </a:lnTo>
                <a:lnTo>
                  <a:pt x="249173" y="168866"/>
                </a:lnTo>
                <a:lnTo>
                  <a:pt x="128462" y="168866"/>
                </a:lnTo>
                <a:lnTo>
                  <a:pt x="95164" y="163187"/>
                </a:lnTo>
                <a:lnTo>
                  <a:pt x="68246" y="147609"/>
                </a:lnTo>
                <a:lnTo>
                  <a:pt x="50240" y="124316"/>
                </a:lnTo>
                <a:lnTo>
                  <a:pt x="43675" y="95497"/>
                </a:lnTo>
                <a:lnTo>
                  <a:pt x="43675" y="89854"/>
                </a:lnTo>
                <a:lnTo>
                  <a:pt x="44960" y="83319"/>
                </a:lnTo>
                <a:lnTo>
                  <a:pt x="46244" y="77675"/>
                </a:lnTo>
                <a:lnTo>
                  <a:pt x="148073" y="77675"/>
                </a:lnTo>
                <a:lnTo>
                  <a:pt x="150294" y="65495"/>
                </a:lnTo>
                <a:lnTo>
                  <a:pt x="233028" y="65495"/>
                </a:lnTo>
                <a:lnTo>
                  <a:pt x="232514" y="64308"/>
                </a:lnTo>
                <a:lnTo>
                  <a:pt x="217156" y="38344"/>
                </a:lnTo>
                <a:lnTo>
                  <a:pt x="193493" y="18007"/>
                </a:lnTo>
                <a:lnTo>
                  <a:pt x="163326" y="4743"/>
                </a:lnTo>
                <a:lnTo>
                  <a:pt x="128462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220995" y="2377652"/>
            <a:ext cx="120711" cy="34456"/>
          </a:xfrm>
          <a:custGeom>
            <a:avLst/>
            <a:gdLst>
              <a:gd name="connsiteX0" fmla="*/ 116115 w 120711"/>
              <a:gd name="connsiteY0" fmla="*/ 0 h 34456"/>
              <a:gd name="connsiteX1" fmla="*/ 70650 w 120711"/>
              <a:gd name="connsiteY1" fmla="*/ 0 h 34456"/>
              <a:gd name="connsiteX2" fmla="*/ 57800 w 120711"/>
              <a:gd name="connsiteY2" fmla="*/ 14279 h 34456"/>
              <a:gd name="connsiteX3" fmla="*/ 41101 w 120711"/>
              <a:gd name="connsiteY3" fmla="*/ 25135 h 34456"/>
              <a:gd name="connsiteX4" fmla="*/ 21513 w 120711"/>
              <a:gd name="connsiteY4" fmla="*/ 32037 h 34456"/>
              <a:gd name="connsiteX5" fmla="*/ 0 w 120711"/>
              <a:gd name="connsiteY5" fmla="*/ 34456 h 34456"/>
              <a:gd name="connsiteX6" fmla="*/ 120711 w 120711"/>
              <a:gd name="connsiteY6" fmla="*/ 34456 h 34456"/>
              <a:gd name="connsiteX7" fmla="*/ 116115 w 120711"/>
              <a:gd name="connsiteY7" fmla="*/ 0 h 3445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120711" h="34456">
                <a:moveTo>
                  <a:pt x="116115" y="0"/>
                </a:moveTo>
                <a:lnTo>
                  <a:pt x="70650" y="0"/>
                </a:lnTo>
                <a:lnTo>
                  <a:pt x="57800" y="14279"/>
                </a:lnTo>
                <a:lnTo>
                  <a:pt x="41101" y="25135"/>
                </a:lnTo>
                <a:lnTo>
                  <a:pt x="21513" y="32037"/>
                </a:lnTo>
                <a:lnTo>
                  <a:pt x="0" y="34456"/>
                </a:lnTo>
                <a:lnTo>
                  <a:pt x="120711" y="34456"/>
                </a:lnTo>
                <a:lnTo>
                  <a:pt x="11611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214565" y="2383147"/>
            <a:ext cx="60372" cy="17822"/>
          </a:xfrm>
          <a:custGeom>
            <a:avLst/>
            <a:gdLst>
              <a:gd name="connsiteX0" fmla="*/ 29555 w 60372"/>
              <a:gd name="connsiteY0" fmla="*/ 0 h 17822"/>
              <a:gd name="connsiteX1" fmla="*/ 3861 w 60372"/>
              <a:gd name="connsiteY1" fmla="*/ 0 h 17822"/>
              <a:gd name="connsiteX2" fmla="*/ 0 w 60372"/>
              <a:gd name="connsiteY2" fmla="*/ 3415 h 17822"/>
              <a:gd name="connsiteX3" fmla="*/ 0 w 60372"/>
              <a:gd name="connsiteY3" fmla="*/ 14406 h 17822"/>
              <a:gd name="connsiteX4" fmla="*/ 3861 w 60372"/>
              <a:gd name="connsiteY4" fmla="*/ 17822 h 17822"/>
              <a:gd name="connsiteX5" fmla="*/ 29555 w 60372"/>
              <a:gd name="connsiteY5" fmla="*/ 17822 h 17822"/>
              <a:gd name="connsiteX6" fmla="*/ 34693 w 60372"/>
              <a:gd name="connsiteY6" fmla="*/ 15594 h 17822"/>
              <a:gd name="connsiteX7" fmla="*/ 34693 w 60372"/>
              <a:gd name="connsiteY7" fmla="*/ 11138 h 17822"/>
              <a:gd name="connsiteX8" fmla="*/ 43679 w 60372"/>
              <a:gd name="connsiteY8" fmla="*/ 9950 h 17822"/>
              <a:gd name="connsiteX9" fmla="*/ 52679 w 60372"/>
              <a:gd name="connsiteY9" fmla="*/ 7871 h 17822"/>
              <a:gd name="connsiteX10" fmla="*/ 60372 w 60372"/>
              <a:gd name="connsiteY10" fmla="*/ 4454 h 17822"/>
              <a:gd name="connsiteX11" fmla="*/ 34693 w 60372"/>
              <a:gd name="connsiteY11" fmla="*/ 4454 h 17822"/>
              <a:gd name="connsiteX12" fmla="*/ 29555 w 60372"/>
              <a:gd name="connsiteY12" fmla="*/ 0 h 178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</a:cxnLst>
            <a:rect l="l" t="t" r="r" b="b"/>
            <a:pathLst>
              <a:path w="60372" h="17822">
                <a:moveTo>
                  <a:pt x="29555" y="0"/>
                </a:moveTo>
                <a:lnTo>
                  <a:pt x="3861" y="0"/>
                </a:lnTo>
                <a:lnTo>
                  <a:pt x="0" y="3415"/>
                </a:lnTo>
                <a:lnTo>
                  <a:pt x="0" y="14406"/>
                </a:lnTo>
                <a:lnTo>
                  <a:pt x="3861" y="17822"/>
                </a:lnTo>
                <a:lnTo>
                  <a:pt x="29555" y="17822"/>
                </a:lnTo>
                <a:lnTo>
                  <a:pt x="34693" y="15594"/>
                </a:lnTo>
                <a:lnTo>
                  <a:pt x="34693" y="11138"/>
                </a:lnTo>
                <a:lnTo>
                  <a:pt x="43679" y="9950"/>
                </a:lnTo>
                <a:lnTo>
                  <a:pt x="52679" y="7871"/>
                </a:lnTo>
                <a:lnTo>
                  <a:pt x="60372" y="4454"/>
                </a:lnTo>
                <a:lnTo>
                  <a:pt x="34693" y="4454"/>
                </a:lnTo>
                <a:lnTo>
                  <a:pt x="2955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249258" y="2328788"/>
            <a:ext cx="87852" cy="58813"/>
          </a:xfrm>
          <a:custGeom>
            <a:avLst/>
            <a:gdLst>
              <a:gd name="connsiteX0" fmla="*/ 81366 w 87852"/>
              <a:gd name="connsiteY0" fmla="*/ 0 h 58813"/>
              <a:gd name="connsiteX1" fmla="*/ 55234 w 87852"/>
              <a:gd name="connsiteY1" fmla="*/ 0 h 58813"/>
              <a:gd name="connsiteX2" fmla="*/ 55234 w 87852"/>
              <a:gd name="connsiteY2" fmla="*/ 3268 h 58813"/>
              <a:gd name="connsiteX3" fmla="*/ 56512 w 87852"/>
              <a:gd name="connsiteY3" fmla="*/ 6536 h 58813"/>
              <a:gd name="connsiteX4" fmla="*/ 56512 w 87852"/>
              <a:gd name="connsiteY4" fmla="*/ 16634 h 58813"/>
              <a:gd name="connsiteX5" fmla="*/ 21832 w 87852"/>
              <a:gd name="connsiteY5" fmla="*/ 52131 h 58813"/>
              <a:gd name="connsiteX6" fmla="*/ 15416 w 87852"/>
              <a:gd name="connsiteY6" fmla="*/ 55547 h 58813"/>
              <a:gd name="connsiteX7" fmla="*/ 7707 w 87852"/>
              <a:gd name="connsiteY7" fmla="*/ 57774 h 58813"/>
              <a:gd name="connsiteX8" fmla="*/ 0 w 87852"/>
              <a:gd name="connsiteY8" fmla="*/ 58813 h 58813"/>
              <a:gd name="connsiteX9" fmla="*/ 25678 w 87852"/>
              <a:gd name="connsiteY9" fmla="*/ 58813 h 58813"/>
              <a:gd name="connsiteX10" fmla="*/ 32110 w 87852"/>
              <a:gd name="connsiteY10" fmla="*/ 55547 h 58813"/>
              <a:gd name="connsiteX11" fmla="*/ 37249 w 87852"/>
              <a:gd name="connsiteY11" fmla="*/ 53318 h 58813"/>
              <a:gd name="connsiteX12" fmla="*/ 42387 w 87852"/>
              <a:gd name="connsiteY12" fmla="*/ 48863 h 58813"/>
              <a:gd name="connsiteX13" fmla="*/ 87852 w 87852"/>
              <a:gd name="connsiteY13" fmla="*/ 48863 h 58813"/>
              <a:gd name="connsiteX14" fmla="*/ 81366 w 87852"/>
              <a:gd name="connsiteY14" fmla="*/ 0 h 588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</a:cxnLst>
            <a:rect l="l" t="t" r="r" b="b"/>
            <a:pathLst>
              <a:path w="87852" h="58813">
                <a:moveTo>
                  <a:pt x="81366" y="0"/>
                </a:moveTo>
                <a:lnTo>
                  <a:pt x="55234" y="0"/>
                </a:lnTo>
                <a:lnTo>
                  <a:pt x="55234" y="3268"/>
                </a:lnTo>
                <a:lnTo>
                  <a:pt x="56512" y="6536"/>
                </a:lnTo>
                <a:lnTo>
                  <a:pt x="56512" y="16634"/>
                </a:lnTo>
                <a:lnTo>
                  <a:pt x="21832" y="52131"/>
                </a:lnTo>
                <a:lnTo>
                  <a:pt x="15416" y="55547"/>
                </a:lnTo>
                <a:lnTo>
                  <a:pt x="7707" y="57774"/>
                </a:lnTo>
                <a:lnTo>
                  <a:pt x="0" y="58813"/>
                </a:lnTo>
                <a:lnTo>
                  <a:pt x="25678" y="58813"/>
                </a:lnTo>
                <a:lnTo>
                  <a:pt x="32110" y="55547"/>
                </a:lnTo>
                <a:lnTo>
                  <a:pt x="37249" y="53318"/>
                </a:lnTo>
                <a:lnTo>
                  <a:pt x="42387" y="48863"/>
                </a:lnTo>
                <a:lnTo>
                  <a:pt x="87852" y="48863"/>
                </a:lnTo>
                <a:lnTo>
                  <a:pt x="81366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37493" y="2320918"/>
            <a:ext cx="103113" cy="8911"/>
          </a:xfrm>
          <a:custGeom>
            <a:avLst/>
            <a:gdLst>
              <a:gd name="connsiteX0" fmla="*/ 103113 w 103113"/>
              <a:gd name="connsiteY0" fmla="*/ 0 h 8911"/>
              <a:gd name="connsiteX1" fmla="*/ 1284 w 103113"/>
              <a:gd name="connsiteY1" fmla="*/ 0 h 8911"/>
              <a:gd name="connsiteX2" fmla="*/ 1284 w 103113"/>
              <a:gd name="connsiteY2" fmla="*/ 4455 h 8911"/>
              <a:gd name="connsiteX3" fmla="*/ 0 w 103113"/>
              <a:gd name="connsiteY3" fmla="*/ 7870 h 8911"/>
              <a:gd name="connsiteX4" fmla="*/ 101487 w 103113"/>
              <a:gd name="connsiteY4" fmla="*/ 8911 h 8911"/>
              <a:gd name="connsiteX5" fmla="*/ 103113 w 103113"/>
              <a:gd name="connsiteY5" fmla="*/ 0 h 891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103113" h="8911">
                <a:moveTo>
                  <a:pt x="103113" y="0"/>
                </a:moveTo>
                <a:lnTo>
                  <a:pt x="1284" y="0"/>
                </a:lnTo>
                <a:lnTo>
                  <a:pt x="1284" y="4455"/>
                </a:lnTo>
                <a:lnTo>
                  <a:pt x="0" y="7870"/>
                </a:lnTo>
                <a:lnTo>
                  <a:pt x="101487" y="8911"/>
                </a:lnTo>
                <a:lnTo>
                  <a:pt x="103113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242828" y="2308738"/>
            <a:ext cx="87797" cy="21090"/>
          </a:xfrm>
          <a:custGeom>
            <a:avLst/>
            <a:gdLst>
              <a:gd name="connsiteX0" fmla="*/ 82733 w 87797"/>
              <a:gd name="connsiteY0" fmla="*/ 0 h 21090"/>
              <a:gd name="connsiteX1" fmla="*/ 0 w 87797"/>
              <a:gd name="connsiteY1" fmla="*/ 0 h 21090"/>
              <a:gd name="connsiteX2" fmla="*/ 9000 w 87797"/>
              <a:gd name="connsiteY2" fmla="*/ 21090 h 21090"/>
              <a:gd name="connsiteX3" fmla="*/ 61664 w 87797"/>
              <a:gd name="connsiteY3" fmla="*/ 20050 h 21090"/>
              <a:gd name="connsiteX4" fmla="*/ 87797 w 87797"/>
              <a:gd name="connsiteY4" fmla="*/ 20050 h 21090"/>
              <a:gd name="connsiteX5" fmla="*/ 87358 w 87797"/>
              <a:gd name="connsiteY5" fmla="*/ 16635 h 21090"/>
              <a:gd name="connsiteX6" fmla="*/ 86067 w 87797"/>
              <a:gd name="connsiteY6" fmla="*/ 7724 h 21090"/>
              <a:gd name="connsiteX7" fmla="*/ 82733 w 87797"/>
              <a:gd name="connsiteY7" fmla="*/ 0 h 2109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87797" h="21090">
                <a:moveTo>
                  <a:pt x="82733" y="0"/>
                </a:moveTo>
                <a:lnTo>
                  <a:pt x="0" y="0"/>
                </a:lnTo>
                <a:lnTo>
                  <a:pt x="9000" y="21090"/>
                </a:lnTo>
                <a:lnTo>
                  <a:pt x="61664" y="20050"/>
                </a:lnTo>
                <a:lnTo>
                  <a:pt x="87797" y="20050"/>
                </a:lnTo>
                <a:lnTo>
                  <a:pt x="87358" y="16635"/>
                </a:lnTo>
                <a:lnTo>
                  <a:pt x="86067" y="7724"/>
                </a:lnTo>
                <a:lnTo>
                  <a:pt x="82733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83541" y="2425325"/>
            <a:ext cx="271047" cy="116736"/>
          </a:xfrm>
          <a:custGeom>
            <a:avLst/>
            <a:gdLst>
              <a:gd name="connsiteX0" fmla="*/ 95066 w 271047"/>
              <a:gd name="connsiteY0" fmla="*/ 0 h 116736"/>
              <a:gd name="connsiteX1" fmla="*/ 58351 w 271047"/>
              <a:gd name="connsiteY1" fmla="*/ 17656 h 116736"/>
              <a:gd name="connsiteX2" fmla="*/ 28743 w 271047"/>
              <a:gd name="connsiteY2" fmla="*/ 44222 h 116736"/>
              <a:gd name="connsiteX3" fmla="*/ 8529 w 271047"/>
              <a:gd name="connsiteY3" fmla="*/ 77861 h 116736"/>
              <a:gd name="connsiteX4" fmla="*/ 0 w 271047"/>
              <a:gd name="connsiteY4" fmla="*/ 116736 h 116736"/>
              <a:gd name="connsiteX5" fmla="*/ 271047 w 271047"/>
              <a:gd name="connsiteY5" fmla="*/ 116736 h 116736"/>
              <a:gd name="connsiteX6" fmla="*/ 262696 w 271047"/>
              <a:gd name="connsiteY6" fmla="*/ 77693 h 116736"/>
              <a:gd name="connsiteX7" fmla="*/ 243015 w 271047"/>
              <a:gd name="connsiteY7" fmla="*/ 44166 h 116736"/>
              <a:gd name="connsiteX8" fmla="*/ 136009 w 271047"/>
              <a:gd name="connsiteY8" fmla="*/ 44166 h 116736"/>
              <a:gd name="connsiteX9" fmla="*/ 108250 w 271047"/>
              <a:gd name="connsiteY9" fmla="*/ 33437 h 116736"/>
              <a:gd name="connsiteX10" fmla="*/ 95066 w 271047"/>
              <a:gd name="connsiteY10" fmla="*/ 0 h 11673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</a:cxnLst>
            <a:rect l="l" t="t" r="r" b="b"/>
            <a:pathLst>
              <a:path w="271047" h="116736">
                <a:moveTo>
                  <a:pt x="95066" y="0"/>
                </a:moveTo>
                <a:lnTo>
                  <a:pt x="58351" y="17656"/>
                </a:lnTo>
                <a:lnTo>
                  <a:pt x="28743" y="44222"/>
                </a:lnTo>
                <a:lnTo>
                  <a:pt x="8529" y="77861"/>
                </a:lnTo>
                <a:lnTo>
                  <a:pt x="0" y="116736"/>
                </a:lnTo>
                <a:lnTo>
                  <a:pt x="271047" y="116736"/>
                </a:lnTo>
                <a:lnTo>
                  <a:pt x="262696" y="77693"/>
                </a:lnTo>
                <a:lnTo>
                  <a:pt x="243015" y="44166"/>
                </a:lnTo>
                <a:lnTo>
                  <a:pt x="136009" y="44166"/>
                </a:lnTo>
                <a:lnTo>
                  <a:pt x="108250" y="33437"/>
                </a:lnTo>
                <a:lnTo>
                  <a:pt x="95066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19551" y="2425325"/>
            <a:ext cx="107005" cy="44166"/>
          </a:xfrm>
          <a:custGeom>
            <a:avLst/>
            <a:gdLst>
              <a:gd name="connsiteX0" fmla="*/ 39985 w 107005"/>
              <a:gd name="connsiteY0" fmla="*/ 0 h 44166"/>
              <a:gd name="connsiteX1" fmla="*/ 27519 w 107005"/>
              <a:gd name="connsiteY1" fmla="*/ 32812 h 44166"/>
              <a:gd name="connsiteX2" fmla="*/ 0 w 107005"/>
              <a:gd name="connsiteY2" fmla="*/ 44166 h 44166"/>
              <a:gd name="connsiteX3" fmla="*/ 107005 w 107005"/>
              <a:gd name="connsiteY3" fmla="*/ 44166 h 44166"/>
              <a:gd name="connsiteX4" fmla="*/ 106776 w 107005"/>
              <a:gd name="connsiteY4" fmla="*/ 43776 h 44166"/>
              <a:gd name="connsiteX5" fmla="*/ 77232 w 107005"/>
              <a:gd name="connsiteY5" fmla="*/ 17154 h 44166"/>
              <a:gd name="connsiteX6" fmla="*/ 39985 w 107005"/>
              <a:gd name="connsiteY6" fmla="*/ 0 h 4416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107005" h="44166">
                <a:moveTo>
                  <a:pt x="39985" y="0"/>
                </a:moveTo>
                <a:lnTo>
                  <a:pt x="27519" y="32812"/>
                </a:lnTo>
                <a:lnTo>
                  <a:pt x="0" y="44166"/>
                </a:lnTo>
                <a:lnTo>
                  <a:pt x="107005" y="44166"/>
                </a:lnTo>
                <a:lnTo>
                  <a:pt x="106776" y="43776"/>
                </a:lnTo>
                <a:lnTo>
                  <a:pt x="77232" y="17154"/>
                </a:lnTo>
                <a:lnTo>
                  <a:pt x="3998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7846" y="3409120"/>
            <a:ext cx="412141" cy="386150"/>
          </a:xfrm>
          <a:custGeom>
            <a:avLst/>
            <a:gdLst>
              <a:gd name="connsiteX0" fmla="*/ 206070 w 412141"/>
              <a:gd name="connsiteY0" fmla="*/ 0 h 386150"/>
              <a:gd name="connsiteX1" fmla="*/ 151288 w 412141"/>
              <a:gd name="connsiteY1" fmla="*/ 6896 h 386150"/>
              <a:gd name="connsiteX2" fmla="*/ 102062 w 412141"/>
              <a:gd name="connsiteY2" fmla="*/ 26359 h 386150"/>
              <a:gd name="connsiteX3" fmla="*/ 60356 w 412141"/>
              <a:gd name="connsiteY3" fmla="*/ 56548 h 386150"/>
              <a:gd name="connsiteX4" fmla="*/ 28134 w 412141"/>
              <a:gd name="connsiteY4" fmla="*/ 95624 h 386150"/>
              <a:gd name="connsiteX5" fmla="*/ 7360 w 412141"/>
              <a:gd name="connsiteY5" fmla="*/ 141745 h 386150"/>
              <a:gd name="connsiteX6" fmla="*/ 0 w 412141"/>
              <a:gd name="connsiteY6" fmla="*/ 193075 h 386150"/>
              <a:gd name="connsiteX7" fmla="*/ 7360 w 412141"/>
              <a:gd name="connsiteY7" fmla="*/ 244351 h 386150"/>
              <a:gd name="connsiteX8" fmla="*/ 28134 w 412141"/>
              <a:gd name="connsiteY8" fmla="*/ 290459 h 386150"/>
              <a:gd name="connsiteX9" fmla="*/ 60356 w 412141"/>
              <a:gd name="connsiteY9" fmla="*/ 329545 h 386150"/>
              <a:gd name="connsiteX10" fmla="*/ 102062 w 412141"/>
              <a:gd name="connsiteY10" fmla="*/ 359757 h 386150"/>
              <a:gd name="connsiteX11" fmla="*/ 151288 w 412141"/>
              <a:gd name="connsiteY11" fmla="*/ 379242 h 386150"/>
              <a:gd name="connsiteX12" fmla="*/ 206070 w 412141"/>
              <a:gd name="connsiteY12" fmla="*/ 386150 h 386150"/>
              <a:gd name="connsiteX13" fmla="*/ 260851 w 412141"/>
              <a:gd name="connsiteY13" fmla="*/ 379242 h 386150"/>
              <a:gd name="connsiteX14" fmla="*/ 310078 w 412141"/>
              <a:gd name="connsiteY14" fmla="*/ 359757 h 386150"/>
              <a:gd name="connsiteX15" fmla="*/ 351784 w 412141"/>
              <a:gd name="connsiteY15" fmla="*/ 329545 h 386150"/>
              <a:gd name="connsiteX16" fmla="*/ 384005 w 412141"/>
              <a:gd name="connsiteY16" fmla="*/ 290459 h 386150"/>
              <a:gd name="connsiteX17" fmla="*/ 404779 w 412141"/>
              <a:gd name="connsiteY17" fmla="*/ 244351 h 386150"/>
              <a:gd name="connsiteX18" fmla="*/ 412141 w 412141"/>
              <a:gd name="connsiteY18" fmla="*/ 193075 h 386150"/>
              <a:gd name="connsiteX19" fmla="*/ 404779 w 412141"/>
              <a:gd name="connsiteY19" fmla="*/ 141745 h 386150"/>
              <a:gd name="connsiteX20" fmla="*/ 384005 w 412141"/>
              <a:gd name="connsiteY20" fmla="*/ 95624 h 386150"/>
              <a:gd name="connsiteX21" fmla="*/ 351784 w 412141"/>
              <a:gd name="connsiteY21" fmla="*/ 56548 h 386150"/>
              <a:gd name="connsiteX22" fmla="*/ 310078 w 412141"/>
              <a:gd name="connsiteY22" fmla="*/ 26359 h 386150"/>
              <a:gd name="connsiteX23" fmla="*/ 260851 w 412141"/>
              <a:gd name="connsiteY23" fmla="*/ 6896 h 386150"/>
              <a:gd name="connsiteX24" fmla="*/ 206070 w 412141"/>
              <a:gd name="connsiteY24" fmla="*/ 0 h 38615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</a:cxnLst>
            <a:rect l="l" t="t" r="r" b="b"/>
            <a:pathLst>
              <a:path w="412141" h="386150">
                <a:moveTo>
                  <a:pt x="206070" y="0"/>
                </a:moveTo>
                <a:lnTo>
                  <a:pt x="151288" y="6896"/>
                </a:lnTo>
                <a:lnTo>
                  <a:pt x="102062" y="26359"/>
                </a:lnTo>
                <a:lnTo>
                  <a:pt x="60356" y="56548"/>
                </a:lnTo>
                <a:lnTo>
                  <a:pt x="28134" y="95624"/>
                </a:lnTo>
                <a:lnTo>
                  <a:pt x="7360" y="141745"/>
                </a:lnTo>
                <a:lnTo>
                  <a:pt x="0" y="193075"/>
                </a:lnTo>
                <a:lnTo>
                  <a:pt x="7360" y="244351"/>
                </a:lnTo>
                <a:lnTo>
                  <a:pt x="28134" y="290459"/>
                </a:lnTo>
                <a:lnTo>
                  <a:pt x="60356" y="329545"/>
                </a:lnTo>
                <a:lnTo>
                  <a:pt x="102062" y="359757"/>
                </a:lnTo>
                <a:lnTo>
                  <a:pt x="151288" y="379242"/>
                </a:lnTo>
                <a:lnTo>
                  <a:pt x="206070" y="386150"/>
                </a:lnTo>
                <a:lnTo>
                  <a:pt x="260851" y="379242"/>
                </a:lnTo>
                <a:lnTo>
                  <a:pt x="310078" y="359757"/>
                </a:lnTo>
                <a:lnTo>
                  <a:pt x="351784" y="329545"/>
                </a:lnTo>
                <a:lnTo>
                  <a:pt x="384005" y="290459"/>
                </a:lnTo>
                <a:lnTo>
                  <a:pt x="404779" y="244351"/>
                </a:lnTo>
                <a:lnTo>
                  <a:pt x="412141" y="193075"/>
                </a:lnTo>
                <a:lnTo>
                  <a:pt x="404779" y="141745"/>
                </a:lnTo>
                <a:lnTo>
                  <a:pt x="384005" y="95624"/>
                </a:lnTo>
                <a:lnTo>
                  <a:pt x="351784" y="56548"/>
                </a:lnTo>
                <a:lnTo>
                  <a:pt x="310078" y="26359"/>
                </a:lnTo>
                <a:lnTo>
                  <a:pt x="260851" y="6896"/>
                </a:lnTo>
                <a:lnTo>
                  <a:pt x="206070" y="0"/>
                </a:lnTo>
              </a:path>
            </a:pathLst>
          </a:custGeom>
          <a:solidFill>
            <a:srgbClr val="16C5C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130480" y="3488726"/>
            <a:ext cx="308437" cy="306542"/>
          </a:xfrm>
          <a:custGeom>
            <a:avLst/>
            <a:gdLst>
              <a:gd name="connsiteX0" fmla="*/ 159457 w 308437"/>
              <a:gd name="connsiteY0" fmla="*/ 0 h 306542"/>
              <a:gd name="connsiteX1" fmla="*/ 87292 w 308437"/>
              <a:gd name="connsiteY1" fmla="*/ 45742 h 306542"/>
              <a:gd name="connsiteX2" fmla="*/ 96604 w 308437"/>
              <a:gd name="connsiteY2" fmla="*/ 178816 h 306542"/>
              <a:gd name="connsiteX3" fmla="*/ 0 w 308437"/>
              <a:gd name="connsiteY3" fmla="*/ 256343 h 306542"/>
              <a:gd name="connsiteX4" fmla="*/ 45394 w 308437"/>
              <a:gd name="connsiteY4" fmla="*/ 298820 h 306542"/>
              <a:gd name="connsiteX5" fmla="*/ 103584 w 308437"/>
              <a:gd name="connsiteY5" fmla="*/ 306542 h 306542"/>
              <a:gd name="connsiteX6" fmla="*/ 163772 w 308437"/>
              <a:gd name="connsiteY6" fmla="*/ 298179 h 306542"/>
              <a:gd name="connsiteX7" fmla="*/ 216923 w 308437"/>
              <a:gd name="connsiteY7" fmla="*/ 274772 h 306542"/>
              <a:gd name="connsiteX8" fmla="*/ 260465 w 308437"/>
              <a:gd name="connsiteY8" fmla="*/ 238854 h 306542"/>
              <a:gd name="connsiteX9" fmla="*/ 291827 w 308437"/>
              <a:gd name="connsiteY9" fmla="*/ 192956 h 306542"/>
              <a:gd name="connsiteX10" fmla="*/ 308437 w 308437"/>
              <a:gd name="connsiteY10" fmla="*/ 139606 h 306542"/>
              <a:gd name="connsiteX11" fmla="*/ 159457 w 308437"/>
              <a:gd name="connsiteY11" fmla="*/ 0 h 3065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</a:cxnLst>
            <a:rect l="l" t="t" r="r" b="b"/>
            <a:pathLst>
              <a:path w="308437" h="306542">
                <a:moveTo>
                  <a:pt x="159457" y="0"/>
                </a:moveTo>
                <a:lnTo>
                  <a:pt x="87292" y="45742"/>
                </a:lnTo>
                <a:lnTo>
                  <a:pt x="96604" y="178816"/>
                </a:lnTo>
                <a:lnTo>
                  <a:pt x="0" y="256343"/>
                </a:lnTo>
                <a:lnTo>
                  <a:pt x="45394" y="298820"/>
                </a:lnTo>
                <a:lnTo>
                  <a:pt x="103584" y="306542"/>
                </a:lnTo>
                <a:lnTo>
                  <a:pt x="163772" y="298179"/>
                </a:lnTo>
                <a:lnTo>
                  <a:pt x="216923" y="274772"/>
                </a:lnTo>
                <a:lnTo>
                  <a:pt x="260465" y="238854"/>
                </a:lnTo>
                <a:lnTo>
                  <a:pt x="291827" y="192956"/>
                </a:lnTo>
                <a:lnTo>
                  <a:pt x="308437" y="139606"/>
                </a:lnTo>
                <a:lnTo>
                  <a:pt x="159457" y="0"/>
                </a:lnTo>
              </a:path>
            </a:pathLst>
          </a:custGeom>
          <a:solidFill>
            <a:srgbClr val="11969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1768624" y="431255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050812" y="431255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600" y="1752600"/>
            <a:ext cx="215900" cy="317500"/>
          </a:xfrm>
          <a:prstGeom prst="rect">
            <a:avLst/>
          </a:prstGeom>
          <a:noFill/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" y="3441700"/>
            <a:ext cx="241300" cy="317500"/>
          </a:xfrm>
          <a:prstGeom prst="rect">
            <a:avLst/>
          </a:prstGeom>
          <a:noFill/>
        </p:spPr>
      </p:pic>
      <p:sp>
        <p:nvSpPr>
          <p:cNvPr id="21" name="TextBox 1"/>
          <p:cNvSpPr txBox="1"/>
          <p:nvPr/>
        </p:nvSpPr>
        <p:spPr>
          <a:xfrm>
            <a:off x="254000" y="1295400"/>
            <a:ext cx="839974" cy="26417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</a:pPr>
            <a:r>
              <a:rPr lang="en-US" altLang="zh-CN" sz="163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表示怀疑</a:t>
            </a:r>
          </a:p>
        </p:txBody>
      </p:sp>
      <p:sp>
        <p:nvSpPr>
          <p:cNvPr id="22" name="TextBox 1"/>
          <p:cNvSpPr txBox="1"/>
          <p:nvPr/>
        </p:nvSpPr>
        <p:spPr>
          <a:xfrm>
            <a:off x="571500" y="1828800"/>
            <a:ext cx="1795363" cy="23852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5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怎么？我说的不对吗？</a:t>
            </a:r>
          </a:p>
        </p:txBody>
      </p:sp>
      <p:sp>
        <p:nvSpPr>
          <p:cNvPr id="23" name="TextBox 1"/>
          <p:cNvSpPr txBox="1"/>
          <p:nvPr/>
        </p:nvSpPr>
        <p:spPr>
          <a:xfrm>
            <a:off x="444500" y="2209800"/>
            <a:ext cx="2872581" cy="23852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5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（有可能诉苦，也有可能说还行吧）</a:t>
            </a:r>
          </a:p>
        </p:txBody>
      </p:sp>
      <p:sp>
        <p:nvSpPr>
          <p:cNvPr id="24" name="TextBox 1"/>
          <p:cNvSpPr txBox="1"/>
          <p:nvPr/>
        </p:nvSpPr>
        <p:spPr>
          <a:xfrm>
            <a:off x="292100" y="2870200"/>
            <a:ext cx="839974" cy="26417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</a:pPr>
            <a:r>
              <a:rPr lang="en-US" altLang="zh-CN" sz="163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关心分析</a:t>
            </a:r>
          </a:p>
        </p:txBody>
      </p:sp>
      <p:sp>
        <p:nvSpPr>
          <p:cNvPr id="25" name="TextBox 1"/>
          <p:cNvSpPr txBox="1"/>
          <p:nvPr/>
        </p:nvSpPr>
        <p:spPr>
          <a:xfrm>
            <a:off x="584200" y="3467100"/>
            <a:ext cx="9694962" cy="141833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5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之前一直觉得像你这么努力、上进一定升职加薪了，我还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很羡慕你的工作能力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呢。其实，我以前也是在企业上班，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每天兢兢</a:t>
            </a:r>
          </a:p>
          <a:p>
            <a:pPr defTabSz="0">
              <a:lnSpc>
                <a:spcPts val="2300"/>
              </a:lnSpc>
            </a:pPr>
            <a:r>
              <a:rPr lang="en-US" altLang="zh-CN" sz="1405" dirty="0" err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业业，也许是个人能力不够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，一直也</a:t>
            </a:r>
            <a:r>
              <a:rPr lang="en-US" altLang="zh-CN" sz="1405" dirty="0" err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没有晋升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en-US" altLang="zh-CN" sz="1405" dirty="0" err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房贷车贷压得喘不过来气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，我就尝试着</a:t>
            </a:r>
            <a:r>
              <a:rPr lang="en-US" altLang="zh-CN" sz="1405" dirty="0" err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改变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一下，来到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**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组建自己的团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defTabSz="0">
              <a:lnSpc>
                <a:spcPts val="23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队，没想到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收入比以前高了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时间还更自由了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，而且也算实现价值了吧，而且很多保险人以前都是白领精英，和他们一起交</a:t>
            </a:r>
          </a:p>
          <a:p>
            <a:pPr defTabSz="0">
              <a:lnSpc>
                <a:spcPts val="23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流也让我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成长不少呢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。我觉得以你的能力，如果敢于尝试改变，一定比我优秀。（如果业务员和被增员人状况不同，可引入</a:t>
            </a:r>
          </a:p>
          <a:p>
            <a:pPr defTabSz="0">
              <a:lnSpc>
                <a:spcPts val="23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类似实际案例）</a:t>
            </a:r>
          </a:p>
        </p:txBody>
      </p:sp>
      <p:sp>
        <p:nvSpPr>
          <p:cNvPr id="26" name="TextBox 1"/>
          <p:cNvSpPr txBox="1"/>
          <p:nvPr/>
        </p:nvSpPr>
        <p:spPr>
          <a:xfrm>
            <a:off x="317500" y="254000"/>
            <a:ext cx="2872581" cy="45653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3200"/>
              </a:lnSpc>
            </a:pP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接触面谈</a:t>
            </a:r>
            <a:r>
              <a:rPr lang="en-US" altLang="zh-CN" sz="2805" dirty="0">
                <a:solidFill>
                  <a:srgbClr val="000000"/>
                </a:solidFill>
                <a:latin typeface="Segoe UI" panose="020B0502040204020203" pitchFamily="18" charset="0"/>
                <a:ea typeface="微软雅黑" panose="020B0503020204020204" pitchFamily="34" charset="-122"/>
                <a:cs typeface="Segoe UI" panose="020B0502040204020203" pitchFamily="18" charset="0"/>
              </a:rPr>
              <a:t>——</a:t>
            </a: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白领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187505" y="1530274"/>
            <a:ext cx="1002506" cy="336396"/>
          </a:xfrm>
          <a:custGeom>
            <a:avLst/>
            <a:gdLst>
              <a:gd name="connsiteX0" fmla="*/ 0 w 1002506"/>
              <a:gd name="connsiteY0" fmla="*/ 0 h 336396"/>
              <a:gd name="connsiteX1" fmla="*/ 1002506 w 1002506"/>
              <a:gd name="connsiteY1" fmla="*/ 0 h 336396"/>
              <a:gd name="connsiteX2" fmla="*/ 1002506 w 1002506"/>
              <a:gd name="connsiteY2" fmla="*/ 336396 h 336396"/>
              <a:gd name="connsiteX3" fmla="*/ 0 w 1002506"/>
              <a:gd name="connsiteY3" fmla="*/ 336396 h 336396"/>
              <a:gd name="connsiteX4" fmla="*/ 0 w 1002506"/>
              <a:gd name="connsiteY4" fmla="*/ 0 h 33639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02506" h="336396">
                <a:moveTo>
                  <a:pt x="0" y="0"/>
                </a:moveTo>
                <a:lnTo>
                  <a:pt x="1002506" y="0"/>
                </a:lnTo>
                <a:lnTo>
                  <a:pt x="1002506" y="336396"/>
                </a:lnTo>
                <a:lnTo>
                  <a:pt x="0" y="336396"/>
                </a:lnTo>
                <a:lnTo>
                  <a:pt x="0" y="0"/>
                </a:lnTo>
              </a:path>
            </a:pathLst>
          </a:custGeom>
          <a:solidFill>
            <a:srgbClr val="006F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193075" y="2974700"/>
            <a:ext cx="373154" cy="387932"/>
          </a:xfrm>
          <a:custGeom>
            <a:avLst/>
            <a:gdLst>
              <a:gd name="connsiteX0" fmla="*/ 186584 w 373154"/>
              <a:gd name="connsiteY0" fmla="*/ 0 h 387932"/>
              <a:gd name="connsiteX1" fmla="*/ 136979 w 373154"/>
              <a:gd name="connsiteY1" fmla="*/ 6920 h 387932"/>
              <a:gd name="connsiteX2" fmla="*/ 92407 w 373154"/>
              <a:gd name="connsiteY2" fmla="*/ 26457 h 387932"/>
              <a:gd name="connsiteX3" fmla="*/ 54645 w 373154"/>
              <a:gd name="connsiteY3" fmla="*/ 56770 h 387932"/>
              <a:gd name="connsiteX4" fmla="*/ 25471 w 373154"/>
              <a:gd name="connsiteY4" fmla="*/ 96019 h 387932"/>
              <a:gd name="connsiteX5" fmla="*/ 6663 w 373154"/>
              <a:gd name="connsiteY5" fmla="*/ 142364 h 387932"/>
              <a:gd name="connsiteX6" fmla="*/ 0 w 373154"/>
              <a:gd name="connsiteY6" fmla="*/ 193966 h 387932"/>
              <a:gd name="connsiteX7" fmla="*/ 6663 w 373154"/>
              <a:gd name="connsiteY7" fmla="*/ 245515 h 387932"/>
              <a:gd name="connsiteX8" fmla="*/ 25471 w 373154"/>
              <a:gd name="connsiteY8" fmla="*/ 291845 h 387932"/>
              <a:gd name="connsiteX9" fmla="*/ 54645 w 373154"/>
              <a:gd name="connsiteY9" fmla="*/ 331104 h 387932"/>
              <a:gd name="connsiteX10" fmla="*/ 92407 w 373154"/>
              <a:gd name="connsiteY10" fmla="*/ 361439 h 387932"/>
              <a:gd name="connsiteX11" fmla="*/ 136979 w 373154"/>
              <a:gd name="connsiteY11" fmla="*/ 381000 h 387932"/>
              <a:gd name="connsiteX12" fmla="*/ 186584 w 373154"/>
              <a:gd name="connsiteY12" fmla="*/ 387932 h 387932"/>
              <a:gd name="connsiteX13" fmla="*/ 236183 w 373154"/>
              <a:gd name="connsiteY13" fmla="*/ 381000 h 387932"/>
              <a:gd name="connsiteX14" fmla="*/ 280750 w 373154"/>
              <a:gd name="connsiteY14" fmla="*/ 361439 h 387932"/>
              <a:gd name="connsiteX15" fmla="*/ 318511 w 373154"/>
              <a:gd name="connsiteY15" fmla="*/ 331104 h 387932"/>
              <a:gd name="connsiteX16" fmla="*/ 347682 w 373154"/>
              <a:gd name="connsiteY16" fmla="*/ 291845 h 387932"/>
              <a:gd name="connsiteX17" fmla="*/ 366489 w 373154"/>
              <a:gd name="connsiteY17" fmla="*/ 245515 h 387932"/>
              <a:gd name="connsiteX18" fmla="*/ 373154 w 373154"/>
              <a:gd name="connsiteY18" fmla="*/ 193966 h 387932"/>
              <a:gd name="connsiteX19" fmla="*/ 366489 w 373154"/>
              <a:gd name="connsiteY19" fmla="*/ 142364 h 387932"/>
              <a:gd name="connsiteX20" fmla="*/ 347682 w 373154"/>
              <a:gd name="connsiteY20" fmla="*/ 96019 h 387932"/>
              <a:gd name="connsiteX21" fmla="*/ 318511 w 373154"/>
              <a:gd name="connsiteY21" fmla="*/ 56770 h 387932"/>
              <a:gd name="connsiteX22" fmla="*/ 280750 w 373154"/>
              <a:gd name="connsiteY22" fmla="*/ 26457 h 387932"/>
              <a:gd name="connsiteX23" fmla="*/ 236183 w 373154"/>
              <a:gd name="connsiteY23" fmla="*/ 6920 h 387932"/>
              <a:gd name="connsiteX24" fmla="*/ 186584 w 373154"/>
              <a:gd name="connsiteY24" fmla="*/ 0 h 3879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</a:cxnLst>
            <a:rect l="l" t="t" r="r" b="b"/>
            <a:pathLst>
              <a:path w="373154" h="387932">
                <a:moveTo>
                  <a:pt x="186584" y="0"/>
                </a:moveTo>
                <a:lnTo>
                  <a:pt x="136979" y="6920"/>
                </a:lnTo>
                <a:lnTo>
                  <a:pt x="92407" y="26457"/>
                </a:lnTo>
                <a:lnTo>
                  <a:pt x="54645" y="56770"/>
                </a:lnTo>
                <a:lnTo>
                  <a:pt x="25471" y="96019"/>
                </a:lnTo>
                <a:lnTo>
                  <a:pt x="6663" y="142364"/>
                </a:lnTo>
                <a:lnTo>
                  <a:pt x="0" y="193966"/>
                </a:lnTo>
                <a:lnTo>
                  <a:pt x="6663" y="245515"/>
                </a:lnTo>
                <a:lnTo>
                  <a:pt x="25471" y="291845"/>
                </a:lnTo>
                <a:lnTo>
                  <a:pt x="54645" y="331104"/>
                </a:lnTo>
                <a:lnTo>
                  <a:pt x="92407" y="361439"/>
                </a:lnTo>
                <a:lnTo>
                  <a:pt x="136979" y="381000"/>
                </a:lnTo>
                <a:lnTo>
                  <a:pt x="186584" y="387932"/>
                </a:lnTo>
                <a:lnTo>
                  <a:pt x="236183" y="381000"/>
                </a:lnTo>
                <a:lnTo>
                  <a:pt x="280750" y="361439"/>
                </a:lnTo>
                <a:lnTo>
                  <a:pt x="318511" y="331104"/>
                </a:lnTo>
                <a:lnTo>
                  <a:pt x="347682" y="291845"/>
                </a:lnTo>
                <a:lnTo>
                  <a:pt x="366489" y="245515"/>
                </a:lnTo>
                <a:lnTo>
                  <a:pt x="373154" y="193966"/>
                </a:lnTo>
                <a:lnTo>
                  <a:pt x="366489" y="142364"/>
                </a:lnTo>
                <a:lnTo>
                  <a:pt x="347682" y="96019"/>
                </a:lnTo>
                <a:lnTo>
                  <a:pt x="318511" y="56770"/>
                </a:lnTo>
                <a:lnTo>
                  <a:pt x="280750" y="26457"/>
                </a:lnTo>
                <a:lnTo>
                  <a:pt x="236183" y="6920"/>
                </a:lnTo>
                <a:lnTo>
                  <a:pt x="186584" y="0"/>
                </a:lnTo>
              </a:path>
            </a:pathLst>
          </a:custGeom>
          <a:solidFill>
            <a:srgbClr val="16C5C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286002" y="3054603"/>
            <a:ext cx="279261" cy="308029"/>
          </a:xfrm>
          <a:custGeom>
            <a:avLst/>
            <a:gdLst>
              <a:gd name="connsiteX0" fmla="*/ 144374 w 279261"/>
              <a:gd name="connsiteY0" fmla="*/ 0 h 308029"/>
              <a:gd name="connsiteX1" fmla="*/ 79026 w 279261"/>
              <a:gd name="connsiteY1" fmla="*/ 46040 h 308029"/>
              <a:gd name="connsiteX2" fmla="*/ 87462 w 279261"/>
              <a:gd name="connsiteY2" fmla="*/ 179857 h 308029"/>
              <a:gd name="connsiteX3" fmla="*/ 0 w 279261"/>
              <a:gd name="connsiteY3" fmla="*/ 257681 h 308029"/>
              <a:gd name="connsiteX4" fmla="*/ 41094 w 279261"/>
              <a:gd name="connsiteY4" fmla="*/ 300306 h 308029"/>
              <a:gd name="connsiteX5" fmla="*/ 93789 w 279261"/>
              <a:gd name="connsiteY5" fmla="*/ 308029 h 308029"/>
              <a:gd name="connsiteX6" fmla="*/ 148284 w 279261"/>
              <a:gd name="connsiteY6" fmla="*/ 299644 h 308029"/>
              <a:gd name="connsiteX7" fmla="*/ 196403 w 279261"/>
              <a:gd name="connsiteY7" fmla="*/ 276166 h 308029"/>
              <a:gd name="connsiteX8" fmla="*/ 235823 w 279261"/>
              <a:gd name="connsiteY8" fmla="*/ 240115 h 308029"/>
              <a:gd name="connsiteX9" fmla="*/ 264217 w 279261"/>
              <a:gd name="connsiteY9" fmla="*/ 194003 h 308029"/>
              <a:gd name="connsiteX10" fmla="*/ 279261 w 279261"/>
              <a:gd name="connsiteY10" fmla="*/ 140350 h 308029"/>
              <a:gd name="connsiteX11" fmla="*/ 144374 w 279261"/>
              <a:gd name="connsiteY11" fmla="*/ 0 h 30802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</a:cxnLst>
            <a:rect l="l" t="t" r="r" b="b"/>
            <a:pathLst>
              <a:path w="279261" h="308029">
                <a:moveTo>
                  <a:pt x="144374" y="0"/>
                </a:moveTo>
                <a:lnTo>
                  <a:pt x="79026" y="46040"/>
                </a:lnTo>
                <a:lnTo>
                  <a:pt x="87462" y="179857"/>
                </a:lnTo>
                <a:lnTo>
                  <a:pt x="0" y="257681"/>
                </a:lnTo>
                <a:lnTo>
                  <a:pt x="41094" y="300306"/>
                </a:lnTo>
                <a:lnTo>
                  <a:pt x="93789" y="308029"/>
                </a:lnTo>
                <a:lnTo>
                  <a:pt x="148284" y="299644"/>
                </a:lnTo>
                <a:lnTo>
                  <a:pt x="196403" y="276166"/>
                </a:lnTo>
                <a:lnTo>
                  <a:pt x="235823" y="240115"/>
                </a:lnTo>
                <a:lnTo>
                  <a:pt x="264217" y="194003"/>
                </a:lnTo>
                <a:lnTo>
                  <a:pt x="279261" y="140350"/>
                </a:lnTo>
                <a:lnTo>
                  <a:pt x="144374" y="0"/>
                </a:lnTo>
              </a:path>
            </a:pathLst>
          </a:custGeom>
          <a:solidFill>
            <a:srgbClr val="11969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216912" y="2324928"/>
            <a:ext cx="250507" cy="179857"/>
          </a:xfrm>
          <a:custGeom>
            <a:avLst/>
            <a:gdLst>
              <a:gd name="connsiteX0" fmla="*/ 128469 w 250507"/>
              <a:gd name="connsiteY0" fmla="*/ 0 h 179857"/>
              <a:gd name="connsiteX1" fmla="*/ 84789 w 250507"/>
              <a:gd name="connsiteY1" fmla="*/ 7722 h 179857"/>
              <a:gd name="connsiteX2" fmla="*/ 82220 w 250507"/>
              <a:gd name="connsiteY2" fmla="*/ 8909 h 179857"/>
              <a:gd name="connsiteX3" fmla="*/ 80943 w 250507"/>
              <a:gd name="connsiteY3" fmla="*/ 8909 h 179857"/>
              <a:gd name="connsiteX4" fmla="*/ 79650 w 250507"/>
              <a:gd name="connsiteY4" fmla="*/ 9950 h 179857"/>
              <a:gd name="connsiteX5" fmla="*/ 78373 w 250507"/>
              <a:gd name="connsiteY5" fmla="*/ 9950 h 179857"/>
              <a:gd name="connsiteX6" fmla="*/ 77081 w 250507"/>
              <a:gd name="connsiteY6" fmla="*/ 11138 h 179857"/>
              <a:gd name="connsiteX7" fmla="*/ 75804 w 250507"/>
              <a:gd name="connsiteY7" fmla="*/ 11138 h 179857"/>
              <a:gd name="connsiteX8" fmla="*/ 74512 w 250507"/>
              <a:gd name="connsiteY8" fmla="*/ 12177 h 179857"/>
              <a:gd name="connsiteX9" fmla="*/ 73235 w 250507"/>
              <a:gd name="connsiteY9" fmla="*/ 12177 h 179857"/>
              <a:gd name="connsiteX10" fmla="*/ 73235 w 250507"/>
              <a:gd name="connsiteY10" fmla="*/ 13366 h 179857"/>
              <a:gd name="connsiteX11" fmla="*/ 71943 w 250507"/>
              <a:gd name="connsiteY11" fmla="*/ 13366 h 179857"/>
              <a:gd name="connsiteX12" fmla="*/ 70666 w 250507"/>
              <a:gd name="connsiteY12" fmla="*/ 14405 h 179857"/>
              <a:gd name="connsiteX13" fmla="*/ 69373 w 250507"/>
              <a:gd name="connsiteY13" fmla="*/ 14405 h 179857"/>
              <a:gd name="connsiteX14" fmla="*/ 69373 w 250507"/>
              <a:gd name="connsiteY14" fmla="*/ 15594 h 179857"/>
              <a:gd name="connsiteX15" fmla="*/ 66804 w 250507"/>
              <a:gd name="connsiteY15" fmla="*/ 15594 h 179857"/>
              <a:gd name="connsiteX16" fmla="*/ 66804 w 250507"/>
              <a:gd name="connsiteY16" fmla="*/ 16634 h 179857"/>
              <a:gd name="connsiteX17" fmla="*/ 65526 w 250507"/>
              <a:gd name="connsiteY17" fmla="*/ 16634 h 179857"/>
              <a:gd name="connsiteX18" fmla="*/ 65526 w 250507"/>
              <a:gd name="connsiteY18" fmla="*/ 17822 h 179857"/>
              <a:gd name="connsiteX19" fmla="*/ 64235 w 250507"/>
              <a:gd name="connsiteY19" fmla="*/ 17822 h 179857"/>
              <a:gd name="connsiteX20" fmla="*/ 62957 w 250507"/>
              <a:gd name="connsiteY20" fmla="*/ 18862 h 179857"/>
              <a:gd name="connsiteX21" fmla="*/ 61664 w 250507"/>
              <a:gd name="connsiteY21" fmla="*/ 18862 h 179857"/>
              <a:gd name="connsiteX22" fmla="*/ 61664 w 250507"/>
              <a:gd name="connsiteY22" fmla="*/ 20048 h 179857"/>
              <a:gd name="connsiteX23" fmla="*/ 60387 w 250507"/>
              <a:gd name="connsiteY23" fmla="*/ 20048 h 179857"/>
              <a:gd name="connsiteX24" fmla="*/ 59095 w 250507"/>
              <a:gd name="connsiteY24" fmla="*/ 21238 h 179857"/>
              <a:gd name="connsiteX25" fmla="*/ 57818 w 250507"/>
              <a:gd name="connsiteY25" fmla="*/ 22277 h 179857"/>
              <a:gd name="connsiteX26" fmla="*/ 56526 w 250507"/>
              <a:gd name="connsiteY26" fmla="*/ 22277 h 179857"/>
              <a:gd name="connsiteX27" fmla="*/ 56526 w 250507"/>
              <a:gd name="connsiteY27" fmla="*/ 23466 h 179857"/>
              <a:gd name="connsiteX28" fmla="*/ 55249 w 250507"/>
              <a:gd name="connsiteY28" fmla="*/ 23466 h 179857"/>
              <a:gd name="connsiteX29" fmla="*/ 55249 w 250507"/>
              <a:gd name="connsiteY29" fmla="*/ 24505 h 179857"/>
              <a:gd name="connsiteX30" fmla="*/ 53957 w 250507"/>
              <a:gd name="connsiteY30" fmla="*/ 24505 h 179857"/>
              <a:gd name="connsiteX31" fmla="*/ 53957 w 250507"/>
              <a:gd name="connsiteY31" fmla="*/ 25693 h 179857"/>
              <a:gd name="connsiteX32" fmla="*/ 52679 w 250507"/>
              <a:gd name="connsiteY32" fmla="*/ 25693 h 179857"/>
              <a:gd name="connsiteX33" fmla="*/ 52679 w 250507"/>
              <a:gd name="connsiteY33" fmla="*/ 26733 h 179857"/>
              <a:gd name="connsiteX34" fmla="*/ 24854 w 250507"/>
              <a:gd name="connsiteY34" fmla="*/ 64974 h 179857"/>
              <a:gd name="connsiteX35" fmla="*/ 0 w 250507"/>
              <a:gd name="connsiteY35" fmla="*/ 179857 h 179857"/>
              <a:gd name="connsiteX36" fmla="*/ 250507 w 250507"/>
              <a:gd name="connsiteY36" fmla="*/ 179857 h 179857"/>
              <a:gd name="connsiteX37" fmla="*/ 249187 w 250507"/>
              <a:gd name="connsiteY37" fmla="*/ 169905 h 179857"/>
              <a:gd name="connsiteX38" fmla="*/ 128469 w 250507"/>
              <a:gd name="connsiteY38" fmla="*/ 169905 h 179857"/>
              <a:gd name="connsiteX39" fmla="*/ 95170 w 250507"/>
              <a:gd name="connsiteY39" fmla="*/ 164178 h 179857"/>
              <a:gd name="connsiteX40" fmla="*/ 68252 w 250507"/>
              <a:gd name="connsiteY40" fmla="*/ 148482 h 179857"/>
              <a:gd name="connsiteX41" fmla="*/ 50244 w 250507"/>
              <a:gd name="connsiteY41" fmla="*/ 125043 h 179857"/>
              <a:gd name="connsiteX42" fmla="*/ 43679 w 250507"/>
              <a:gd name="connsiteY42" fmla="*/ 96090 h 179857"/>
              <a:gd name="connsiteX43" fmla="*/ 43679 w 250507"/>
              <a:gd name="connsiteY43" fmla="*/ 90448 h 179857"/>
              <a:gd name="connsiteX44" fmla="*/ 44972 w 250507"/>
              <a:gd name="connsiteY44" fmla="*/ 83765 h 179857"/>
              <a:gd name="connsiteX45" fmla="*/ 46249 w 250507"/>
              <a:gd name="connsiteY45" fmla="*/ 78120 h 179857"/>
              <a:gd name="connsiteX46" fmla="*/ 148096 w 250507"/>
              <a:gd name="connsiteY46" fmla="*/ 78120 h 179857"/>
              <a:gd name="connsiteX47" fmla="*/ 150301 w 250507"/>
              <a:gd name="connsiteY47" fmla="*/ 65941 h 179857"/>
              <a:gd name="connsiteX48" fmla="*/ 233035 w 250507"/>
              <a:gd name="connsiteY48" fmla="*/ 65941 h 179857"/>
              <a:gd name="connsiteX49" fmla="*/ 232521 w 250507"/>
              <a:gd name="connsiteY49" fmla="*/ 64754 h 179857"/>
              <a:gd name="connsiteX50" fmla="*/ 217162 w 250507"/>
              <a:gd name="connsiteY50" fmla="*/ 38596 h 179857"/>
              <a:gd name="connsiteX51" fmla="*/ 193495 w 250507"/>
              <a:gd name="connsiteY51" fmla="*/ 18119 h 179857"/>
              <a:gd name="connsiteX52" fmla="*/ 163328 w 250507"/>
              <a:gd name="connsiteY52" fmla="*/ 4770 h 179857"/>
              <a:gd name="connsiteX53" fmla="*/ 128469 w 250507"/>
              <a:gd name="connsiteY53" fmla="*/ 0 h 17985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  <a:cxn ang="25">
                <a:pos x="connsiteX25" y="connsiteY25"/>
              </a:cxn>
              <a:cxn ang="26">
                <a:pos x="connsiteX26" y="connsiteY26"/>
              </a:cxn>
              <a:cxn ang="27">
                <a:pos x="connsiteX27" y="connsiteY27"/>
              </a:cxn>
              <a:cxn ang="28">
                <a:pos x="connsiteX28" y="connsiteY28"/>
              </a:cxn>
              <a:cxn ang="29">
                <a:pos x="connsiteX29" y="connsiteY29"/>
              </a:cxn>
              <a:cxn ang="30">
                <a:pos x="connsiteX30" y="connsiteY30"/>
              </a:cxn>
              <a:cxn ang="31">
                <a:pos x="connsiteX31" y="connsiteY31"/>
              </a:cxn>
              <a:cxn ang="32">
                <a:pos x="connsiteX32" y="connsiteY32"/>
              </a:cxn>
              <a:cxn ang="33">
                <a:pos x="connsiteX33" y="connsiteY33"/>
              </a:cxn>
              <a:cxn ang="34">
                <a:pos x="connsiteX34" y="connsiteY34"/>
              </a:cxn>
              <a:cxn ang="35">
                <a:pos x="connsiteX35" y="connsiteY35"/>
              </a:cxn>
              <a:cxn ang="36">
                <a:pos x="connsiteX36" y="connsiteY36"/>
              </a:cxn>
              <a:cxn ang="37">
                <a:pos x="connsiteX37" y="connsiteY37"/>
              </a:cxn>
              <a:cxn ang="38">
                <a:pos x="connsiteX38" y="connsiteY38"/>
              </a:cxn>
              <a:cxn ang="39">
                <a:pos x="connsiteX39" y="connsiteY39"/>
              </a:cxn>
              <a:cxn ang="40">
                <a:pos x="connsiteX40" y="connsiteY40"/>
              </a:cxn>
              <a:cxn ang="41">
                <a:pos x="connsiteX41" y="connsiteY41"/>
              </a:cxn>
              <a:cxn ang="42">
                <a:pos x="connsiteX42" y="connsiteY42"/>
              </a:cxn>
              <a:cxn ang="43">
                <a:pos x="connsiteX43" y="connsiteY43"/>
              </a:cxn>
              <a:cxn ang="44">
                <a:pos x="connsiteX44" y="connsiteY44"/>
              </a:cxn>
              <a:cxn ang="45">
                <a:pos x="connsiteX45" y="connsiteY45"/>
              </a:cxn>
              <a:cxn ang="46">
                <a:pos x="connsiteX46" y="connsiteY46"/>
              </a:cxn>
              <a:cxn ang="47">
                <a:pos x="connsiteX47" y="connsiteY47"/>
              </a:cxn>
              <a:cxn ang="48">
                <a:pos x="connsiteX48" y="connsiteY48"/>
              </a:cxn>
              <a:cxn ang="49">
                <a:pos x="connsiteX49" y="connsiteY49"/>
              </a:cxn>
              <a:cxn ang="50">
                <a:pos x="connsiteX50" y="connsiteY50"/>
              </a:cxn>
              <a:cxn ang="51">
                <a:pos x="connsiteX51" y="connsiteY51"/>
              </a:cxn>
              <a:cxn ang="52">
                <a:pos x="connsiteX52" y="connsiteY52"/>
              </a:cxn>
              <a:cxn ang="53">
                <a:pos x="connsiteX53" y="connsiteY53"/>
              </a:cxn>
            </a:cxnLst>
            <a:rect l="l" t="t" r="r" b="b"/>
            <a:pathLst>
              <a:path w="250507" h="179857">
                <a:moveTo>
                  <a:pt x="128469" y="0"/>
                </a:moveTo>
                <a:lnTo>
                  <a:pt x="84789" y="7722"/>
                </a:lnTo>
                <a:lnTo>
                  <a:pt x="82220" y="8909"/>
                </a:lnTo>
                <a:lnTo>
                  <a:pt x="80943" y="8909"/>
                </a:lnTo>
                <a:lnTo>
                  <a:pt x="79650" y="9950"/>
                </a:lnTo>
                <a:lnTo>
                  <a:pt x="78373" y="9950"/>
                </a:lnTo>
                <a:lnTo>
                  <a:pt x="77081" y="11138"/>
                </a:lnTo>
                <a:lnTo>
                  <a:pt x="75804" y="11138"/>
                </a:lnTo>
                <a:lnTo>
                  <a:pt x="74512" y="12177"/>
                </a:lnTo>
                <a:lnTo>
                  <a:pt x="73235" y="12177"/>
                </a:lnTo>
                <a:lnTo>
                  <a:pt x="73235" y="13366"/>
                </a:lnTo>
                <a:lnTo>
                  <a:pt x="71943" y="13366"/>
                </a:lnTo>
                <a:lnTo>
                  <a:pt x="70666" y="14405"/>
                </a:lnTo>
                <a:lnTo>
                  <a:pt x="69373" y="14405"/>
                </a:lnTo>
                <a:lnTo>
                  <a:pt x="69373" y="15594"/>
                </a:lnTo>
                <a:lnTo>
                  <a:pt x="66804" y="15594"/>
                </a:lnTo>
                <a:lnTo>
                  <a:pt x="66804" y="16634"/>
                </a:lnTo>
                <a:lnTo>
                  <a:pt x="65526" y="16634"/>
                </a:lnTo>
                <a:lnTo>
                  <a:pt x="65526" y="17822"/>
                </a:lnTo>
                <a:lnTo>
                  <a:pt x="64235" y="17822"/>
                </a:lnTo>
                <a:lnTo>
                  <a:pt x="62957" y="18862"/>
                </a:lnTo>
                <a:lnTo>
                  <a:pt x="61664" y="18862"/>
                </a:lnTo>
                <a:lnTo>
                  <a:pt x="61664" y="20048"/>
                </a:lnTo>
                <a:lnTo>
                  <a:pt x="60387" y="20048"/>
                </a:lnTo>
                <a:lnTo>
                  <a:pt x="59095" y="21238"/>
                </a:lnTo>
                <a:lnTo>
                  <a:pt x="57818" y="22277"/>
                </a:lnTo>
                <a:lnTo>
                  <a:pt x="56526" y="22277"/>
                </a:lnTo>
                <a:lnTo>
                  <a:pt x="56526" y="23466"/>
                </a:lnTo>
                <a:lnTo>
                  <a:pt x="55249" y="23466"/>
                </a:lnTo>
                <a:lnTo>
                  <a:pt x="55249" y="24505"/>
                </a:lnTo>
                <a:lnTo>
                  <a:pt x="53957" y="24505"/>
                </a:lnTo>
                <a:lnTo>
                  <a:pt x="53957" y="25693"/>
                </a:lnTo>
                <a:lnTo>
                  <a:pt x="52679" y="25693"/>
                </a:lnTo>
                <a:lnTo>
                  <a:pt x="52679" y="26733"/>
                </a:lnTo>
                <a:lnTo>
                  <a:pt x="24854" y="64974"/>
                </a:lnTo>
                <a:lnTo>
                  <a:pt x="0" y="179857"/>
                </a:lnTo>
                <a:lnTo>
                  <a:pt x="250507" y="179857"/>
                </a:lnTo>
                <a:lnTo>
                  <a:pt x="249187" y="169905"/>
                </a:lnTo>
                <a:lnTo>
                  <a:pt x="128469" y="169905"/>
                </a:lnTo>
                <a:lnTo>
                  <a:pt x="95170" y="164178"/>
                </a:lnTo>
                <a:lnTo>
                  <a:pt x="68252" y="148482"/>
                </a:lnTo>
                <a:lnTo>
                  <a:pt x="50244" y="125043"/>
                </a:lnTo>
                <a:lnTo>
                  <a:pt x="43679" y="96090"/>
                </a:lnTo>
                <a:lnTo>
                  <a:pt x="43679" y="90448"/>
                </a:lnTo>
                <a:lnTo>
                  <a:pt x="44972" y="83765"/>
                </a:lnTo>
                <a:lnTo>
                  <a:pt x="46249" y="78120"/>
                </a:lnTo>
                <a:lnTo>
                  <a:pt x="148096" y="78120"/>
                </a:lnTo>
                <a:lnTo>
                  <a:pt x="150301" y="65941"/>
                </a:lnTo>
                <a:lnTo>
                  <a:pt x="233035" y="65941"/>
                </a:lnTo>
                <a:lnTo>
                  <a:pt x="232521" y="64754"/>
                </a:lnTo>
                <a:lnTo>
                  <a:pt x="217162" y="38596"/>
                </a:lnTo>
                <a:lnTo>
                  <a:pt x="193495" y="18119"/>
                </a:lnTo>
                <a:lnTo>
                  <a:pt x="163328" y="4770"/>
                </a:lnTo>
                <a:lnTo>
                  <a:pt x="128469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345381" y="2460079"/>
            <a:ext cx="120718" cy="34753"/>
          </a:xfrm>
          <a:custGeom>
            <a:avLst/>
            <a:gdLst>
              <a:gd name="connsiteX0" fmla="*/ 116105 w 120718"/>
              <a:gd name="connsiteY0" fmla="*/ 0 h 34753"/>
              <a:gd name="connsiteX1" fmla="*/ 70650 w 120718"/>
              <a:gd name="connsiteY1" fmla="*/ 0 h 34753"/>
              <a:gd name="connsiteX2" fmla="*/ 57800 w 120718"/>
              <a:gd name="connsiteY2" fmla="*/ 14391 h 34753"/>
              <a:gd name="connsiteX3" fmla="*/ 41101 w 120718"/>
              <a:gd name="connsiteY3" fmla="*/ 25341 h 34753"/>
              <a:gd name="connsiteX4" fmla="*/ 21513 w 120718"/>
              <a:gd name="connsiteY4" fmla="*/ 32310 h 34753"/>
              <a:gd name="connsiteX5" fmla="*/ 0 w 120718"/>
              <a:gd name="connsiteY5" fmla="*/ 34753 h 34753"/>
              <a:gd name="connsiteX6" fmla="*/ 120718 w 120718"/>
              <a:gd name="connsiteY6" fmla="*/ 34753 h 34753"/>
              <a:gd name="connsiteX7" fmla="*/ 116105 w 120718"/>
              <a:gd name="connsiteY7" fmla="*/ 0 h 3475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120718" h="34753">
                <a:moveTo>
                  <a:pt x="116105" y="0"/>
                </a:moveTo>
                <a:lnTo>
                  <a:pt x="70650" y="0"/>
                </a:lnTo>
                <a:lnTo>
                  <a:pt x="57800" y="14391"/>
                </a:lnTo>
                <a:lnTo>
                  <a:pt x="41101" y="25341"/>
                </a:lnTo>
                <a:lnTo>
                  <a:pt x="21513" y="32310"/>
                </a:lnTo>
                <a:lnTo>
                  <a:pt x="0" y="34753"/>
                </a:lnTo>
                <a:lnTo>
                  <a:pt x="120718" y="34753"/>
                </a:lnTo>
                <a:lnTo>
                  <a:pt x="11610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338950" y="2465724"/>
            <a:ext cx="60372" cy="17822"/>
          </a:xfrm>
          <a:custGeom>
            <a:avLst/>
            <a:gdLst>
              <a:gd name="connsiteX0" fmla="*/ 29555 w 60372"/>
              <a:gd name="connsiteY0" fmla="*/ 0 h 17822"/>
              <a:gd name="connsiteX1" fmla="*/ 3861 w 60372"/>
              <a:gd name="connsiteY1" fmla="*/ 0 h 17822"/>
              <a:gd name="connsiteX2" fmla="*/ 0 w 60372"/>
              <a:gd name="connsiteY2" fmla="*/ 3415 h 17822"/>
              <a:gd name="connsiteX3" fmla="*/ 0 w 60372"/>
              <a:gd name="connsiteY3" fmla="*/ 14554 h 17822"/>
              <a:gd name="connsiteX4" fmla="*/ 3861 w 60372"/>
              <a:gd name="connsiteY4" fmla="*/ 17822 h 17822"/>
              <a:gd name="connsiteX5" fmla="*/ 29555 w 60372"/>
              <a:gd name="connsiteY5" fmla="*/ 17822 h 17822"/>
              <a:gd name="connsiteX6" fmla="*/ 34693 w 60372"/>
              <a:gd name="connsiteY6" fmla="*/ 15594 h 17822"/>
              <a:gd name="connsiteX7" fmla="*/ 34693 w 60372"/>
              <a:gd name="connsiteY7" fmla="*/ 11138 h 17822"/>
              <a:gd name="connsiteX8" fmla="*/ 43679 w 60372"/>
              <a:gd name="connsiteY8" fmla="*/ 10098 h 17822"/>
              <a:gd name="connsiteX9" fmla="*/ 52664 w 60372"/>
              <a:gd name="connsiteY9" fmla="*/ 7870 h 17822"/>
              <a:gd name="connsiteX10" fmla="*/ 60372 w 60372"/>
              <a:gd name="connsiteY10" fmla="*/ 4455 h 17822"/>
              <a:gd name="connsiteX11" fmla="*/ 34693 w 60372"/>
              <a:gd name="connsiteY11" fmla="*/ 4455 h 17822"/>
              <a:gd name="connsiteX12" fmla="*/ 29555 w 60372"/>
              <a:gd name="connsiteY12" fmla="*/ 0 h 178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</a:cxnLst>
            <a:rect l="l" t="t" r="r" b="b"/>
            <a:pathLst>
              <a:path w="60372" h="17822">
                <a:moveTo>
                  <a:pt x="29555" y="0"/>
                </a:moveTo>
                <a:lnTo>
                  <a:pt x="3861" y="0"/>
                </a:lnTo>
                <a:lnTo>
                  <a:pt x="0" y="3415"/>
                </a:lnTo>
                <a:lnTo>
                  <a:pt x="0" y="14554"/>
                </a:lnTo>
                <a:lnTo>
                  <a:pt x="3861" y="17822"/>
                </a:lnTo>
                <a:lnTo>
                  <a:pt x="29555" y="17822"/>
                </a:lnTo>
                <a:lnTo>
                  <a:pt x="34693" y="15594"/>
                </a:lnTo>
                <a:lnTo>
                  <a:pt x="34693" y="11138"/>
                </a:lnTo>
                <a:lnTo>
                  <a:pt x="43679" y="10098"/>
                </a:lnTo>
                <a:lnTo>
                  <a:pt x="52664" y="7870"/>
                </a:lnTo>
                <a:lnTo>
                  <a:pt x="60372" y="4455"/>
                </a:lnTo>
                <a:lnTo>
                  <a:pt x="34693" y="4455"/>
                </a:lnTo>
                <a:lnTo>
                  <a:pt x="2955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373644" y="2410920"/>
            <a:ext cx="87842" cy="59260"/>
          </a:xfrm>
          <a:custGeom>
            <a:avLst/>
            <a:gdLst>
              <a:gd name="connsiteX0" fmla="*/ 81347 w 87842"/>
              <a:gd name="connsiteY0" fmla="*/ 0 h 59260"/>
              <a:gd name="connsiteX1" fmla="*/ 55234 w 87842"/>
              <a:gd name="connsiteY1" fmla="*/ 0 h 59260"/>
              <a:gd name="connsiteX2" fmla="*/ 55234 w 87842"/>
              <a:gd name="connsiteY2" fmla="*/ 3417 h 59260"/>
              <a:gd name="connsiteX3" fmla="*/ 56512 w 87842"/>
              <a:gd name="connsiteY3" fmla="*/ 6684 h 59260"/>
              <a:gd name="connsiteX4" fmla="*/ 56512 w 87842"/>
              <a:gd name="connsiteY4" fmla="*/ 16783 h 59260"/>
              <a:gd name="connsiteX5" fmla="*/ 21832 w 87842"/>
              <a:gd name="connsiteY5" fmla="*/ 52577 h 59260"/>
              <a:gd name="connsiteX6" fmla="*/ 15401 w 87842"/>
              <a:gd name="connsiteY6" fmla="*/ 55992 h 59260"/>
              <a:gd name="connsiteX7" fmla="*/ 7707 w 87842"/>
              <a:gd name="connsiteY7" fmla="*/ 58220 h 59260"/>
              <a:gd name="connsiteX8" fmla="*/ 0 w 87842"/>
              <a:gd name="connsiteY8" fmla="*/ 59260 h 59260"/>
              <a:gd name="connsiteX9" fmla="*/ 25678 w 87842"/>
              <a:gd name="connsiteY9" fmla="*/ 59260 h 59260"/>
              <a:gd name="connsiteX10" fmla="*/ 32110 w 87842"/>
              <a:gd name="connsiteY10" fmla="*/ 55992 h 59260"/>
              <a:gd name="connsiteX11" fmla="*/ 37249 w 87842"/>
              <a:gd name="connsiteY11" fmla="*/ 53616 h 59260"/>
              <a:gd name="connsiteX12" fmla="*/ 42387 w 87842"/>
              <a:gd name="connsiteY12" fmla="*/ 49159 h 59260"/>
              <a:gd name="connsiteX13" fmla="*/ 87842 w 87842"/>
              <a:gd name="connsiteY13" fmla="*/ 49159 h 59260"/>
              <a:gd name="connsiteX14" fmla="*/ 81347 w 87842"/>
              <a:gd name="connsiteY14" fmla="*/ 0 h 5926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</a:cxnLst>
            <a:rect l="l" t="t" r="r" b="b"/>
            <a:pathLst>
              <a:path w="87842" h="59260">
                <a:moveTo>
                  <a:pt x="81347" y="0"/>
                </a:moveTo>
                <a:lnTo>
                  <a:pt x="55234" y="0"/>
                </a:lnTo>
                <a:lnTo>
                  <a:pt x="55234" y="3417"/>
                </a:lnTo>
                <a:lnTo>
                  <a:pt x="56512" y="6684"/>
                </a:lnTo>
                <a:lnTo>
                  <a:pt x="56512" y="16783"/>
                </a:lnTo>
                <a:lnTo>
                  <a:pt x="21832" y="52577"/>
                </a:lnTo>
                <a:lnTo>
                  <a:pt x="15401" y="55992"/>
                </a:lnTo>
                <a:lnTo>
                  <a:pt x="7707" y="58220"/>
                </a:lnTo>
                <a:lnTo>
                  <a:pt x="0" y="59260"/>
                </a:lnTo>
                <a:lnTo>
                  <a:pt x="25678" y="59260"/>
                </a:lnTo>
                <a:lnTo>
                  <a:pt x="32110" y="55992"/>
                </a:lnTo>
                <a:lnTo>
                  <a:pt x="37249" y="53616"/>
                </a:lnTo>
                <a:lnTo>
                  <a:pt x="42387" y="49159"/>
                </a:lnTo>
                <a:lnTo>
                  <a:pt x="87842" y="49159"/>
                </a:lnTo>
                <a:lnTo>
                  <a:pt x="81347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261884" y="2403048"/>
            <a:ext cx="103123" cy="9060"/>
          </a:xfrm>
          <a:custGeom>
            <a:avLst/>
            <a:gdLst>
              <a:gd name="connsiteX0" fmla="*/ 103123 w 103123"/>
              <a:gd name="connsiteY0" fmla="*/ 0 h 9060"/>
              <a:gd name="connsiteX1" fmla="*/ 1277 w 103123"/>
              <a:gd name="connsiteY1" fmla="*/ 0 h 9060"/>
              <a:gd name="connsiteX2" fmla="*/ 1277 w 103123"/>
              <a:gd name="connsiteY2" fmla="*/ 4604 h 9060"/>
              <a:gd name="connsiteX3" fmla="*/ 0 w 103123"/>
              <a:gd name="connsiteY3" fmla="*/ 7871 h 9060"/>
              <a:gd name="connsiteX4" fmla="*/ 101483 w 103123"/>
              <a:gd name="connsiteY4" fmla="*/ 9060 h 9060"/>
              <a:gd name="connsiteX5" fmla="*/ 103123 w 103123"/>
              <a:gd name="connsiteY5" fmla="*/ 0 h 906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103123" h="9060">
                <a:moveTo>
                  <a:pt x="103123" y="0"/>
                </a:moveTo>
                <a:lnTo>
                  <a:pt x="1277" y="0"/>
                </a:lnTo>
                <a:lnTo>
                  <a:pt x="1277" y="4604"/>
                </a:lnTo>
                <a:lnTo>
                  <a:pt x="0" y="7871"/>
                </a:lnTo>
                <a:lnTo>
                  <a:pt x="101483" y="9060"/>
                </a:lnTo>
                <a:lnTo>
                  <a:pt x="103123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367213" y="2390869"/>
            <a:ext cx="87778" cy="21239"/>
          </a:xfrm>
          <a:custGeom>
            <a:avLst/>
            <a:gdLst>
              <a:gd name="connsiteX0" fmla="*/ 82733 w 87778"/>
              <a:gd name="connsiteY0" fmla="*/ 0 h 21239"/>
              <a:gd name="connsiteX1" fmla="*/ 0 w 87778"/>
              <a:gd name="connsiteY1" fmla="*/ 0 h 21239"/>
              <a:gd name="connsiteX2" fmla="*/ 9000 w 87778"/>
              <a:gd name="connsiteY2" fmla="*/ 21239 h 21239"/>
              <a:gd name="connsiteX3" fmla="*/ 61664 w 87778"/>
              <a:gd name="connsiteY3" fmla="*/ 20050 h 21239"/>
              <a:gd name="connsiteX4" fmla="*/ 87778 w 87778"/>
              <a:gd name="connsiteY4" fmla="*/ 20050 h 21239"/>
              <a:gd name="connsiteX5" fmla="*/ 87358 w 87778"/>
              <a:gd name="connsiteY5" fmla="*/ 16782 h 21239"/>
              <a:gd name="connsiteX6" fmla="*/ 86067 w 87778"/>
              <a:gd name="connsiteY6" fmla="*/ 7724 h 21239"/>
              <a:gd name="connsiteX7" fmla="*/ 82733 w 87778"/>
              <a:gd name="connsiteY7" fmla="*/ 0 h 212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87778" h="21239">
                <a:moveTo>
                  <a:pt x="82733" y="0"/>
                </a:moveTo>
                <a:lnTo>
                  <a:pt x="0" y="0"/>
                </a:lnTo>
                <a:lnTo>
                  <a:pt x="9000" y="21239"/>
                </a:lnTo>
                <a:lnTo>
                  <a:pt x="61664" y="20050"/>
                </a:lnTo>
                <a:lnTo>
                  <a:pt x="87778" y="20050"/>
                </a:lnTo>
                <a:lnTo>
                  <a:pt x="87358" y="16782"/>
                </a:lnTo>
                <a:lnTo>
                  <a:pt x="86067" y="7724"/>
                </a:lnTo>
                <a:lnTo>
                  <a:pt x="82733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207927" y="2508201"/>
            <a:ext cx="271047" cy="117479"/>
          </a:xfrm>
          <a:custGeom>
            <a:avLst/>
            <a:gdLst>
              <a:gd name="connsiteX0" fmla="*/ 95051 w 271047"/>
              <a:gd name="connsiteY0" fmla="*/ 0 h 117479"/>
              <a:gd name="connsiteX1" fmla="*/ 58343 w 271047"/>
              <a:gd name="connsiteY1" fmla="*/ 17728 h 117479"/>
              <a:gd name="connsiteX2" fmla="*/ 28728 w 271047"/>
              <a:gd name="connsiteY2" fmla="*/ 44499 h 117479"/>
              <a:gd name="connsiteX3" fmla="*/ 8528 w 271047"/>
              <a:gd name="connsiteY3" fmla="*/ 78362 h 117479"/>
              <a:gd name="connsiteX4" fmla="*/ 0 w 271047"/>
              <a:gd name="connsiteY4" fmla="*/ 117478 h 117479"/>
              <a:gd name="connsiteX5" fmla="*/ 271047 w 271047"/>
              <a:gd name="connsiteY5" fmla="*/ 117478 h 117479"/>
              <a:gd name="connsiteX6" fmla="*/ 262696 w 271047"/>
              <a:gd name="connsiteY6" fmla="*/ 78195 h 117479"/>
              <a:gd name="connsiteX7" fmla="*/ 243056 w 271047"/>
              <a:gd name="connsiteY7" fmla="*/ 44499 h 117479"/>
              <a:gd name="connsiteX8" fmla="*/ 136007 w 271047"/>
              <a:gd name="connsiteY8" fmla="*/ 44499 h 117479"/>
              <a:gd name="connsiteX9" fmla="*/ 108243 w 271047"/>
              <a:gd name="connsiteY9" fmla="*/ 33688 h 117479"/>
              <a:gd name="connsiteX10" fmla="*/ 95051 w 271047"/>
              <a:gd name="connsiteY10" fmla="*/ 0 h 1174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</a:cxnLst>
            <a:rect l="l" t="t" r="r" b="b"/>
            <a:pathLst>
              <a:path w="271047" h="117479">
                <a:moveTo>
                  <a:pt x="95051" y="0"/>
                </a:moveTo>
                <a:lnTo>
                  <a:pt x="58343" y="17728"/>
                </a:lnTo>
                <a:lnTo>
                  <a:pt x="28728" y="44499"/>
                </a:lnTo>
                <a:lnTo>
                  <a:pt x="8528" y="78362"/>
                </a:lnTo>
                <a:lnTo>
                  <a:pt x="0" y="117478"/>
                </a:lnTo>
                <a:lnTo>
                  <a:pt x="271047" y="117478"/>
                </a:lnTo>
                <a:lnTo>
                  <a:pt x="262696" y="78195"/>
                </a:lnTo>
                <a:lnTo>
                  <a:pt x="243056" y="44499"/>
                </a:lnTo>
                <a:lnTo>
                  <a:pt x="136007" y="44499"/>
                </a:lnTo>
                <a:lnTo>
                  <a:pt x="108243" y="33688"/>
                </a:lnTo>
                <a:lnTo>
                  <a:pt x="95051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343934" y="2508201"/>
            <a:ext cx="107048" cy="44499"/>
          </a:xfrm>
          <a:custGeom>
            <a:avLst/>
            <a:gdLst>
              <a:gd name="connsiteX0" fmla="*/ 39987 w 107048"/>
              <a:gd name="connsiteY0" fmla="*/ 0 h 44499"/>
              <a:gd name="connsiteX1" fmla="*/ 27521 w 107048"/>
              <a:gd name="connsiteY1" fmla="*/ 33061 h 44499"/>
              <a:gd name="connsiteX2" fmla="*/ 0 w 107048"/>
              <a:gd name="connsiteY2" fmla="*/ 44499 h 44499"/>
              <a:gd name="connsiteX3" fmla="*/ 107048 w 107048"/>
              <a:gd name="connsiteY3" fmla="*/ 44499 h 44499"/>
              <a:gd name="connsiteX4" fmla="*/ 106778 w 107048"/>
              <a:gd name="connsiteY4" fmla="*/ 44035 h 44499"/>
              <a:gd name="connsiteX5" fmla="*/ 77234 w 107048"/>
              <a:gd name="connsiteY5" fmla="*/ 17228 h 44499"/>
              <a:gd name="connsiteX6" fmla="*/ 39987 w 107048"/>
              <a:gd name="connsiteY6" fmla="*/ 0 h 4449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107048" h="44499">
                <a:moveTo>
                  <a:pt x="39987" y="0"/>
                </a:moveTo>
                <a:lnTo>
                  <a:pt x="27521" y="33061"/>
                </a:lnTo>
                <a:lnTo>
                  <a:pt x="0" y="44499"/>
                </a:lnTo>
                <a:lnTo>
                  <a:pt x="107048" y="44499"/>
                </a:lnTo>
                <a:lnTo>
                  <a:pt x="106778" y="44035"/>
                </a:lnTo>
                <a:lnTo>
                  <a:pt x="77234" y="17228"/>
                </a:lnTo>
                <a:lnTo>
                  <a:pt x="39987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1753653" y="390354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035840" y="390354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" y="3009900"/>
            <a:ext cx="215900" cy="317500"/>
          </a:xfrm>
          <a:prstGeom prst="rect">
            <a:avLst/>
          </a:prstGeom>
          <a:noFill/>
        </p:spPr>
      </p:pic>
      <p:sp>
        <p:nvSpPr>
          <p:cNvPr id="17" name="TextBox 1"/>
          <p:cNvSpPr txBox="1"/>
          <p:nvPr/>
        </p:nvSpPr>
        <p:spPr>
          <a:xfrm>
            <a:off x="254000" y="1600200"/>
            <a:ext cx="10100522" cy="323934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  <a:tabLst>
                <a:tab pos="419100" algn="l"/>
              </a:tabLst>
            </a:pPr>
            <a:r>
              <a:rPr lang="en-US" altLang="zh-CN" sz="163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提供帮助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700"/>
              </a:lnSpc>
              <a:tabLst>
                <a:tab pos="4191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保险我做不了呀，收入也不稳定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300"/>
              </a:lnSpc>
              <a:tabLst>
                <a:tab pos="4191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你说的意思我非常理解，很多人在</a:t>
            </a:r>
            <a:r>
              <a:rPr lang="en-US" altLang="zh-CN" sz="163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不了解保险的盈利模式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或者对</a:t>
            </a:r>
            <a:r>
              <a:rPr lang="en-US" altLang="zh-CN" sz="163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自己的能力认识不足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的时候，都会产生这</a:t>
            </a:r>
          </a:p>
          <a:p>
            <a:pPr defTabSz="0">
              <a:lnSpc>
                <a:spcPts val="2800"/>
              </a:lnSpc>
              <a:tabLst>
                <a:tab pos="4191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样的错觉。</a:t>
            </a:r>
            <a:r>
              <a:rPr lang="en-US" altLang="zh-CN" sz="163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如果你是一个</a:t>
            </a:r>
            <a:r>
              <a:rPr lang="en-US" altLang="zh-CN" sz="1635" dirty="0">
                <a:solidFill>
                  <a:srgbClr val="FF0000"/>
                </a:solidFill>
                <a:latin typeface="Segoe UI" panose="020B0502040204020203" pitchFamily="18" charset="0"/>
                <a:ea typeface="微软雅黑" panose="020B0503020204020204" pitchFamily="34" charset="-122"/>
                <a:cs typeface="Segoe UI" panose="020B0502040204020203" pitchFamily="18" charset="0"/>
              </a:rPr>
              <a:t>70</a:t>
            </a:r>
            <a:r>
              <a:rPr lang="en-US" altLang="zh-CN" sz="163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后，我觉得追求稳定很正常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，可是像你这么优秀的年轻人，不用我说你也应该</a:t>
            </a:r>
          </a:p>
          <a:p>
            <a:pPr defTabSz="0">
              <a:lnSpc>
                <a:spcPts val="2600"/>
              </a:lnSpc>
              <a:tabLst>
                <a:tab pos="4191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了解，现在</a:t>
            </a:r>
            <a:r>
              <a:rPr lang="en-US" altLang="zh-CN" sz="163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哪里有稳定收入的工作呢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？唯一能够保持长期稳定的方法就是</a:t>
            </a:r>
            <a:r>
              <a:rPr lang="en-US" altLang="zh-CN" sz="163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让自己值钱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，保险公司就是这样</a:t>
            </a:r>
          </a:p>
          <a:p>
            <a:pPr defTabSz="0">
              <a:lnSpc>
                <a:spcPts val="2600"/>
              </a:lnSpc>
              <a:tabLst>
                <a:tab pos="4191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</a:t>
            </a:r>
            <a:r>
              <a:rPr lang="en-US" altLang="zh-CN" sz="163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一个平台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。我们现在要想的是，怎么通过这个</a:t>
            </a:r>
            <a:r>
              <a:rPr lang="en-US" altLang="zh-CN" sz="163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平台快速转到人生的第一桶金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。公司给我们</a:t>
            </a:r>
            <a:r>
              <a:rPr lang="en-US" altLang="zh-CN" sz="163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提供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了很好的</a:t>
            </a:r>
          </a:p>
          <a:p>
            <a:pPr defTabSz="0">
              <a:lnSpc>
                <a:spcPts val="2600"/>
              </a:lnSpc>
              <a:tabLst>
                <a:tab pos="4191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63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培训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，帮助我们</a:t>
            </a:r>
            <a:r>
              <a:rPr lang="en-US" altLang="zh-CN" sz="163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快速赚到钱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，我建议你先来和我们经理聊聊，深入了解行业和自己的能力，再做决定。就</a:t>
            </a:r>
          </a:p>
          <a:p>
            <a:pPr defTabSz="0">
              <a:lnSpc>
                <a:spcPts val="2600"/>
              </a:lnSpc>
              <a:tabLst>
                <a:tab pos="4191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算最后你选择放弃，这也是一次很好的免费学习的机会，不是吗？</a:t>
            </a:r>
          </a:p>
        </p:txBody>
      </p:sp>
      <p:sp>
        <p:nvSpPr>
          <p:cNvPr id="18" name="TextBox 1"/>
          <p:cNvSpPr txBox="1"/>
          <p:nvPr/>
        </p:nvSpPr>
        <p:spPr>
          <a:xfrm>
            <a:off x="292100" y="215900"/>
            <a:ext cx="2872581" cy="45653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3200"/>
              </a:lnSpc>
            </a:pP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接触面谈</a:t>
            </a:r>
            <a:r>
              <a:rPr lang="en-US" altLang="zh-CN" sz="2805" dirty="0">
                <a:solidFill>
                  <a:srgbClr val="000000"/>
                </a:solidFill>
                <a:latin typeface="Segoe UI" panose="020B0502040204020203" pitchFamily="18" charset="0"/>
                <a:ea typeface="微软雅黑" panose="020B0503020204020204" pitchFamily="34" charset="-122"/>
                <a:cs typeface="Segoe UI" panose="020B0502040204020203" pitchFamily="18" charset="0"/>
              </a:rPr>
              <a:t>——</a:t>
            </a: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白领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2030256" y="418127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2312443" y="418127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464123" y="3306938"/>
            <a:ext cx="1258702" cy="922752"/>
          </a:xfrm>
          <a:custGeom>
            <a:avLst/>
            <a:gdLst>
              <a:gd name="connsiteX0" fmla="*/ 1178055 w 1258702"/>
              <a:gd name="connsiteY0" fmla="*/ 0 h 922752"/>
              <a:gd name="connsiteX1" fmla="*/ 80646 w 1258702"/>
              <a:gd name="connsiteY1" fmla="*/ 0 h 922752"/>
              <a:gd name="connsiteX2" fmla="*/ 64839 w 1258702"/>
              <a:gd name="connsiteY2" fmla="*/ 1780 h 922752"/>
              <a:gd name="connsiteX3" fmla="*/ 23628 w 1258702"/>
              <a:gd name="connsiteY3" fmla="*/ 27029 h 922752"/>
              <a:gd name="connsiteX4" fmla="*/ 1563 w 1258702"/>
              <a:gd name="connsiteY4" fmla="*/ 74126 h 922752"/>
              <a:gd name="connsiteX5" fmla="*/ 0 w 1258702"/>
              <a:gd name="connsiteY5" fmla="*/ 92230 h 922752"/>
              <a:gd name="connsiteX6" fmla="*/ 0 w 1258702"/>
              <a:gd name="connsiteY6" fmla="*/ 830373 h 922752"/>
              <a:gd name="connsiteX7" fmla="*/ 13551 w 1258702"/>
              <a:gd name="connsiteY7" fmla="*/ 881625 h 922752"/>
              <a:gd name="connsiteX8" fmla="*/ 49786 w 1258702"/>
              <a:gd name="connsiteY8" fmla="*/ 915697 h 922752"/>
              <a:gd name="connsiteX9" fmla="*/ 80646 w 1258702"/>
              <a:gd name="connsiteY9" fmla="*/ 922752 h 922752"/>
              <a:gd name="connsiteX10" fmla="*/ 1178055 w 1258702"/>
              <a:gd name="connsiteY10" fmla="*/ 922752 h 922752"/>
              <a:gd name="connsiteX11" fmla="*/ 1222792 w 1258702"/>
              <a:gd name="connsiteY11" fmla="*/ 907212 h 922752"/>
              <a:gd name="connsiteX12" fmla="*/ 1252575 w 1258702"/>
              <a:gd name="connsiteY12" fmla="*/ 865720 h 922752"/>
              <a:gd name="connsiteX13" fmla="*/ 1258702 w 1258702"/>
              <a:gd name="connsiteY13" fmla="*/ 830373 h 922752"/>
              <a:gd name="connsiteX14" fmla="*/ 1258702 w 1258702"/>
              <a:gd name="connsiteY14" fmla="*/ 92230 h 922752"/>
              <a:gd name="connsiteX15" fmla="*/ 1245168 w 1258702"/>
              <a:gd name="connsiteY15" fmla="*/ 41039 h 922752"/>
              <a:gd name="connsiteX16" fmla="*/ 1208910 w 1258702"/>
              <a:gd name="connsiteY16" fmla="*/ 6998 h 922752"/>
              <a:gd name="connsiteX17" fmla="*/ 1178055 w 1258702"/>
              <a:gd name="connsiteY17" fmla="*/ 0 h 92275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</a:cxnLst>
            <a:rect l="l" t="t" r="r" b="b"/>
            <a:pathLst>
              <a:path w="1258702" h="922752">
                <a:moveTo>
                  <a:pt x="1178055" y="0"/>
                </a:moveTo>
                <a:lnTo>
                  <a:pt x="80646" y="0"/>
                </a:lnTo>
                <a:lnTo>
                  <a:pt x="64839" y="1780"/>
                </a:lnTo>
                <a:lnTo>
                  <a:pt x="23628" y="27029"/>
                </a:lnTo>
                <a:lnTo>
                  <a:pt x="1563" y="74126"/>
                </a:lnTo>
                <a:lnTo>
                  <a:pt x="0" y="92230"/>
                </a:lnTo>
                <a:lnTo>
                  <a:pt x="0" y="830373"/>
                </a:lnTo>
                <a:lnTo>
                  <a:pt x="13551" y="881625"/>
                </a:lnTo>
                <a:lnTo>
                  <a:pt x="49786" y="915697"/>
                </a:lnTo>
                <a:lnTo>
                  <a:pt x="80646" y="922752"/>
                </a:lnTo>
                <a:lnTo>
                  <a:pt x="1178055" y="922752"/>
                </a:lnTo>
                <a:lnTo>
                  <a:pt x="1222792" y="907212"/>
                </a:lnTo>
                <a:lnTo>
                  <a:pt x="1252575" y="865720"/>
                </a:lnTo>
                <a:lnTo>
                  <a:pt x="1258702" y="830373"/>
                </a:lnTo>
                <a:lnTo>
                  <a:pt x="1258702" y="92230"/>
                </a:lnTo>
                <a:lnTo>
                  <a:pt x="1245168" y="41039"/>
                </a:lnTo>
                <a:lnTo>
                  <a:pt x="1208910" y="6998"/>
                </a:lnTo>
                <a:lnTo>
                  <a:pt x="1178055" y="0"/>
                </a:lnTo>
              </a:path>
            </a:pathLst>
          </a:custGeom>
          <a:solidFill>
            <a:srgbClr val="C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22175" y="3882451"/>
            <a:ext cx="1258775" cy="1230855"/>
          </a:xfrm>
          <a:custGeom>
            <a:avLst/>
            <a:gdLst>
              <a:gd name="connsiteX0" fmla="*/ 1151099 w 1258775"/>
              <a:gd name="connsiteY0" fmla="*/ 0 h 1230855"/>
              <a:gd name="connsiteX1" fmla="*/ 107542 w 1258775"/>
              <a:gd name="connsiteY1" fmla="*/ 0 h 1230855"/>
              <a:gd name="connsiteX2" fmla="*/ 86460 w 1258775"/>
              <a:gd name="connsiteY2" fmla="*/ 2379 h 1230855"/>
              <a:gd name="connsiteX3" fmla="*/ 31500 w 1258775"/>
              <a:gd name="connsiteY3" fmla="*/ 36090 h 1230855"/>
              <a:gd name="connsiteX4" fmla="*/ 8186 w 1258775"/>
              <a:gd name="connsiteY4" fmla="*/ 75986 h 1230855"/>
              <a:gd name="connsiteX5" fmla="*/ 0 w 1258775"/>
              <a:gd name="connsiteY5" fmla="*/ 123121 h 1230855"/>
              <a:gd name="connsiteX6" fmla="*/ 0 w 1258775"/>
              <a:gd name="connsiteY6" fmla="*/ 1107761 h 1230855"/>
              <a:gd name="connsiteX7" fmla="*/ 8186 w 1258775"/>
              <a:gd name="connsiteY7" fmla="*/ 1154867 h 1230855"/>
              <a:gd name="connsiteX8" fmla="*/ 31500 w 1258775"/>
              <a:gd name="connsiteY8" fmla="*/ 1194809 h 1230855"/>
              <a:gd name="connsiteX9" fmla="*/ 86460 w 1258775"/>
              <a:gd name="connsiteY9" fmla="*/ 1228468 h 1230855"/>
              <a:gd name="connsiteX10" fmla="*/ 107542 w 1258775"/>
              <a:gd name="connsiteY10" fmla="*/ 1230855 h 1230855"/>
              <a:gd name="connsiteX11" fmla="*/ 1151099 w 1258775"/>
              <a:gd name="connsiteY11" fmla="*/ 1230855 h 1230855"/>
              <a:gd name="connsiteX12" fmla="*/ 1210811 w 1258775"/>
              <a:gd name="connsiteY12" fmla="*/ 1210178 h 1230855"/>
              <a:gd name="connsiteX13" fmla="*/ 1240604 w 1258775"/>
              <a:gd name="connsiteY13" fmla="*/ 1176056 h 1230855"/>
              <a:gd name="connsiteX14" fmla="*/ 1256673 w 1258775"/>
              <a:gd name="connsiteY14" fmla="*/ 1131887 h 1230855"/>
              <a:gd name="connsiteX15" fmla="*/ 1258775 w 1258775"/>
              <a:gd name="connsiteY15" fmla="*/ 1107761 h 1230855"/>
              <a:gd name="connsiteX16" fmla="*/ 1258775 w 1258775"/>
              <a:gd name="connsiteY16" fmla="*/ 123121 h 1230855"/>
              <a:gd name="connsiteX17" fmla="*/ 1250533 w 1258775"/>
              <a:gd name="connsiteY17" fmla="*/ 75986 h 1230855"/>
              <a:gd name="connsiteX18" fmla="*/ 1227141 w 1258775"/>
              <a:gd name="connsiteY18" fmla="*/ 36090 h 1230855"/>
              <a:gd name="connsiteX19" fmla="*/ 1172191 w 1258775"/>
              <a:gd name="connsiteY19" fmla="*/ 2379 h 1230855"/>
              <a:gd name="connsiteX20" fmla="*/ 1151099 w 1258775"/>
              <a:gd name="connsiteY20" fmla="*/ 0 h 12308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58775" h="1230855">
                <a:moveTo>
                  <a:pt x="1151099" y="0"/>
                </a:moveTo>
                <a:lnTo>
                  <a:pt x="107542" y="0"/>
                </a:lnTo>
                <a:lnTo>
                  <a:pt x="86460" y="2379"/>
                </a:lnTo>
                <a:lnTo>
                  <a:pt x="31500" y="36090"/>
                </a:lnTo>
                <a:lnTo>
                  <a:pt x="8186" y="75986"/>
                </a:lnTo>
                <a:lnTo>
                  <a:pt x="0" y="123121"/>
                </a:lnTo>
                <a:lnTo>
                  <a:pt x="0" y="1107761"/>
                </a:lnTo>
                <a:lnTo>
                  <a:pt x="8186" y="1154867"/>
                </a:lnTo>
                <a:lnTo>
                  <a:pt x="31500" y="1194809"/>
                </a:lnTo>
                <a:lnTo>
                  <a:pt x="86460" y="1228468"/>
                </a:lnTo>
                <a:lnTo>
                  <a:pt x="107542" y="1230855"/>
                </a:lnTo>
                <a:lnTo>
                  <a:pt x="1151099" y="1230855"/>
                </a:lnTo>
                <a:lnTo>
                  <a:pt x="1210811" y="1210178"/>
                </a:lnTo>
                <a:lnTo>
                  <a:pt x="1240604" y="1176056"/>
                </a:lnTo>
                <a:lnTo>
                  <a:pt x="1256673" y="1131887"/>
                </a:lnTo>
                <a:lnTo>
                  <a:pt x="1258775" y="1107761"/>
                </a:lnTo>
                <a:lnTo>
                  <a:pt x="1258775" y="123121"/>
                </a:lnTo>
                <a:lnTo>
                  <a:pt x="1250533" y="75986"/>
                </a:lnTo>
                <a:lnTo>
                  <a:pt x="1227141" y="36090"/>
                </a:lnTo>
                <a:lnTo>
                  <a:pt x="1172191" y="2379"/>
                </a:lnTo>
                <a:lnTo>
                  <a:pt x="1151099" y="0"/>
                </a:lnTo>
              </a:path>
            </a:pathLst>
          </a:custGeom>
          <a:solidFill>
            <a:srgbClr val="19191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714749" y="3875025"/>
            <a:ext cx="1273627" cy="1245707"/>
          </a:xfrm>
          <a:custGeom>
            <a:avLst/>
            <a:gdLst>
              <a:gd name="connsiteX0" fmla="*/ 7425 w 1273627"/>
              <a:gd name="connsiteY0" fmla="*/ 130547 h 1245707"/>
              <a:gd name="connsiteX1" fmla="*/ 15612 w 1273627"/>
              <a:gd name="connsiteY1" fmla="*/ 83411 h 1245707"/>
              <a:gd name="connsiteX2" fmla="*/ 38926 w 1273627"/>
              <a:gd name="connsiteY2" fmla="*/ 43515 h 1245707"/>
              <a:gd name="connsiteX3" fmla="*/ 93886 w 1273627"/>
              <a:gd name="connsiteY3" fmla="*/ 9805 h 1245707"/>
              <a:gd name="connsiteX4" fmla="*/ 114968 w 1273627"/>
              <a:gd name="connsiteY4" fmla="*/ 7425 h 1245707"/>
              <a:gd name="connsiteX5" fmla="*/ 1158525 w 1273627"/>
              <a:gd name="connsiteY5" fmla="*/ 7425 h 1245707"/>
              <a:gd name="connsiteX6" fmla="*/ 1218237 w 1273627"/>
              <a:gd name="connsiteY6" fmla="*/ 28101 h 1245707"/>
              <a:gd name="connsiteX7" fmla="*/ 1248030 w 1273627"/>
              <a:gd name="connsiteY7" fmla="*/ 62230 h 1245707"/>
              <a:gd name="connsiteX8" fmla="*/ 1264099 w 1273627"/>
              <a:gd name="connsiteY8" fmla="*/ 106402 h 1245707"/>
              <a:gd name="connsiteX9" fmla="*/ 1266201 w 1273627"/>
              <a:gd name="connsiteY9" fmla="*/ 130547 h 1245707"/>
              <a:gd name="connsiteX10" fmla="*/ 1266201 w 1273627"/>
              <a:gd name="connsiteY10" fmla="*/ 1115187 h 1245707"/>
              <a:gd name="connsiteX11" fmla="*/ 1257959 w 1273627"/>
              <a:gd name="connsiteY11" fmla="*/ 1162293 h 1245707"/>
              <a:gd name="connsiteX12" fmla="*/ 1234567 w 1273627"/>
              <a:gd name="connsiteY12" fmla="*/ 1202235 h 1245707"/>
              <a:gd name="connsiteX13" fmla="*/ 1179617 w 1273627"/>
              <a:gd name="connsiteY13" fmla="*/ 1235894 h 1245707"/>
              <a:gd name="connsiteX14" fmla="*/ 1158525 w 1273627"/>
              <a:gd name="connsiteY14" fmla="*/ 1238281 h 1245707"/>
              <a:gd name="connsiteX15" fmla="*/ 114968 w 1273627"/>
              <a:gd name="connsiteY15" fmla="*/ 1238281 h 1245707"/>
              <a:gd name="connsiteX16" fmla="*/ 55304 w 1273627"/>
              <a:gd name="connsiteY16" fmla="*/ 1217604 h 1245707"/>
              <a:gd name="connsiteX17" fmla="*/ 25495 w 1273627"/>
              <a:gd name="connsiteY17" fmla="*/ 1183482 h 1245707"/>
              <a:gd name="connsiteX18" fmla="*/ 9511 w 1273627"/>
              <a:gd name="connsiteY18" fmla="*/ 1139313 h 1245707"/>
              <a:gd name="connsiteX19" fmla="*/ 7425 w 1273627"/>
              <a:gd name="connsiteY19" fmla="*/ 1115187 h 1245707"/>
              <a:gd name="connsiteX20" fmla="*/ 7425 w 1273627"/>
              <a:gd name="connsiteY20" fmla="*/ 130547 h 124570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73627" h="1245707">
                <a:moveTo>
                  <a:pt x="7425" y="130547"/>
                </a:moveTo>
                <a:lnTo>
                  <a:pt x="15612" y="83411"/>
                </a:lnTo>
                <a:lnTo>
                  <a:pt x="38926" y="43515"/>
                </a:lnTo>
                <a:lnTo>
                  <a:pt x="93886" y="9805"/>
                </a:lnTo>
                <a:lnTo>
                  <a:pt x="114968" y="7425"/>
                </a:lnTo>
                <a:lnTo>
                  <a:pt x="1158525" y="7425"/>
                </a:lnTo>
                <a:lnTo>
                  <a:pt x="1218237" y="28101"/>
                </a:lnTo>
                <a:lnTo>
                  <a:pt x="1248030" y="62230"/>
                </a:lnTo>
                <a:lnTo>
                  <a:pt x="1264099" y="106402"/>
                </a:lnTo>
                <a:lnTo>
                  <a:pt x="1266201" y="130547"/>
                </a:lnTo>
                <a:lnTo>
                  <a:pt x="1266201" y="1115187"/>
                </a:lnTo>
                <a:lnTo>
                  <a:pt x="1257959" y="1162293"/>
                </a:lnTo>
                <a:lnTo>
                  <a:pt x="1234567" y="1202235"/>
                </a:lnTo>
                <a:lnTo>
                  <a:pt x="1179617" y="1235894"/>
                </a:lnTo>
                <a:lnTo>
                  <a:pt x="1158525" y="1238281"/>
                </a:lnTo>
                <a:lnTo>
                  <a:pt x="114968" y="1238281"/>
                </a:lnTo>
                <a:lnTo>
                  <a:pt x="55304" y="1217604"/>
                </a:lnTo>
                <a:lnTo>
                  <a:pt x="25495" y="1183482"/>
                </a:lnTo>
                <a:lnTo>
                  <a:pt x="9511" y="1139313"/>
                </a:lnTo>
                <a:lnTo>
                  <a:pt x="7425" y="1115187"/>
                </a:lnTo>
                <a:lnTo>
                  <a:pt x="7425" y="130547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4F81BC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899165" y="4111440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899165" y="4636456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899165" y="5162215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914118" y="3414615"/>
            <a:ext cx="402784" cy="360159"/>
          </a:xfrm>
          <a:custGeom>
            <a:avLst/>
            <a:gdLst>
              <a:gd name="connsiteX0" fmla="*/ 246690 w 402784"/>
              <a:gd name="connsiteY0" fmla="*/ 0 h 360159"/>
              <a:gd name="connsiteX1" fmla="*/ 246690 w 402784"/>
              <a:gd name="connsiteY1" fmla="*/ 72030 h 360159"/>
              <a:gd name="connsiteX2" fmla="*/ 0 w 402784"/>
              <a:gd name="connsiteY2" fmla="*/ 72030 h 360159"/>
              <a:gd name="connsiteX3" fmla="*/ 0 w 402784"/>
              <a:gd name="connsiteY3" fmla="*/ 288127 h 360159"/>
              <a:gd name="connsiteX4" fmla="*/ 246690 w 402784"/>
              <a:gd name="connsiteY4" fmla="*/ 288127 h 360159"/>
              <a:gd name="connsiteX5" fmla="*/ 246690 w 402784"/>
              <a:gd name="connsiteY5" fmla="*/ 360159 h 360159"/>
              <a:gd name="connsiteX6" fmla="*/ 402784 w 402784"/>
              <a:gd name="connsiteY6" fmla="*/ 180005 h 360159"/>
              <a:gd name="connsiteX7" fmla="*/ 246690 w 402784"/>
              <a:gd name="connsiteY7" fmla="*/ 0 h 36015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402784" h="360159">
                <a:moveTo>
                  <a:pt x="246690" y="0"/>
                </a:moveTo>
                <a:lnTo>
                  <a:pt x="246690" y="72030"/>
                </a:lnTo>
                <a:lnTo>
                  <a:pt x="0" y="72030"/>
                </a:lnTo>
                <a:lnTo>
                  <a:pt x="0" y="288127"/>
                </a:lnTo>
                <a:lnTo>
                  <a:pt x="246690" y="288127"/>
                </a:lnTo>
                <a:lnTo>
                  <a:pt x="246690" y="360159"/>
                </a:lnTo>
                <a:lnTo>
                  <a:pt x="402784" y="180005"/>
                </a:lnTo>
                <a:lnTo>
                  <a:pt x="246690" y="0"/>
                </a:lnTo>
              </a:path>
            </a:pathLst>
          </a:custGeom>
          <a:solidFill>
            <a:srgbClr val="B1C1D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2485918" y="3306938"/>
            <a:ext cx="1258702" cy="922752"/>
          </a:xfrm>
          <a:custGeom>
            <a:avLst/>
            <a:gdLst>
              <a:gd name="connsiteX0" fmla="*/ 1177907 w 1258702"/>
              <a:gd name="connsiteY0" fmla="*/ 0 h 922752"/>
              <a:gd name="connsiteX1" fmla="*/ 80646 w 1258702"/>
              <a:gd name="connsiteY1" fmla="*/ 0 h 922752"/>
              <a:gd name="connsiteX2" fmla="*/ 64821 w 1258702"/>
              <a:gd name="connsiteY2" fmla="*/ 1780 h 922752"/>
              <a:gd name="connsiteX3" fmla="*/ 23614 w 1258702"/>
              <a:gd name="connsiteY3" fmla="*/ 27029 h 922752"/>
              <a:gd name="connsiteX4" fmla="*/ 1558 w 1258702"/>
              <a:gd name="connsiteY4" fmla="*/ 74126 h 922752"/>
              <a:gd name="connsiteX5" fmla="*/ 0 w 1258702"/>
              <a:gd name="connsiteY5" fmla="*/ 92230 h 922752"/>
              <a:gd name="connsiteX6" fmla="*/ 0 w 1258702"/>
              <a:gd name="connsiteY6" fmla="*/ 830373 h 922752"/>
              <a:gd name="connsiteX7" fmla="*/ 13532 w 1258702"/>
              <a:gd name="connsiteY7" fmla="*/ 881625 h 922752"/>
              <a:gd name="connsiteX8" fmla="*/ 49735 w 1258702"/>
              <a:gd name="connsiteY8" fmla="*/ 915697 h 922752"/>
              <a:gd name="connsiteX9" fmla="*/ 80646 w 1258702"/>
              <a:gd name="connsiteY9" fmla="*/ 922752 h 922752"/>
              <a:gd name="connsiteX10" fmla="*/ 1177907 w 1258702"/>
              <a:gd name="connsiteY10" fmla="*/ 922752 h 922752"/>
              <a:gd name="connsiteX11" fmla="*/ 1222706 w 1258702"/>
              <a:gd name="connsiteY11" fmla="*/ 907212 h 922752"/>
              <a:gd name="connsiteX12" fmla="*/ 1252500 w 1258702"/>
              <a:gd name="connsiteY12" fmla="*/ 865720 h 922752"/>
              <a:gd name="connsiteX13" fmla="*/ 1258702 w 1258702"/>
              <a:gd name="connsiteY13" fmla="*/ 830373 h 922752"/>
              <a:gd name="connsiteX14" fmla="*/ 1258702 w 1258702"/>
              <a:gd name="connsiteY14" fmla="*/ 92230 h 922752"/>
              <a:gd name="connsiteX15" fmla="*/ 1245042 w 1258702"/>
              <a:gd name="connsiteY15" fmla="*/ 41039 h 922752"/>
              <a:gd name="connsiteX16" fmla="*/ 1208817 w 1258702"/>
              <a:gd name="connsiteY16" fmla="*/ 6998 h 922752"/>
              <a:gd name="connsiteX17" fmla="*/ 1177907 w 1258702"/>
              <a:gd name="connsiteY17" fmla="*/ 0 h 92275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</a:cxnLst>
            <a:rect l="l" t="t" r="r" b="b"/>
            <a:pathLst>
              <a:path w="1258702" h="922752">
                <a:moveTo>
                  <a:pt x="1177907" y="0"/>
                </a:moveTo>
                <a:lnTo>
                  <a:pt x="80646" y="0"/>
                </a:lnTo>
                <a:lnTo>
                  <a:pt x="64821" y="1780"/>
                </a:lnTo>
                <a:lnTo>
                  <a:pt x="23614" y="27029"/>
                </a:lnTo>
                <a:lnTo>
                  <a:pt x="1558" y="74126"/>
                </a:lnTo>
                <a:lnTo>
                  <a:pt x="0" y="92230"/>
                </a:lnTo>
                <a:lnTo>
                  <a:pt x="0" y="830373"/>
                </a:lnTo>
                <a:lnTo>
                  <a:pt x="13532" y="881625"/>
                </a:lnTo>
                <a:lnTo>
                  <a:pt x="49735" y="915697"/>
                </a:lnTo>
                <a:lnTo>
                  <a:pt x="80646" y="922752"/>
                </a:lnTo>
                <a:lnTo>
                  <a:pt x="1177907" y="922752"/>
                </a:lnTo>
                <a:lnTo>
                  <a:pt x="1222706" y="907212"/>
                </a:lnTo>
                <a:lnTo>
                  <a:pt x="1252500" y="865720"/>
                </a:lnTo>
                <a:lnTo>
                  <a:pt x="1258702" y="830373"/>
                </a:lnTo>
                <a:lnTo>
                  <a:pt x="1258702" y="92230"/>
                </a:lnTo>
                <a:lnTo>
                  <a:pt x="1245042" y="41039"/>
                </a:lnTo>
                <a:lnTo>
                  <a:pt x="1208817" y="6998"/>
                </a:lnTo>
                <a:lnTo>
                  <a:pt x="1177907" y="0"/>
                </a:lnTo>
              </a:path>
            </a:pathLst>
          </a:custGeom>
          <a:solidFill>
            <a:srgbClr val="C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2743896" y="3882451"/>
            <a:ext cx="1258702" cy="1230855"/>
          </a:xfrm>
          <a:custGeom>
            <a:avLst/>
            <a:gdLst>
              <a:gd name="connsiteX0" fmla="*/ 1151172 w 1258702"/>
              <a:gd name="connsiteY0" fmla="*/ 0 h 1230855"/>
              <a:gd name="connsiteX1" fmla="*/ 107528 w 1258702"/>
              <a:gd name="connsiteY1" fmla="*/ 0 h 1230855"/>
              <a:gd name="connsiteX2" fmla="*/ 86455 w 1258702"/>
              <a:gd name="connsiteY2" fmla="*/ 2379 h 1230855"/>
              <a:gd name="connsiteX3" fmla="*/ 31486 w 1258702"/>
              <a:gd name="connsiteY3" fmla="*/ 36090 h 1230855"/>
              <a:gd name="connsiteX4" fmla="*/ 8167 w 1258702"/>
              <a:gd name="connsiteY4" fmla="*/ 75986 h 1230855"/>
              <a:gd name="connsiteX5" fmla="*/ 0 w 1258702"/>
              <a:gd name="connsiteY5" fmla="*/ 123121 h 1230855"/>
              <a:gd name="connsiteX6" fmla="*/ 0 w 1258702"/>
              <a:gd name="connsiteY6" fmla="*/ 1107761 h 1230855"/>
              <a:gd name="connsiteX7" fmla="*/ 8168 w 1258702"/>
              <a:gd name="connsiteY7" fmla="*/ 1154867 h 1230855"/>
              <a:gd name="connsiteX8" fmla="*/ 31486 w 1258702"/>
              <a:gd name="connsiteY8" fmla="*/ 1194809 h 1230855"/>
              <a:gd name="connsiteX9" fmla="*/ 86455 w 1258702"/>
              <a:gd name="connsiteY9" fmla="*/ 1228468 h 1230855"/>
              <a:gd name="connsiteX10" fmla="*/ 107528 w 1258702"/>
              <a:gd name="connsiteY10" fmla="*/ 1230855 h 1230855"/>
              <a:gd name="connsiteX11" fmla="*/ 1151172 w 1258702"/>
              <a:gd name="connsiteY11" fmla="*/ 1230855 h 1230855"/>
              <a:gd name="connsiteX12" fmla="*/ 1210822 w 1258702"/>
              <a:gd name="connsiteY12" fmla="*/ 1210178 h 1230855"/>
              <a:gd name="connsiteX13" fmla="*/ 1240656 w 1258702"/>
              <a:gd name="connsiteY13" fmla="*/ 1176056 h 1230855"/>
              <a:gd name="connsiteX14" fmla="*/ 1256623 w 1258702"/>
              <a:gd name="connsiteY14" fmla="*/ 1131887 h 1230855"/>
              <a:gd name="connsiteX15" fmla="*/ 1258702 w 1258702"/>
              <a:gd name="connsiteY15" fmla="*/ 1107761 h 1230855"/>
              <a:gd name="connsiteX16" fmla="*/ 1258702 w 1258702"/>
              <a:gd name="connsiteY16" fmla="*/ 123121 h 1230855"/>
              <a:gd name="connsiteX17" fmla="*/ 1250533 w 1258702"/>
              <a:gd name="connsiteY17" fmla="*/ 75986 h 1230855"/>
              <a:gd name="connsiteX18" fmla="*/ 1227216 w 1258702"/>
              <a:gd name="connsiteY18" fmla="*/ 36090 h 1230855"/>
              <a:gd name="connsiteX19" fmla="*/ 1172245 w 1258702"/>
              <a:gd name="connsiteY19" fmla="*/ 2379 h 1230855"/>
              <a:gd name="connsiteX20" fmla="*/ 1151172 w 1258702"/>
              <a:gd name="connsiteY20" fmla="*/ 0 h 12308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58702" h="1230855">
                <a:moveTo>
                  <a:pt x="1151172" y="0"/>
                </a:moveTo>
                <a:lnTo>
                  <a:pt x="107528" y="0"/>
                </a:lnTo>
                <a:lnTo>
                  <a:pt x="86455" y="2379"/>
                </a:lnTo>
                <a:lnTo>
                  <a:pt x="31486" y="36090"/>
                </a:lnTo>
                <a:lnTo>
                  <a:pt x="8167" y="75986"/>
                </a:lnTo>
                <a:lnTo>
                  <a:pt x="0" y="123121"/>
                </a:lnTo>
                <a:lnTo>
                  <a:pt x="0" y="1107761"/>
                </a:lnTo>
                <a:lnTo>
                  <a:pt x="8168" y="1154867"/>
                </a:lnTo>
                <a:lnTo>
                  <a:pt x="31486" y="1194809"/>
                </a:lnTo>
                <a:lnTo>
                  <a:pt x="86455" y="1228468"/>
                </a:lnTo>
                <a:lnTo>
                  <a:pt x="107528" y="1230855"/>
                </a:lnTo>
                <a:lnTo>
                  <a:pt x="1151172" y="1230855"/>
                </a:lnTo>
                <a:lnTo>
                  <a:pt x="1210822" y="1210178"/>
                </a:lnTo>
                <a:lnTo>
                  <a:pt x="1240656" y="1176056"/>
                </a:lnTo>
                <a:lnTo>
                  <a:pt x="1256623" y="1131887"/>
                </a:lnTo>
                <a:lnTo>
                  <a:pt x="1258702" y="1107761"/>
                </a:lnTo>
                <a:lnTo>
                  <a:pt x="1258702" y="123121"/>
                </a:lnTo>
                <a:lnTo>
                  <a:pt x="1250533" y="75986"/>
                </a:lnTo>
                <a:lnTo>
                  <a:pt x="1227216" y="36090"/>
                </a:lnTo>
                <a:lnTo>
                  <a:pt x="1172245" y="2379"/>
                </a:lnTo>
                <a:lnTo>
                  <a:pt x="1151172" y="0"/>
                </a:lnTo>
              </a:path>
            </a:pathLst>
          </a:custGeom>
          <a:solidFill>
            <a:srgbClr val="19191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736470" y="3875025"/>
            <a:ext cx="1273554" cy="1245707"/>
          </a:xfrm>
          <a:custGeom>
            <a:avLst/>
            <a:gdLst>
              <a:gd name="connsiteX0" fmla="*/ 7425 w 1273554"/>
              <a:gd name="connsiteY0" fmla="*/ 130547 h 1245707"/>
              <a:gd name="connsiteX1" fmla="*/ 15593 w 1273554"/>
              <a:gd name="connsiteY1" fmla="*/ 83411 h 1245707"/>
              <a:gd name="connsiteX2" fmla="*/ 38912 w 1273554"/>
              <a:gd name="connsiteY2" fmla="*/ 43515 h 1245707"/>
              <a:gd name="connsiteX3" fmla="*/ 93881 w 1273554"/>
              <a:gd name="connsiteY3" fmla="*/ 9805 h 1245707"/>
              <a:gd name="connsiteX4" fmla="*/ 114954 w 1273554"/>
              <a:gd name="connsiteY4" fmla="*/ 7425 h 1245707"/>
              <a:gd name="connsiteX5" fmla="*/ 1158599 w 1273554"/>
              <a:gd name="connsiteY5" fmla="*/ 7425 h 1245707"/>
              <a:gd name="connsiteX6" fmla="*/ 1218248 w 1273554"/>
              <a:gd name="connsiteY6" fmla="*/ 28101 h 1245707"/>
              <a:gd name="connsiteX7" fmla="*/ 1248082 w 1273554"/>
              <a:gd name="connsiteY7" fmla="*/ 62230 h 1245707"/>
              <a:gd name="connsiteX8" fmla="*/ 1264049 w 1273554"/>
              <a:gd name="connsiteY8" fmla="*/ 106402 h 1245707"/>
              <a:gd name="connsiteX9" fmla="*/ 1266128 w 1273554"/>
              <a:gd name="connsiteY9" fmla="*/ 130547 h 1245707"/>
              <a:gd name="connsiteX10" fmla="*/ 1266128 w 1273554"/>
              <a:gd name="connsiteY10" fmla="*/ 1115187 h 1245707"/>
              <a:gd name="connsiteX11" fmla="*/ 1257958 w 1273554"/>
              <a:gd name="connsiteY11" fmla="*/ 1162293 h 1245707"/>
              <a:gd name="connsiteX12" fmla="*/ 1234642 w 1273554"/>
              <a:gd name="connsiteY12" fmla="*/ 1202235 h 1245707"/>
              <a:gd name="connsiteX13" fmla="*/ 1179671 w 1273554"/>
              <a:gd name="connsiteY13" fmla="*/ 1235894 h 1245707"/>
              <a:gd name="connsiteX14" fmla="*/ 1158599 w 1273554"/>
              <a:gd name="connsiteY14" fmla="*/ 1238281 h 1245707"/>
              <a:gd name="connsiteX15" fmla="*/ 114954 w 1273554"/>
              <a:gd name="connsiteY15" fmla="*/ 1238281 h 1245707"/>
              <a:gd name="connsiteX16" fmla="*/ 55304 w 1273554"/>
              <a:gd name="connsiteY16" fmla="*/ 1217604 h 1245707"/>
              <a:gd name="connsiteX17" fmla="*/ 25470 w 1273554"/>
              <a:gd name="connsiteY17" fmla="*/ 1183482 h 1245707"/>
              <a:gd name="connsiteX18" fmla="*/ 9505 w 1273554"/>
              <a:gd name="connsiteY18" fmla="*/ 1139313 h 1245707"/>
              <a:gd name="connsiteX19" fmla="*/ 7425 w 1273554"/>
              <a:gd name="connsiteY19" fmla="*/ 1115187 h 1245707"/>
              <a:gd name="connsiteX20" fmla="*/ 7425 w 1273554"/>
              <a:gd name="connsiteY20" fmla="*/ 130547 h 124570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73554" h="1245707">
                <a:moveTo>
                  <a:pt x="7425" y="130547"/>
                </a:moveTo>
                <a:lnTo>
                  <a:pt x="15593" y="83411"/>
                </a:lnTo>
                <a:lnTo>
                  <a:pt x="38912" y="43515"/>
                </a:lnTo>
                <a:lnTo>
                  <a:pt x="93881" y="9805"/>
                </a:lnTo>
                <a:lnTo>
                  <a:pt x="114954" y="7425"/>
                </a:lnTo>
                <a:lnTo>
                  <a:pt x="1158599" y="7425"/>
                </a:lnTo>
                <a:lnTo>
                  <a:pt x="1218248" y="28101"/>
                </a:lnTo>
                <a:lnTo>
                  <a:pt x="1248082" y="62230"/>
                </a:lnTo>
                <a:lnTo>
                  <a:pt x="1264049" y="106402"/>
                </a:lnTo>
                <a:lnTo>
                  <a:pt x="1266128" y="130547"/>
                </a:lnTo>
                <a:lnTo>
                  <a:pt x="1266128" y="1115187"/>
                </a:lnTo>
                <a:lnTo>
                  <a:pt x="1257958" y="1162293"/>
                </a:lnTo>
                <a:lnTo>
                  <a:pt x="1234642" y="1202235"/>
                </a:lnTo>
                <a:lnTo>
                  <a:pt x="1179671" y="1235894"/>
                </a:lnTo>
                <a:lnTo>
                  <a:pt x="1158599" y="1238281"/>
                </a:lnTo>
                <a:lnTo>
                  <a:pt x="114954" y="1238281"/>
                </a:lnTo>
                <a:lnTo>
                  <a:pt x="55304" y="1217604"/>
                </a:lnTo>
                <a:lnTo>
                  <a:pt x="25470" y="1183482"/>
                </a:lnTo>
                <a:lnTo>
                  <a:pt x="9505" y="1139313"/>
                </a:lnTo>
                <a:lnTo>
                  <a:pt x="7425" y="1115187"/>
                </a:lnTo>
                <a:lnTo>
                  <a:pt x="7425" y="130547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4F81BC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920989" y="4111440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920989" y="4636456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920989" y="5162215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3935765" y="3414615"/>
            <a:ext cx="402933" cy="360159"/>
          </a:xfrm>
          <a:custGeom>
            <a:avLst/>
            <a:gdLst>
              <a:gd name="connsiteX0" fmla="*/ 246839 w 402933"/>
              <a:gd name="connsiteY0" fmla="*/ 0 h 360159"/>
              <a:gd name="connsiteX1" fmla="*/ 246839 w 402933"/>
              <a:gd name="connsiteY1" fmla="*/ 72030 h 360159"/>
              <a:gd name="connsiteX2" fmla="*/ 0 w 402933"/>
              <a:gd name="connsiteY2" fmla="*/ 72030 h 360159"/>
              <a:gd name="connsiteX3" fmla="*/ 0 w 402933"/>
              <a:gd name="connsiteY3" fmla="*/ 288127 h 360159"/>
              <a:gd name="connsiteX4" fmla="*/ 246839 w 402933"/>
              <a:gd name="connsiteY4" fmla="*/ 288127 h 360159"/>
              <a:gd name="connsiteX5" fmla="*/ 246839 w 402933"/>
              <a:gd name="connsiteY5" fmla="*/ 360159 h 360159"/>
              <a:gd name="connsiteX6" fmla="*/ 402933 w 402933"/>
              <a:gd name="connsiteY6" fmla="*/ 180005 h 360159"/>
              <a:gd name="connsiteX7" fmla="*/ 246839 w 402933"/>
              <a:gd name="connsiteY7" fmla="*/ 0 h 36015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402933" h="360159">
                <a:moveTo>
                  <a:pt x="246839" y="0"/>
                </a:moveTo>
                <a:lnTo>
                  <a:pt x="246839" y="72030"/>
                </a:lnTo>
                <a:lnTo>
                  <a:pt x="0" y="72030"/>
                </a:lnTo>
                <a:lnTo>
                  <a:pt x="0" y="288127"/>
                </a:lnTo>
                <a:lnTo>
                  <a:pt x="246839" y="288127"/>
                </a:lnTo>
                <a:lnTo>
                  <a:pt x="246839" y="360159"/>
                </a:lnTo>
                <a:lnTo>
                  <a:pt x="402933" y="180005"/>
                </a:lnTo>
                <a:lnTo>
                  <a:pt x="246839" y="0"/>
                </a:lnTo>
              </a:path>
            </a:pathLst>
          </a:custGeom>
          <a:solidFill>
            <a:srgbClr val="B1C1D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4507565" y="3306938"/>
            <a:ext cx="1258702" cy="922752"/>
          </a:xfrm>
          <a:custGeom>
            <a:avLst/>
            <a:gdLst>
              <a:gd name="connsiteX0" fmla="*/ 1178055 w 1258702"/>
              <a:gd name="connsiteY0" fmla="*/ 0 h 922752"/>
              <a:gd name="connsiteX1" fmla="*/ 80645 w 1258702"/>
              <a:gd name="connsiteY1" fmla="*/ 0 h 922752"/>
              <a:gd name="connsiteX2" fmla="*/ 64842 w 1258702"/>
              <a:gd name="connsiteY2" fmla="*/ 1780 h 922752"/>
              <a:gd name="connsiteX3" fmla="*/ 23613 w 1258702"/>
              <a:gd name="connsiteY3" fmla="*/ 27029 h 922752"/>
              <a:gd name="connsiteX4" fmla="*/ 1558 w 1258702"/>
              <a:gd name="connsiteY4" fmla="*/ 74126 h 922752"/>
              <a:gd name="connsiteX5" fmla="*/ 0 w 1258702"/>
              <a:gd name="connsiteY5" fmla="*/ 92230 h 922752"/>
              <a:gd name="connsiteX6" fmla="*/ 0 w 1258702"/>
              <a:gd name="connsiteY6" fmla="*/ 830373 h 922752"/>
              <a:gd name="connsiteX7" fmla="*/ 13532 w 1258702"/>
              <a:gd name="connsiteY7" fmla="*/ 881625 h 922752"/>
              <a:gd name="connsiteX8" fmla="*/ 49790 w 1258702"/>
              <a:gd name="connsiteY8" fmla="*/ 915697 h 922752"/>
              <a:gd name="connsiteX9" fmla="*/ 80645 w 1258702"/>
              <a:gd name="connsiteY9" fmla="*/ 922752 h 922752"/>
              <a:gd name="connsiteX10" fmla="*/ 1178055 w 1258702"/>
              <a:gd name="connsiteY10" fmla="*/ 922752 h 922752"/>
              <a:gd name="connsiteX11" fmla="*/ 1222792 w 1258702"/>
              <a:gd name="connsiteY11" fmla="*/ 907212 h 922752"/>
              <a:gd name="connsiteX12" fmla="*/ 1252575 w 1258702"/>
              <a:gd name="connsiteY12" fmla="*/ 865720 h 922752"/>
              <a:gd name="connsiteX13" fmla="*/ 1258702 w 1258702"/>
              <a:gd name="connsiteY13" fmla="*/ 830373 h 922752"/>
              <a:gd name="connsiteX14" fmla="*/ 1258702 w 1258702"/>
              <a:gd name="connsiteY14" fmla="*/ 92230 h 922752"/>
              <a:gd name="connsiteX15" fmla="*/ 1245168 w 1258702"/>
              <a:gd name="connsiteY15" fmla="*/ 41039 h 922752"/>
              <a:gd name="connsiteX16" fmla="*/ 1208910 w 1258702"/>
              <a:gd name="connsiteY16" fmla="*/ 6998 h 922752"/>
              <a:gd name="connsiteX17" fmla="*/ 1178055 w 1258702"/>
              <a:gd name="connsiteY17" fmla="*/ 0 h 92275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</a:cxnLst>
            <a:rect l="l" t="t" r="r" b="b"/>
            <a:pathLst>
              <a:path w="1258702" h="922752">
                <a:moveTo>
                  <a:pt x="1178055" y="0"/>
                </a:moveTo>
                <a:lnTo>
                  <a:pt x="80645" y="0"/>
                </a:lnTo>
                <a:lnTo>
                  <a:pt x="64842" y="1780"/>
                </a:lnTo>
                <a:lnTo>
                  <a:pt x="23613" y="27029"/>
                </a:lnTo>
                <a:lnTo>
                  <a:pt x="1558" y="74126"/>
                </a:lnTo>
                <a:lnTo>
                  <a:pt x="0" y="92230"/>
                </a:lnTo>
                <a:lnTo>
                  <a:pt x="0" y="830373"/>
                </a:lnTo>
                <a:lnTo>
                  <a:pt x="13532" y="881625"/>
                </a:lnTo>
                <a:lnTo>
                  <a:pt x="49790" y="915697"/>
                </a:lnTo>
                <a:lnTo>
                  <a:pt x="80645" y="922752"/>
                </a:lnTo>
                <a:lnTo>
                  <a:pt x="1178055" y="922752"/>
                </a:lnTo>
                <a:lnTo>
                  <a:pt x="1222792" y="907212"/>
                </a:lnTo>
                <a:lnTo>
                  <a:pt x="1252575" y="865720"/>
                </a:lnTo>
                <a:lnTo>
                  <a:pt x="1258702" y="830373"/>
                </a:lnTo>
                <a:lnTo>
                  <a:pt x="1258702" y="92230"/>
                </a:lnTo>
                <a:lnTo>
                  <a:pt x="1245168" y="41039"/>
                </a:lnTo>
                <a:lnTo>
                  <a:pt x="1208910" y="6998"/>
                </a:lnTo>
                <a:lnTo>
                  <a:pt x="1178055" y="0"/>
                </a:lnTo>
              </a:path>
            </a:pathLst>
          </a:custGeom>
          <a:solidFill>
            <a:srgbClr val="C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4765692" y="3882451"/>
            <a:ext cx="1258702" cy="1230855"/>
          </a:xfrm>
          <a:custGeom>
            <a:avLst/>
            <a:gdLst>
              <a:gd name="connsiteX0" fmla="*/ 1151025 w 1258702"/>
              <a:gd name="connsiteY0" fmla="*/ 0 h 1230855"/>
              <a:gd name="connsiteX1" fmla="*/ 107527 w 1258702"/>
              <a:gd name="connsiteY1" fmla="*/ 0 h 1230855"/>
              <a:gd name="connsiteX2" fmla="*/ 86435 w 1258702"/>
              <a:gd name="connsiteY2" fmla="*/ 2379 h 1230855"/>
              <a:gd name="connsiteX3" fmla="*/ 31486 w 1258702"/>
              <a:gd name="connsiteY3" fmla="*/ 36090 h 1230855"/>
              <a:gd name="connsiteX4" fmla="*/ 8168 w 1258702"/>
              <a:gd name="connsiteY4" fmla="*/ 75986 h 1230855"/>
              <a:gd name="connsiteX5" fmla="*/ 0 w 1258702"/>
              <a:gd name="connsiteY5" fmla="*/ 123121 h 1230855"/>
              <a:gd name="connsiteX6" fmla="*/ 0 w 1258702"/>
              <a:gd name="connsiteY6" fmla="*/ 1107761 h 1230855"/>
              <a:gd name="connsiteX7" fmla="*/ 8167 w 1258702"/>
              <a:gd name="connsiteY7" fmla="*/ 1154867 h 1230855"/>
              <a:gd name="connsiteX8" fmla="*/ 31486 w 1258702"/>
              <a:gd name="connsiteY8" fmla="*/ 1194809 h 1230855"/>
              <a:gd name="connsiteX9" fmla="*/ 86435 w 1258702"/>
              <a:gd name="connsiteY9" fmla="*/ 1228468 h 1230855"/>
              <a:gd name="connsiteX10" fmla="*/ 107527 w 1258702"/>
              <a:gd name="connsiteY10" fmla="*/ 1230855 h 1230855"/>
              <a:gd name="connsiteX11" fmla="*/ 1151025 w 1258702"/>
              <a:gd name="connsiteY11" fmla="*/ 1230855 h 1230855"/>
              <a:gd name="connsiteX12" fmla="*/ 1210736 w 1258702"/>
              <a:gd name="connsiteY12" fmla="*/ 1210178 h 1230855"/>
              <a:gd name="connsiteX13" fmla="*/ 1240531 w 1258702"/>
              <a:gd name="connsiteY13" fmla="*/ 1176056 h 1230855"/>
              <a:gd name="connsiteX14" fmla="*/ 1256599 w 1258702"/>
              <a:gd name="connsiteY14" fmla="*/ 1131887 h 1230855"/>
              <a:gd name="connsiteX15" fmla="*/ 1258702 w 1258702"/>
              <a:gd name="connsiteY15" fmla="*/ 1107761 h 1230855"/>
              <a:gd name="connsiteX16" fmla="*/ 1258702 w 1258702"/>
              <a:gd name="connsiteY16" fmla="*/ 123121 h 1230855"/>
              <a:gd name="connsiteX17" fmla="*/ 1250458 w 1258702"/>
              <a:gd name="connsiteY17" fmla="*/ 75986 h 1230855"/>
              <a:gd name="connsiteX18" fmla="*/ 1227067 w 1258702"/>
              <a:gd name="connsiteY18" fmla="*/ 36090 h 1230855"/>
              <a:gd name="connsiteX19" fmla="*/ 1172116 w 1258702"/>
              <a:gd name="connsiteY19" fmla="*/ 2379 h 1230855"/>
              <a:gd name="connsiteX20" fmla="*/ 1151025 w 1258702"/>
              <a:gd name="connsiteY20" fmla="*/ 0 h 12308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58702" h="1230855">
                <a:moveTo>
                  <a:pt x="1151025" y="0"/>
                </a:moveTo>
                <a:lnTo>
                  <a:pt x="107527" y="0"/>
                </a:lnTo>
                <a:lnTo>
                  <a:pt x="86435" y="2379"/>
                </a:lnTo>
                <a:lnTo>
                  <a:pt x="31486" y="36090"/>
                </a:lnTo>
                <a:lnTo>
                  <a:pt x="8168" y="75986"/>
                </a:lnTo>
                <a:lnTo>
                  <a:pt x="0" y="123121"/>
                </a:lnTo>
                <a:lnTo>
                  <a:pt x="0" y="1107761"/>
                </a:lnTo>
                <a:lnTo>
                  <a:pt x="8167" y="1154867"/>
                </a:lnTo>
                <a:lnTo>
                  <a:pt x="31486" y="1194809"/>
                </a:lnTo>
                <a:lnTo>
                  <a:pt x="86435" y="1228468"/>
                </a:lnTo>
                <a:lnTo>
                  <a:pt x="107527" y="1230855"/>
                </a:lnTo>
                <a:lnTo>
                  <a:pt x="1151025" y="1230855"/>
                </a:lnTo>
                <a:lnTo>
                  <a:pt x="1210736" y="1210178"/>
                </a:lnTo>
                <a:lnTo>
                  <a:pt x="1240531" y="1176056"/>
                </a:lnTo>
                <a:lnTo>
                  <a:pt x="1256599" y="1131887"/>
                </a:lnTo>
                <a:lnTo>
                  <a:pt x="1258702" y="1107761"/>
                </a:lnTo>
                <a:lnTo>
                  <a:pt x="1258702" y="123121"/>
                </a:lnTo>
                <a:lnTo>
                  <a:pt x="1250458" y="75986"/>
                </a:lnTo>
                <a:lnTo>
                  <a:pt x="1227067" y="36090"/>
                </a:lnTo>
                <a:lnTo>
                  <a:pt x="1172116" y="2379"/>
                </a:lnTo>
                <a:lnTo>
                  <a:pt x="1151025" y="0"/>
                </a:lnTo>
              </a:path>
            </a:pathLst>
          </a:custGeom>
          <a:solidFill>
            <a:srgbClr val="19191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4758266" y="3875025"/>
            <a:ext cx="1273554" cy="1245707"/>
          </a:xfrm>
          <a:custGeom>
            <a:avLst/>
            <a:gdLst>
              <a:gd name="connsiteX0" fmla="*/ 7425 w 1273554"/>
              <a:gd name="connsiteY0" fmla="*/ 130547 h 1245707"/>
              <a:gd name="connsiteX1" fmla="*/ 15594 w 1273554"/>
              <a:gd name="connsiteY1" fmla="*/ 83411 h 1245707"/>
              <a:gd name="connsiteX2" fmla="*/ 38911 w 1273554"/>
              <a:gd name="connsiteY2" fmla="*/ 43515 h 1245707"/>
              <a:gd name="connsiteX3" fmla="*/ 93861 w 1273554"/>
              <a:gd name="connsiteY3" fmla="*/ 9805 h 1245707"/>
              <a:gd name="connsiteX4" fmla="*/ 114953 w 1273554"/>
              <a:gd name="connsiteY4" fmla="*/ 7425 h 1245707"/>
              <a:gd name="connsiteX5" fmla="*/ 1158451 w 1273554"/>
              <a:gd name="connsiteY5" fmla="*/ 7425 h 1245707"/>
              <a:gd name="connsiteX6" fmla="*/ 1218162 w 1273554"/>
              <a:gd name="connsiteY6" fmla="*/ 28101 h 1245707"/>
              <a:gd name="connsiteX7" fmla="*/ 1247957 w 1273554"/>
              <a:gd name="connsiteY7" fmla="*/ 62230 h 1245707"/>
              <a:gd name="connsiteX8" fmla="*/ 1264025 w 1273554"/>
              <a:gd name="connsiteY8" fmla="*/ 106402 h 1245707"/>
              <a:gd name="connsiteX9" fmla="*/ 1266128 w 1273554"/>
              <a:gd name="connsiteY9" fmla="*/ 130547 h 1245707"/>
              <a:gd name="connsiteX10" fmla="*/ 1266128 w 1273554"/>
              <a:gd name="connsiteY10" fmla="*/ 1115187 h 1245707"/>
              <a:gd name="connsiteX11" fmla="*/ 1257884 w 1273554"/>
              <a:gd name="connsiteY11" fmla="*/ 1162293 h 1245707"/>
              <a:gd name="connsiteX12" fmla="*/ 1234493 w 1273554"/>
              <a:gd name="connsiteY12" fmla="*/ 1202235 h 1245707"/>
              <a:gd name="connsiteX13" fmla="*/ 1179542 w 1273554"/>
              <a:gd name="connsiteY13" fmla="*/ 1235894 h 1245707"/>
              <a:gd name="connsiteX14" fmla="*/ 1158451 w 1273554"/>
              <a:gd name="connsiteY14" fmla="*/ 1238281 h 1245707"/>
              <a:gd name="connsiteX15" fmla="*/ 114953 w 1273554"/>
              <a:gd name="connsiteY15" fmla="*/ 1238281 h 1245707"/>
              <a:gd name="connsiteX16" fmla="*/ 55241 w 1273554"/>
              <a:gd name="connsiteY16" fmla="*/ 1217604 h 1245707"/>
              <a:gd name="connsiteX17" fmla="*/ 25470 w 1273554"/>
              <a:gd name="connsiteY17" fmla="*/ 1183482 h 1245707"/>
              <a:gd name="connsiteX18" fmla="*/ 9504 w 1273554"/>
              <a:gd name="connsiteY18" fmla="*/ 1139313 h 1245707"/>
              <a:gd name="connsiteX19" fmla="*/ 7425 w 1273554"/>
              <a:gd name="connsiteY19" fmla="*/ 1115187 h 1245707"/>
              <a:gd name="connsiteX20" fmla="*/ 7425 w 1273554"/>
              <a:gd name="connsiteY20" fmla="*/ 130547 h 124570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73554" h="1245707">
                <a:moveTo>
                  <a:pt x="7425" y="130547"/>
                </a:moveTo>
                <a:lnTo>
                  <a:pt x="15594" y="83411"/>
                </a:lnTo>
                <a:lnTo>
                  <a:pt x="38911" y="43515"/>
                </a:lnTo>
                <a:lnTo>
                  <a:pt x="93861" y="9805"/>
                </a:lnTo>
                <a:lnTo>
                  <a:pt x="114953" y="7425"/>
                </a:lnTo>
                <a:lnTo>
                  <a:pt x="1158451" y="7425"/>
                </a:lnTo>
                <a:lnTo>
                  <a:pt x="1218162" y="28101"/>
                </a:lnTo>
                <a:lnTo>
                  <a:pt x="1247957" y="62230"/>
                </a:lnTo>
                <a:lnTo>
                  <a:pt x="1264025" y="106402"/>
                </a:lnTo>
                <a:lnTo>
                  <a:pt x="1266128" y="130547"/>
                </a:lnTo>
                <a:lnTo>
                  <a:pt x="1266128" y="1115187"/>
                </a:lnTo>
                <a:lnTo>
                  <a:pt x="1257884" y="1162293"/>
                </a:lnTo>
                <a:lnTo>
                  <a:pt x="1234493" y="1202235"/>
                </a:lnTo>
                <a:lnTo>
                  <a:pt x="1179542" y="1235894"/>
                </a:lnTo>
                <a:lnTo>
                  <a:pt x="1158451" y="1238281"/>
                </a:lnTo>
                <a:lnTo>
                  <a:pt x="114953" y="1238281"/>
                </a:lnTo>
                <a:lnTo>
                  <a:pt x="55241" y="1217604"/>
                </a:lnTo>
                <a:lnTo>
                  <a:pt x="25470" y="1183482"/>
                </a:lnTo>
                <a:lnTo>
                  <a:pt x="9504" y="1139313"/>
                </a:lnTo>
                <a:lnTo>
                  <a:pt x="7425" y="1115187"/>
                </a:lnTo>
                <a:lnTo>
                  <a:pt x="7425" y="130547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4F81BC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4943081" y="4111440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4943081" y="4636456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4943081" y="5162215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5957560" y="3414615"/>
            <a:ext cx="402785" cy="360159"/>
          </a:xfrm>
          <a:custGeom>
            <a:avLst/>
            <a:gdLst>
              <a:gd name="connsiteX0" fmla="*/ 246691 w 402785"/>
              <a:gd name="connsiteY0" fmla="*/ 0 h 360159"/>
              <a:gd name="connsiteX1" fmla="*/ 246691 w 402785"/>
              <a:gd name="connsiteY1" fmla="*/ 72030 h 360159"/>
              <a:gd name="connsiteX2" fmla="*/ 0 w 402785"/>
              <a:gd name="connsiteY2" fmla="*/ 72030 h 360159"/>
              <a:gd name="connsiteX3" fmla="*/ 0 w 402785"/>
              <a:gd name="connsiteY3" fmla="*/ 288127 h 360159"/>
              <a:gd name="connsiteX4" fmla="*/ 246691 w 402785"/>
              <a:gd name="connsiteY4" fmla="*/ 288127 h 360159"/>
              <a:gd name="connsiteX5" fmla="*/ 246691 w 402785"/>
              <a:gd name="connsiteY5" fmla="*/ 360159 h 360159"/>
              <a:gd name="connsiteX6" fmla="*/ 402785 w 402785"/>
              <a:gd name="connsiteY6" fmla="*/ 180005 h 360159"/>
              <a:gd name="connsiteX7" fmla="*/ 246691 w 402785"/>
              <a:gd name="connsiteY7" fmla="*/ 0 h 36015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402785" h="360159">
                <a:moveTo>
                  <a:pt x="246691" y="0"/>
                </a:moveTo>
                <a:lnTo>
                  <a:pt x="246691" y="72030"/>
                </a:lnTo>
                <a:lnTo>
                  <a:pt x="0" y="72030"/>
                </a:lnTo>
                <a:lnTo>
                  <a:pt x="0" y="288127"/>
                </a:lnTo>
                <a:lnTo>
                  <a:pt x="246691" y="288127"/>
                </a:lnTo>
                <a:lnTo>
                  <a:pt x="246691" y="360159"/>
                </a:lnTo>
                <a:lnTo>
                  <a:pt x="402785" y="180005"/>
                </a:lnTo>
                <a:lnTo>
                  <a:pt x="246691" y="0"/>
                </a:lnTo>
              </a:path>
            </a:pathLst>
          </a:custGeom>
          <a:solidFill>
            <a:srgbClr val="B1C1D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6529360" y="3306938"/>
            <a:ext cx="1258702" cy="922752"/>
          </a:xfrm>
          <a:custGeom>
            <a:avLst/>
            <a:gdLst>
              <a:gd name="connsiteX0" fmla="*/ 1177907 w 1258702"/>
              <a:gd name="connsiteY0" fmla="*/ 0 h 922752"/>
              <a:gd name="connsiteX1" fmla="*/ 80646 w 1258702"/>
              <a:gd name="connsiteY1" fmla="*/ 0 h 922752"/>
              <a:gd name="connsiteX2" fmla="*/ 64820 w 1258702"/>
              <a:gd name="connsiteY2" fmla="*/ 1780 h 922752"/>
              <a:gd name="connsiteX3" fmla="*/ 23614 w 1258702"/>
              <a:gd name="connsiteY3" fmla="*/ 27029 h 922752"/>
              <a:gd name="connsiteX4" fmla="*/ 1558 w 1258702"/>
              <a:gd name="connsiteY4" fmla="*/ 74126 h 922752"/>
              <a:gd name="connsiteX5" fmla="*/ 0 w 1258702"/>
              <a:gd name="connsiteY5" fmla="*/ 92230 h 922752"/>
              <a:gd name="connsiteX6" fmla="*/ 0 w 1258702"/>
              <a:gd name="connsiteY6" fmla="*/ 830373 h 922752"/>
              <a:gd name="connsiteX7" fmla="*/ 13532 w 1258702"/>
              <a:gd name="connsiteY7" fmla="*/ 881625 h 922752"/>
              <a:gd name="connsiteX8" fmla="*/ 49734 w 1258702"/>
              <a:gd name="connsiteY8" fmla="*/ 915697 h 922752"/>
              <a:gd name="connsiteX9" fmla="*/ 80646 w 1258702"/>
              <a:gd name="connsiteY9" fmla="*/ 922752 h 922752"/>
              <a:gd name="connsiteX10" fmla="*/ 1177907 w 1258702"/>
              <a:gd name="connsiteY10" fmla="*/ 922752 h 922752"/>
              <a:gd name="connsiteX11" fmla="*/ 1222706 w 1258702"/>
              <a:gd name="connsiteY11" fmla="*/ 907212 h 922752"/>
              <a:gd name="connsiteX12" fmla="*/ 1252501 w 1258702"/>
              <a:gd name="connsiteY12" fmla="*/ 865720 h 922752"/>
              <a:gd name="connsiteX13" fmla="*/ 1258702 w 1258702"/>
              <a:gd name="connsiteY13" fmla="*/ 830373 h 922752"/>
              <a:gd name="connsiteX14" fmla="*/ 1258702 w 1258702"/>
              <a:gd name="connsiteY14" fmla="*/ 92230 h 922752"/>
              <a:gd name="connsiteX15" fmla="*/ 1245041 w 1258702"/>
              <a:gd name="connsiteY15" fmla="*/ 41039 h 922752"/>
              <a:gd name="connsiteX16" fmla="*/ 1208816 w 1258702"/>
              <a:gd name="connsiteY16" fmla="*/ 6998 h 922752"/>
              <a:gd name="connsiteX17" fmla="*/ 1177907 w 1258702"/>
              <a:gd name="connsiteY17" fmla="*/ 0 h 92275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</a:cxnLst>
            <a:rect l="l" t="t" r="r" b="b"/>
            <a:pathLst>
              <a:path w="1258702" h="922752">
                <a:moveTo>
                  <a:pt x="1177907" y="0"/>
                </a:moveTo>
                <a:lnTo>
                  <a:pt x="80646" y="0"/>
                </a:lnTo>
                <a:lnTo>
                  <a:pt x="64820" y="1780"/>
                </a:lnTo>
                <a:lnTo>
                  <a:pt x="23614" y="27029"/>
                </a:lnTo>
                <a:lnTo>
                  <a:pt x="1558" y="74126"/>
                </a:lnTo>
                <a:lnTo>
                  <a:pt x="0" y="92230"/>
                </a:lnTo>
                <a:lnTo>
                  <a:pt x="0" y="830373"/>
                </a:lnTo>
                <a:lnTo>
                  <a:pt x="13532" y="881625"/>
                </a:lnTo>
                <a:lnTo>
                  <a:pt x="49734" y="915697"/>
                </a:lnTo>
                <a:lnTo>
                  <a:pt x="80646" y="922752"/>
                </a:lnTo>
                <a:lnTo>
                  <a:pt x="1177907" y="922752"/>
                </a:lnTo>
                <a:lnTo>
                  <a:pt x="1222706" y="907212"/>
                </a:lnTo>
                <a:lnTo>
                  <a:pt x="1252501" y="865720"/>
                </a:lnTo>
                <a:lnTo>
                  <a:pt x="1258702" y="830373"/>
                </a:lnTo>
                <a:lnTo>
                  <a:pt x="1258702" y="92230"/>
                </a:lnTo>
                <a:lnTo>
                  <a:pt x="1245041" y="41039"/>
                </a:lnTo>
                <a:lnTo>
                  <a:pt x="1208816" y="6998"/>
                </a:lnTo>
                <a:lnTo>
                  <a:pt x="1177907" y="0"/>
                </a:lnTo>
              </a:path>
            </a:pathLst>
          </a:custGeom>
          <a:solidFill>
            <a:srgbClr val="C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6787338" y="3882451"/>
            <a:ext cx="1258702" cy="1230855"/>
          </a:xfrm>
          <a:custGeom>
            <a:avLst/>
            <a:gdLst>
              <a:gd name="connsiteX0" fmla="*/ 1151173 w 1258702"/>
              <a:gd name="connsiteY0" fmla="*/ 0 h 1230855"/>
              <a:gd name="connsiteX1" fmla="*/ 107528 w 1258702"/>
              <a:gd name="connsiteY1" fmla="*/ 0 h 1230855"/>
              <a:gd name="connsiteX2" fmla="*/ 86455 w 1258702"/>
              <a:gd name="connsiteY2" fmla="*/ 2379 h 1230855"/>
              <a:gd name="connsiteX3" fmla="*/ 31486 w 1258702"/>
              <a:gd name="connsiteY3" fmla="*/ 36090 h 1230855"/>
              <a:gd name="connsiteX4" fmla="*/ 8168 w 1258702"/>
              <a:gd name="connsiteY4" fmla="*/ 75986 h 1230855"/>
              <a:gd name="connsiteX5" fmla="*/ 0 w 1258702"/>
              <a:gd name="connsiteY5" fmla="*/ 123121 h 1230855"/>
              <a:gd name="connsiteX6" fmla="*/ 0 w 1258702"/>
              <a:gd name="connsiteY6" fmla="*/ 1107761 h 1230855"/>
              <a:gd name="connsiteX7" fmla="*/ 8167 w 1258702"/>
              <a:gd name="connsiteY7" fmla="*/ 1154867 h 1230855"/>
              <a:gd name="connsiteX8" fmla="*/ 31486 w 1258702"/>
              <a:gd name="connsiteY8" fmla="*/ 1194809 h 1230855"/>
              <a:gd name="connsiteX9" fmla="*/ 86455 w 1258702"/>
              <a:gd name="connsiteY9" fmla="*/ 1228468 h 1230855"/>
              <a:gd name="connsiteX10" fmla="*/ 107528 w 1258702"/>
              <a:gd name="connsiteY10" fmla="*/ 1230855 h 1230855"/>
              <a:gd name="connsiteX11" fmla="*/ 1151173 w 1258702"/>
              <a:gd name="connsiteY11" fmla="*/ 1230855 h 1230855"/>
              <a:gd name="connsiteX12" fmla="*/ 1210822 w 1258702"/>
              <a:gd name="connsiteY12" fmla="*/ 1210178 h 1230855"/>
              <a:gd name="connsiteX13" fmla="*/ 1240656 w 1258702"/>
              <a:gd name="connsiteY13" fmla="*/ 1176056 h 1230855"/>
              <a:gd name="connsiteX14" fmla="*/ 1256623 w 1258702"/>
              <a:gd name="connsiteY14" fmla="*/ 1131887 h 1230855"/>
              <a:gd name="connsiteX15" fmla="*/ 1258702 w 1258702"/>
              <a:gd name="connsiteY15" fmla="*/ 1107761 h 1230855"/>
              <a:gd name="connsiteX16" fmla="*/ 1258702 w 1258702"/>
              <a:gd name="connsiteY16" fmla="*/ 123121 h 1230855"/>
              <a:gd name="connsiteX17" fmla="*/ 1250532 w 1258702"/>
              <a:gd name="connsiteY17" fmla="*/ 75986 h 1230855"/>
              <a:gd name="connsiteX18" fmla="*/ 1227216 w 1258702"/>
              <a:gd name="connsiteY18" fmla="*/ 36090 h 1230855"/>
              <a:gd name="connsiteX19" fmla="*/ 1172245 w 1258702"/>
              <a:gd name="connsiteY19" fmla="*/ 2379 h 1230855"/>
              <a:gd name="connsiteX20" fmla="*/ 1151173 w 1258702"/>
              <a:gd name="connsiteY20" fmla="*/ 0 h 12308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58702" h="1230855">
                <a:moveTo>
                  <a:pt x="1151173" y="0"/>
                </a:moveTo>
                <a:lnTo>
                  <a:pt x="107528" y="0"/>
                </a:lnTo>
                <a:lnTo>
                  <a:pt x="86455" y="2379"/>
                </a:lnTo>
                <a:lnTo>
                  <a:pt x="31486" y="36090"/>
                </a:lnTo>
                <a:lnTo>
                  <a:pt x="8168" y="75986"/>
                </a:lnTo>
                <a:lnTo>
                  <a:pt x="0" y="123121"/>
                </a:lnTo>
                <a:lnTo>
                  <a:pt x="0" y="1107761"/>
                </a:lnTo>
                <a:lnTo>
                  <a:pt x="8167" y="1154867"/>
                </a:lnTo>
                <a:lnTo>
                  <a:pt x="31486" y="1194809"/>
                </a:lnTo>
                <a:lnTo>
                  <a:pt x="86455" y="1228468"/>
                </a:lnTo>
                <a:lnTo>
                  <a:pt x="107528" y="1230855"/>
                </a:lnTo>
                <a:lnTo>
                  <a:pt x="1151173" y="1230855"/>
                </a:lnTo>
                <a:lnTo>
                  <a:pt x="1210822" y="1210178"/>
                </a:lnTo>
                <a:lnTo>
                  <a:pt x="1240656" y="1176056"/>
                </a:lnTo>
                <a:lnTo>
                  <a:pt x="1256623" y="1131887"/>
                </a:lnTo>
                <a:lnTo>
                  <a:pt x="1258702" y="1107761"/>
                </a:lnTo>
                <a:lnTo>
                  <a:pt x="1258702" y="123121"/>
                </a:lnTo>
                <a:lnTo>
                  <a:pt x="1250532" y="75986"/>
                </a:lnTo>
                <a:lnTo>
                  <a:pt x="1227216" y="36090"/>
                </a:lnTo>
                <a:lnTo>
                  <a:pt x="1172245" y="2379"/>
                </a:lnTo>
                <a:lnTo>
                  <a:pt x="1151173" y="0"/>
                </a:lnTo>
              </a:path>
            </a:pathLst>
          </a:custGeom>
          <a:solidFill>
            <a:srgbClr val="19191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6779912" y="3875025"/>
            <a:ext cx="1273554" cy="1245707"/>
          </a:xfrm>
          <a:custGeom>
            <a:avLst/>
            <a:gdLst>
              <a:gd name="connsiteX0" fmla="*/ 7425 w 1273554"/>
              <a:gd name="connsiteY0" fmla="*/ 130547 h 1245707"/>
              <a:gd name="connsiteX1" fmla="*/ 15594 w 1273554"/>
              <a:gd name="connsiteY1" fmla="*/ 83411 h 1245707"/>
              <a:gd name="connsiteX2" fmla="*/ 38912 w 1273554"/>
              <a:gd name="connsiteY2" fmla="*/ 43515 h 1245707"/>
              <a:gd name="connsiteX3" fmla="*/ 93881 w 1273554"/>
              <a:gd name="connsiteY3" fmla="*/ 9805 h 1245707"/>
              <a:gd name="connsiteX4" fmla="*/ 114954 w 1273554"/>
              <a:gd name="connsiteY4" fmla="*/ 7425 h 1245707"/>
              <a:gd name="connsiteX5" fmla="*/ 1158599 w 1273554"/>
              <a:gd name="connsiteY5" fmla="*/ 7425 h 1245707"/>
              <a:gd name="connsiteX6" fmla="*/ 1218248 w 1273554"/>
              <a:gd name="connsiteY6" fmla="*/ 28101 h 1245707"/>
              <a:gd name="connsiteX7" fmla="*/ 1248082 w 1273554"/>
              <a:gd name="connsiteY7" fmla="*/ 62230 h 1245707"/>
              <a:gd name="connsiteX8" fmla="*/ 1264047 w 1273554"/>
              <a:gd name="connsiteY8" fmla="*/ 106402 h 1245707"/>
              <a:gd name="connsiteX9" fmla="*/ 1266128 w 1273554"/>
              <a:gd name="connsiteY9" fmla="*/ 130547 h 1245707"/>
              <a:gd name="connsiteX10" fmla="*/ 1266128 w 1273554"/>
              <a:gd name="connsiteY10" fmla="*/ 1115187 h 1245707"/>
              <a:gd name="connsiteX11" fmla="*/ 1257959 w 1273554"/>
              <a:gd name="connsiteY11" fmla="*/ 1162293 h 1245707"/>
              <a:gd name="connsiteX12" fmla="*/ 1234642 w 1273554"/>
              <a:gd name="connsiteY12" fmla="*/ 1202235 h 1245707"/>
              <a:gd name="connsiteX13" fmla="*/ 1179671 w 1273554"/>
              <a:gd name="connsiteY13" fmla="*/ 1235894 h 1245707"/>
              <a:gd name="connsiteX14" fmla="*/ 1158599 w 1273554"/>
              <a:gd name="connsiteY14" fmla="*/ 1238281 h 1245707"/>
              <a:gd name="connsiteX15" fmla="*/ 114954 w 1273554"/>
              <a:gd name="connsiteY15" fmla="*/ 1238281 h 1245707"/>
              <a:gd name="connsiteX16" fmla="*/ 55304 w 1273554"/>
              <a:gd name="connsiteY16" fmla="*/ 1217604 h 1245707"/>
              <a:gd name="connsiteX17" fmla="*/ 25470 w 1273554"/>
              <a:gd name="connsiteY17" fmla="*/ 1183482 h 1245707"/>
              <a:gd name="connsiteX18" fmla="*/ 9504 w 1273554"/>
              <a:gd name="connsiteY18" fmla="*/ 1139313 h 1245707"/>
              <a:gd name="connsiteX19" fmla="*/ 7425 w 1273554"/>
              <a:gd name="connsiteY19" fmla="*/ 1115187 h 1245707"/>
              <a:gd name="connsiteX20" fmla="*/ 7425 w 1273554"/>
              <a:gd name="connsiteY20" fmla="*/ 130547 h 124570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73554" h="1245707">
                <a:moveTo>
                  <a:pt x="7425" y="130547"/>
                </a:moveTo>
                <a:lnTo>
                  <a:pt x="15594" y="83411"/>
                </a:lnTo>
                <a:lnTo>
                  <a:pt x="38912" y="43515"/>
                </a:lnTo>
                <a:lnTo>
                  <a:pt x="93881" y="9805"/>
                </a:lnTo>
                <a:lnTo>
                  <a:pt x="114954" y="7425"/>
                </a:lnTo>
                <a:lnTo>
                  <a:pt x="1158599" y="7425"/>
                </a:lnTo>
                <a:lnTo>
                  <a:pt x="1218248" y="28101"/>
                </a:lnTo>
                <a:lnTo>
                  <a:pt x="1248082" y="62230"/>
                </a:lnTo>
                <a:lnTo>
                  <a:pt x="1264047" y="106402"/>
                </a:lnTo>
                <a:lnTo>
                  <a:pt x="1266128" y="130547"/>
                </a:lnTo>
                <a:lnTo>
                  <a:pt x="1266128" y="1115187"/>
                </a:lnTo>
                <a:lnTo>
                  <a:pt x="1257959" y="1162293"/>
                </a:lnTo>
                <a:lnTo>
                  <a:pt x="1234642" y="1202235"/>
                </a:lnTo>
                <a:lnTo>
                  <a:pt x="1179671" y="1235894"/>
                </a:lnTo>
                <a:lnTo>
                  <a:pt x="1158599" y="1238281"/>
                </a:lnTo>
                <a:lnTo>
                  <a:pt x="114954" y="1238281"/>
                </a:lnTo>
                <a:lnTo>
                  <a:pt x="55304" y="1217604"/>
                </a:lnTo>
                <a:lnTo>
                  <a:pt x="25470" y="1183482"/>
                </a:lnTo>
                <a:lnTo>
                  <a:pt x="9504" y="1139313"/>
                </a:lnTo>
                <a:lnTo>
                  <a:pt x="7425" y="1115187"/>
                </a:lnTo>
                <a:lnTo>
                  <a:pt x="7425" y="130547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4F81BC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6965175" y="4111440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6965175" y="4636456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Freeform 3"/>
          <p:cNvSpPr/>
          <p:nvPr/>
        </p:nvSpPr>
        <p:spPr>
          <a:xfrm>
            <a:off x="6965175" y="5162215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Freeform 3"/>
          <p:cNvSpPr/>
          <p:nvPr/>
        </p:nvSpPr>
        <p:spPr>
          <a:xfrm>
            <a:off x="7979206" y="3414615"/>
            <a:ext cx="402933" cy="360159"/>
          </a:xfrm>
          <a:custGeom>
            <a:avLst/>
            <a:gdLst>
              <a:gd name="connsiteX0" fmla="*/ 246839 w 402933"/>
              <a:gd name="connsiteY0" fmla="*/ 0 h 360159"/>
              <a:gd name="connsiteX1" fmla="*/ 246839 w 402933"/>
              <a:gd name="connsiteY1" fmla="*/ 72030 h 360159"/>
              <a:gd name="connsiteX2" fmla="*/ 0 w 402933"/>
              <a:gd name="connsiteY2" fmla="*/ 72030 h 360159"/>
              <a:gd name="connsiteX3" fmla="*/ 0 w 402933"/>
              <a:gd name="connsiteY3" fmla="*/ 288127 h 360159"/>
              <a:gd name="connsiteX4" fmla="*/ 246839 w 402933"/>
              <a:gd name="connsiteY4" fmla="*/ 288127 h 360159"/>
              <a:gd name="connsiteX5" fmla="*/ 246839 w 402933"/>
              <a:gd name="connsiteY5" fmla="*/ 360159 h 360159"/>
              <a:gd name="connsiteX6" fmla="*/ 402933 w 402933"/>
              <a:gd name="connsiteY6" fmla="*/ 180005 h 360159"/>
              <a:gd name="connsiteX7" fmla="*/ 246839 w 402933"/>
              <a:gd name="connsiteY7" fmla="*/ 0 h 36015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402933" h="360159">
                <a:moveTo>
                  <a:pt x="246839" y="0"/>
                </a:moveTo>
                <a:lnTo>
                  <a:pt x="246839" y="72030"/>
                </a:lnTo>
                <a:lnTo>
                  <a:pt x="0" y="72030"/>
                </a:lnTo>
                <a:lnTo>
                  <a:pt x="0" y="288127"/>
                </a:lnTo>
                <a:lnTo>
                  <a:pt x="246839" y="288127"/>
                </a:lnTo>
                <a:lnTo>
                  <a:pt x="246839" y="360159"/>
                </a:lnTo>
                <a:lnTo>
                  <a:pt x="402933" y="180005"/>
                </a:lnTo>
                <a:lnTo>
                  <a:pt x="246839" y="0"/>
                </a:lnTo>
              </a:path>
            </a:pathLst>
          </a:custGeom>
          <a:solidFill>
            <a:srgbClr val="B1C1D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Freeform 3"/>
          <p:cNvSpPr/>
          <p:nvPr/>
        </p:nvSpPr>
        <p:spPr>
          <a:xfrm>
            <a:off x="8551006" y="3306938"/>
            <a:ext cx="1258702" cy="922752"/>
          </a:xfrm>
          <a:custGeom>
            <a:avLst/>
            <a:gdLst>
              <a:gd name="connsiteX0" fmla="*/ 1178055 w 1258702"/>
              <a:gd name="connsiteY0" fmla="*/ 0 h 922752"/>
              <a:gd name="connsiteX1" fmla="*/ 80644 w 1258702"/>
              <a:gd name="connsiteY1" fmla="*/ 0 h 922752"/>
              <a:gd name="connsiteX2" fmla="*/ 64842 w 1258702"/>
              <a:gd name="connsiteY2" fmla="*/ 1780 h 922752"/>
              <a:gd name="connsiteX3" fmla="*/ 23614 w 1258702"/>
              <a:gd name="connsiteY3" fmla="*/ 27029 h 922752"/>
              <a:gd name="connsiteX4" fmla="*/ 1558 w 1258702"/>
              <a:gd name="connsiteY4" fmla="*/ 74126 h 922752"/>
              <a:gd name="connsiteX5" fmla="*/ 0 w 1258702"/>
              <a:gd name="connsiteY5" fmla="*/ 92230 h 922752"/>
              <a:gd name="connsiteX6" fmla="*/ 0 w 1258702"/>
              <a:gd name="connsiteY6" fmla="*/ 830373 h 922752"/>
              <a:gd name="connsiteX7" fmla="*/ 13532 w 1258702"/>
              <a:gd name="connsiteY7" fmla="*/ 881625 h 922752"/>
              <a:gd name="connsiteX8" fmla="*/ 49789 w 1258702"/>
              <a:gd name="connsiteY8" fmla="*/ 915697 h 922752"/>
              <a:gd name="connsiteX9" fmla="*/ 80644 w 1258702"/>
              <a:gd name="connsiteY9" fmla="*/ 922752 h 922752"/>
              <a:gd name="connsiteX10" fmla="*/ 1178055 w 1258702"/>
              <a:gd name="connsiteY10" fmla="*/ 922752 h 922752"/>
              <a:gd name="connsiteX11" fmla="*/ 1222792 w 1258702"/>
              <a:gd name="connsiteY11" fmla="*/ 907212 h 922752"/>
              <a:gd name="connsiteX12" fmla="*/ 1252575 w 1258702"/>
              <a:gd name="connsiteY12" fmla="*/ 865720 h 922752"/>
              <a:gd name="connsiteX13" fmla="*/ 1258702 w 1258702"/>
              <a:gd name="connsiteY13" fmla="*/ 830373 h 922752"/>
              <a:gd name="connsiteX14" fmla="*/ 1258702 w 1258702"/>
              <a:gd name="connsiteY14" fmla="*/ 92230 h 922752"/>
              <a:gd name="connsiteX15" fmla="*/ 1245168 w 1258702"/>
              <a:gd name="connsiteY15" fmla="*/ 41039 h 922752"/>
              <a:gd name="connsiteX16" fmla="*/ 1208910 w 1258702"/>
              <a:gd name="connsiteY16" fmla="*/ 6998 h 922752"/>
              <a:gd name="connsiteX17" fmla="*/ 1178055 w 1258702"/>
              <a:gd name="connsiteY17" fmla="*/ 0 h 92275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</a:cxnLst>
            <a:rect l="l" t="t" r="r" b="b"/>
            <a:pathLst>
              <a:path w="1258702" h="922752">
                <a:moveTo>
                  <a:pt x="1178055" y="0"/>
                </a:moveTo>
                <a:lnTo>
                  <a:pt x="80644" y="0"/>
                </a:lnTo>
                <a:lnTo>
                  <a:pt x="64842" y="1780"/>
                </a:lnTo>
                <a:lnTo>
                  <a:pt x="23614" y="27029"/>
                </a:lnTo>
                <a:lnTo>
                  <a:pt x="1558" y="74126"/>
                </a:lnTo>
                <a:lnTo>
                  <a:pt x="0" y="92230"/>
                </a:lnTo>
                <a:lnTo>
                  <a:pt x="0" y="830373"/>
                </a:lnTo>
                <a:lnTo>
                  <a:pt x="13532" y="881625"/>
                </a:lnTo>
                <a:lnTo>
                  <a:pt x="49789" y="915697"/>
                </a:lnTo>
                <a:lnTo>
                  <a:pt x="80644" y="922752"/>
                </a:lnTo>
                <a:lnTo>
                  <a:pt x="1178055" y="922752"/>
                </a:lnTo>
                <a:lnTo>
                  <a:pt x="1222792" y="907212"/>
                </a:lnTo>
                <a:lnTo>
                  <a:pt x="1252575" y="865720"/>
                </a:lnTo>
                <a:lnTo>
                  <a:pt x="1258702" y="830373"/>
                </a:lnTo>
                <a:lnTo>
                  <a:pt x="1258702" y="92230"/>
                </a:lnTo>
                <a:lnTo>
                  <a:pt x="1245168" y="41039"/>
                </a:lnTo>
                <a:lnTo>
                  <a:pt x="1208910" y="6998"/>
                </a:lnTo>
                <a:lnTo>
                  <a:pt x="1178055" y="0"/>
                </a:lnTo>
              </a:path>
            </a:pathLst>
          </a:custGeom>
          <a:solidFill>
            <a:srgbClr val="C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Freeform 3"/>
          <p:cNvSpPr/>
          <p:nvPr/>
        </p:nvSpPr>
        <p:spPr>
          <a:xfrm>
            <a:off x="8809133" y="3882451"/>
            <a:ext cx="1258703" cy="1230855"/>
          </a:xfrm>
          <a:custGeom>
            <a:avLst/>
            <a:gdLst>
              <a:gd name="connsiteX0" fmla="*/ 1151025 w 1258703"/>
              <a:gd name="connsiteY0" fmla="*/ 0 h 1230855"/>
              <a:gd name="connsiteX1" fmla="*/ 107528 w 1258703"/>
              <a:gd name="connsiteY1" fmla="*/ 0 h 1230855"/>
              <a:gd name="connsiteX2" fmla="*/ 86435 w 1258703"/>
              <a:gd name="connsiteY2" fmla="*/ 2379 h 1230855"/>
              <a:gd name="connsiteX3" fmla="*/ 31486 w 1258703"/>
              <a:gd name="connsiteY3" fmla="*/ 36090 h 1230855"/>
              <a:gd name="connsiteX4" fmla="*/ 8167 w 1258703"/>
              <a:gd name="connsiteY4" fmla="*/ 75986 h 1230855"/>
              <a:gd name="connsiteX5" fmla="*/ 0 w 1258703"/>
              <a:gd name="connsiteY5" fmla="*/ 123121 h 1230855"/>
              <a:gd name="connsiteX6" fmla="*/ 0 w 1258703"/>
              <a:gd name="connsiteY6" fmla="*/ 1107761 h 1230855"/>
              <a:gd name="connsiteX7" fmla="*/ 8168 w 1258703"/>
              <a:gd name="connsiteY7" fmla="*/ 1154867 h 1230855"/>
              <a:gd name="connsiteX8" fmla="*/ 31486 w 1258703"/>
              <a:gd name="connsiteY8" fmla="*/ 1194809 h 1230855"/>
              <a:gd name="connsiteX9" fmla="*/ 86435 w 1258703"/>
              <a:gd name="connsiteY9" fmla="*/ 1228468 h 1230855"/>
              <a:gd name="connsiteX10" fmla="*/ 107528 w 1258703"/>
              <a:gd name="connsiteY10" fmla="*/ 1230855 h 1230855"/>
              <a:gd name="connsiteX11" fmla="*/ 1151025 w 1258703"/>
              <a:gd name="connsiteY11" fmla="*/ 1230855 h 1230855"/>
              <a:gd name="connsiteX12" fmla="*/ 1210736 w 1258703"/>
              <a:gd name="connsiteY12" fmla="*/ 1210178 h 1230855"/>
              <a:gd name="connsiteX13" fmla="*/ 1240531 w 1258703"/>
              <a:gd name="connsiteY13" fmla="*/ 1176056 h 1230855"/>
              <a:gd name="connsiteX14" fmla="*/ 1256600 w 1258703"/>
              <a:gd name="connsiteY14" fmla="*/ 1131887 h 1230855"/>
              <a:gd name="connsiteX15" fmla="*/ 1258702 w 1258703"/>
              <a:gd name="connsiteY15" fmla="*/ 1107761 h 1230855"/>
              <a:gd name="connsiteX16" fmla="*/ 1258702 w 1258703"/>
              <a:gd name="connsiteY16" fmla="*/ 123121 h 1230855"/>
              <a:gd name="connsiteX17" fmla="*/ 1250458 w 1258703"/>
              <a:gd name="connsiteY17" fmla="*/ 75986 h 1230855"/>
              <a:gd name="connsiteX18" fmla="*/ 1227067 w 1258703"/>
              <a:gd name="connsiteY18" fmla="*/ 36090 h 1230855"/>
              <a:gd name="connsiteX19" fmla="*/ 1172116 w 1258703"/>
              <a:gd name="connsiteY19" fmla="*/ 2379 h 1230855"/>
              <a:gd name="connsiteX20" fmla="*/ 1151025 w 1258703"/>
              <a:gd name="connsiteY20" fmla="*/ 0 h 12308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58703" h="1230855">
                <a:moveTo>
                  <a:pt x="1151025" y="0"/>
                </a:moveTo>
                <a:lnTo>
                  <a:pt x="107528" y="0"/>
                </a:lnTo>
                <a:lnTo>
                  <a:pt x="86435" y="2379"/>
                </a:lnTo>
                <a:lnTo>
                  <a:pt x="31486" y="36090"/>
                </a:lnTo>
                <a:lnTo>
                  <a:pt x="8167" y="75986"/>
                </a:lnTo>
                <a:lnTo>
                  <a:pt x="0" y="123121"/>
                </a:lnTo>
                <a:lnTo>
                  <a:pt x="0" y="1107761"/>
                </a:lnTo>
                <a:lnTo>
                  <a:pt x="8168" y="1154867"/>
                </a:lnTo>
                <a:lnTo>
                  <a:pt x="31486" y="1194809"/>
                </a:lnTo>
                <a:lnTo>
                  <a:pt x="86435" y="1228468"/>
                </a:lnTo>
                <a:lnTo>
                  <a:pt x="107528" y="1230855"/>
                </a:lnTo>
                <a:lnTo>
                  <a:pt x="1151025" y="1230855"/>
                </a:lnTo>
                <a:lnTo>
                  <a:pt x="1210736" y="1210178"/>
                </a:lnTo>
                <a:lnTo>
                  <a:pt x="1240531" y="1176056"/>
                </a:lnTo>
                <a:lnTo>
                  <a:pt x="1256600" y="1131887"/>
                </a:lnTo>
                <a:lnTo>
                  <a:pt x="1258702" y="1107761"/>
                </a:lnTo>
                <a:lnTo>
                  <a:pt x="1258702" y="123121"/>
                </a:lnTo>
                <a:lnTo>
                  <a:pt x="1250458" y="75986"/>
                </a:lnTo>
                <a:lnTo>
                  <a:pt x="1227067" y="36090"/>
                </a:lnTo>
                <a:lnTo>
                  <a:pt x="1172116" y="2379"/>
                </a:lnTo>
                <a:lnTo>
                  <a:pt x="1151025" y="0"/>
                </a:lnTo>
              </a:path>
            </a:pathLst>
          </a:custGeom>
          <a:solidFill>
            <a:srgbClr val="19191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Freeform 3"/>
          <p:cNvSpPr/>
          <p:nvPr/>
        </p:nvSpPr>
        <p:spPr>
          <a:xfrm>
            <a:off x="8801707" y="3875025"/>
            <a:ext cx="1273554" cy="1245707"/>
          </a:xfrm>
          <a:custGeom>
            <a:avLst/>
            <a:gdLst>
              <a:gd name="connsiteX0" fmla="*/ 7425 w 1273554"/>
              <a:gd name="connsiteY0" fmla="*/ 130547 h 1245707"/>
              <a:gd name="connsiteX1" fmla="*/ 15593 w 1273554"/>
              <a:gd name="connsiteY1" fmla="*/ 83411 h 1245707"/>
              <a:gd name="connsiteX2" fmla="*/ 38912 w 1273554"/>
              <a:gd name="connsiteY2" fmla="*/ 43515 h 1245707"/>
              <a:gd name="connsiteX3" fmla="*/ 93861 w 1273554"/>
              <a:gd name="connsiteY3" fmla="*/ 9805 h 1245707"/>
              <a:gd name="connsiteX4" fmla="*/ 114954 w 1273554"/>
              <a:gd name="connsiteY4" fmla="*/ 7425 h 1245707"/>
              <a:gd name="connsiteX5" fmla="*/ 1158451 w 1273554"/>
              <a:gd name="connsiteY5" fmla="*/ 7425 h 1245707"/>
              <a:gd name="connsiteX6" fmla="*/ 1218162 w 1273554"/>
              <a:gd name="connsiteY6" fmla="*/ 28101 h 1245707"/>
              <a:gd name="connsiteX7" fmla="*/ 1247957 w 1273554"/>
              <a:gd name="connsiteY7" fmla="*/ 62230 h 1245707"/>
              <a:gd name="connsiteX8" fmla="*/ 1264025 w 1273554"/>
              <a:gd name="connsiteY8" fmla="*/ 106402 h 1245707"/>
              <a:gd name="connsiteX9" fmla="*/ 1266128 w 1273554"/>
              <a:gd name="connsiteY9" fmla="*/ 130547 h 1245707"/>
              <a:gd name="connsiteX10" fmla="*/ 1266128 w 1273554"/>
              <a:gd name="connsiteY10" fmla="*/ 1115187 h 1245707"/>
              <a:gd name="connsiteX11" fmla="*/ 1257884 w 1273554"/>
              <a:gd name="connsiteY11" fmla="*/ 1162293 h 1245707"/>
              <a:gd name="connsiteX12" fmla="*/ 1234493 w 1273554"/>
              <a:gd name="connsiteY12" fmla="*/ 1202235 h 1245707"/>
              <a:gd name="connsiteX13" fmla="*/ 1179542 w 1273554"/>
              <a:gd name="connsiteY13" fmla="*/ 1235894 h 1245707"/>
              <a:gd name="connsiteX14" fmla="*/ 1158451 w 1273554"/>
              <a:gd name="connsiteY14" fmla="*/ 1238281 h 1245707"/>
              <a:gd name="connsiteX15" fmla="*/ 114954 w 1273554"/>
              <a:gd name="connsiteY15" fmla="*/ 1238281 h 1245707"/>
              <a:gd name="connsiteX16" fmla="*/ 55242 w 1273554"/>
              <a:gd name="connsiteY16" fmla="*/ 1217604 h 1245707"/>
              <a:gd name="connsiteX17" fmla="*/ 25470 w 1273554"/>
              <a:gd name="connsiteY17" fmla="*/ 1183482 h 1245707"/>
              <a:gd name="connsiteX18" fmla="*/ 9504 w 1273554"/>
              <a:gd name="connsiteY18" fmla="*/ 1139313 h 1245707"/>
              <a:gd name="connsiteX19" fmla="*/ 7425 w 1273554"/>
              <a:gd name="connsiteY19" fmla="*/ 1115187 h 1245707"/>
              <a:gd name="connsiteX20" fmla="*/ 7425 w 1273554"/>
              <a:gd name="connsiteY20" fmla="*/ 130547 h 124570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73554" h="1245707">
                <a:moveTo>
                  <a:pt x="7425" y="130547"/>
                </a:moveTo>
                <a:lnTo>
                  <a:pt x="15593" y="83411"/>
                </a:lnTo>
                <a:lnTo>
                  <a:pt x="38912" y="43515"/>
                </a:lnTo>
                <a:lnTo>
                  <a:pt x="93861" y="9805"/>
                </a:lnTo>
                <a:lnTo>
                  <a:pt x="114954" y="7425"/>
                </a:lnTo>
                <a:lnTo>
                  <a:pt x="1158451" y="7425"/>
                </a:lnTo>
                <a:lnTo>
                  <a:pt x="1218162" y="28101"/>
                </a:lnTo>
                <a:lnTo>
                  <a:pt x="1247957" y="62230"/>
                </a:lnTo>
                <a:lnTo>
                  <a:pt x="1264025" y="106402"/>
                </a:lnTo>
                <a:lnTo>
                  <a:pt x="1266128" y="130547"/>
                </a:lnTo>
                <a:lnTo>
                  <a:pt x="1266128" y="1115187"/>
                </a:lnTo>
                <a:lnTo>
                  <a:pt x="1257884" y="1162293"/>
                </a:lnTo>
                <a:lnTo>
                  <a:pt x="1234493" y="1202235"/>
                </a:lnTo>
                <a:lnTo>
                  <a:pt x="1179542" y="1235894"/>
                </a:lnTo>
                <a:lnTo>
                  <a:pt x="1158451" y="1238281"/>
                </a:lnTo>
                <a:lnTo>
                  <a:pt x="114954" y="1238281"/>
                </a:lnTo>
                <a:lnTo>
                  <a:pt x="55242" y="1217604"/>
                </a:lnTo>
                <a:lnTo>
                  <a:pt x="25470" y="1183482"/>
                </a:lnTo>
                <a:lnTo>
                  <a:pt x="9504" y="1139313"/>
                </a:lnTo>
                <a:lnTo>
                  <a:pt x="7425" y="1115187"/>
                </a:lnTo>
                <a:lnTo>
                  <a:pt x="7425" y="130547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4F81BC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7" name="Freeform 3"/>
          <p:cNvSpPr/>
          <p:nvPr/>
        </p:nvSpPr>
        <p:spPr>
          <a:xfrm>
            <a:off x="8987266" y="4111440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8" name="Freeform 3"/>
          <p:cNvSpPr/>
          <p:nvPr/>
        </p:nvSpPr>
        <p:spPr>
          <a:xfrm>
            <a:off x="8987266" y="4636456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9" name="Freeform 3"/>
          <p:cNvSpPr/>
          <p:nvPr/>
        </p:nvSpPr>
        <p:spPr>
          <a:xfrm>
            <a:off x="8987266" y="5162215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0" name="TextBox 1"/>
          <p:cNvSpPr txBox="1"/>
          <p:nvPr/>
        </p:nvSpPr>
        <p:spPr>
          <a:xfrm>
            <a:off x="622300" y="3492500"/>
            <a:ext cx="910506" cy="1533753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900"/>
              </a:lnSpc>
              <a:tabLst>
                <a:tab pos="279400" algn="l"/>
                <a:tab pos="368300" algn="l"/>
              </a:tabLst>
            </a:pPr>
            <a:r>
              <a:rPr lang="en-US" altLang="zh-CN" sz="175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赞美切入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500"/>
              </a:lnSpc>
              <a:tabLst>
                <a:tab pos="279400" algn="l"/>
                <a:tab pos="3683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企业好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279400" algn="l"/>
                <a:tab pos="3683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能力强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279400" algn="l"/>
                <a:tab pos="3683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思路新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1" name="TextBox 1"/>
          <p:cNvSpPr txBox="1"/>
          <p:nvPr/>
        </p:nvSpPr>
        <p:spPr>
          <a:xfrm>
            <a:off x="2641600" y="3492500"/>
            <a:ext cx="1090042" cy="1533753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900"/>
              </a:lnSpc>
              <a:tabLst>
                <a:tab pos="279400" algn="l"/>
                <a:tab pos="368300" algn="l"/>
              </a:tabLst>
            </a:pPr>
            <a:r>
              <a:rPr lang="en-US" altLang="zh-CN" sz="175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痛点高估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500"/>
              </a:lnSpc>
              <a:tabLst>
                <a:tab pos="279400" algn="l"/>
                <a:tab pos="3683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事业有成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279400" algn="l"/>
                <a:tab pos="3683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时间自由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279400" algn="l"/>
                <a:tab pos="3683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家庭美满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2" name="TextBox 1"/>
          <p:cNvSpPr txBox="1"/>
          <p:nvPr/>
        </p:nvSpPr>
        <p:spPr>
          <a:xfrm>
            <a:off x="4660900" y="3492500"/>
            <a:ext cx="1102866" cy="1533753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900"/>
              </a:lnSpc>
              <a:tabLst>
                <a:tab pos="279400" algn="l"/>
                <a:tab pos="381000" algn="l"/>
              </a:tabLst>
            </a:pPr>
            <a:r>
              <a:rPr lang="en-US" altLang="zh-CN" sz="175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表示怀疑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500"/>
              </a:lnSpc>
              <a:tabLst>
                <a:tab pos="279400" algn="l"/>
                <a:tab pos="3810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时间管理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279400" algn="l"/>
                <a:tab pos="3810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发展空间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279400" algn="l"/>
                <a:tab pos="3810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个人爱好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3" name="TextBox 1"/>
          <p:cNvSpPr txBox="1"/>
          <p:nvPr/>
        </p:nvSpPr>
        <p:spPr>
          <a:xfrm>
            <a:off x="6680200" y="3492500"/>
            <a:ext cx="1102866" cy="1533753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900"/>
              </a:lnSpc>
              <a:tabLst>
                <a:tab pos="292100" algn="l"/>
                <a:tab pos="381000" algn="l"/>
              </a:tabLst>
            </a:pPr>
            <a:r>
              <a:rPr lang="en-US" altLang="zh-CN" sz="175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关心分析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500"/>
              </a:lnSpc>
              <a:tabLst>
                <a:tab pos="292100" algn="l"/>
                <a:tab pos="3810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平台成长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292100" algn="l"/>
                <a:tab pos="3810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个人价值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292100" algn="l"/>
                <a:tab pos="3810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平衡人生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4" name="TextBox 1"/>
          <p:cNvSpPr txBox="1"/>
          <p:nvPr/>
        </p:nvSpPr>
        <p:spPr>
          <a:xfrm>
            <a:off x="8699500" y="3492500"/>
            <a:ext cx="1102866" cy="1533753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900"/>
              </a:lnSpc>
              <a:tabLst>
                <a:tab pos="292100" algn="l"/>
                <a:tab pos="381000" algn="l"/>
              </a:tabLst>
            </a:pPr>
            <a:r>
              <a:rPr lang="en-US" altLang="zh-CN" sz="175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提供帮助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500"/>
              </a:lnSpc>
              <a:tabLst>
                <a:tab pos="292100" algn="l"/>
                <a:tab pos="3810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发展平台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292100" algn="l"/>
                <a:tab pos="3810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社交学习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292100" algn="l"/>
                <a:tab pos="3810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交流分享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5" name="TextBox 1"/>
          <p:cNvSpPr txBox="1"/>
          <p:nvPr/>
        </p:nvSpPr>
        <p:spPr>
          <a:xfrm>
            <a:off x="571500" y="304800"/>
            <a:ext cx="7360989" cy="222625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3200"/>
              </a:lnSpc>
              <a:tabLst>
                <a:tab pos="25400" algn="l"/>
              </a:tabLst>
            </a:pP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接触面谈</a:t>
            </a:r>
            <a:r>
              <a:rPr lang="en-US" altLang="zh-CN" sz="2805" dirty="0">
                <a:solidFill>
                  <a:srgbClr val="000000"/>
                </a:solidFill>
                <a:latin typeface="Segoe UI" panose="020B0502040204020203" pitchFamily="18" charset="0"/>
                <a:ea typeface="微软雅黑" panose="020B0503020204020204" pitchFamily="34" charset="-122"/>
                <a:cs typeface="Segoe UI" panose="020B0502040204020203" pitchFamily="18" charset="0"/>
              </a:rPr>
              <a:t>——</a:t>
            </a: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小企业主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700"/>
              </a:lnSpc>
              <a:tabLst>
                <a:tab pos="254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准增员背景分析：</a:t>
            </a:r>
          </a:p>
          <a:p>
            <a:pPr defTabSz="0">
              <a:lnSpc>
                <a:spcPts val="2700"/>
              </a:lnSpc>
              <a:tabLst>
                <a:tab pos="254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520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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职业：小生意人</a:t>
            </a:r>
          </a:p>
          <a:p>
            <a:pPr defTabSz="0">
              <a:lnSpc>
                <a:spcPts val="2700"/>
              </a:lnSpc>
              <a:tabLst>
                <a:tab pos="254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520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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职业痛点：投资风险大、现金流的短缺、陪伴家人时间少、生活品质低</a:t>
            </a:r>
          </a:p>
          <a:p>
            <a:pPr defTabSz="0">
              <a:lnSpc>
                <a:spcPts val="2700"/>
              </a:lnSpc>
              <a:tabLst>
                <a:tab pos="254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520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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保险优势：打造团队，助人达己；人脉社交，资源整合；黄金行业，终身事业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165227" y="941766"/>
            <a:ext cx="1410934" cy="254710"/>
          </a:xfrm>
          <a:custGeom>
            <a:avLst/>
            <a:gdLst>
              <a:gd name="connsiteX0" fmla="*/ 0 w 1410934"/>
              <a:gd name="connsiteY0" fmla="*/ 0 h 254710"/>
              <a:gd name="connsiteX1" fmla="*/ 1410934 w 1410934"/>
              <a:gd name="connsiteY1" fmla="*/ 0 h 254710"/>
              <a:gd name="connsiteX2" fmla="*/ 1410934 w 1410934"/>
              <a:gd name="connsiteY2" fmla="*/ 254710 h 254710"/>
              <a:gd name="connsiteX3" fmla="*/ 0 w 1410934"/>
              <a:gd name="connsiteY3" fmla="*/ 254710 h 254710"/>
              <a:gd name="connsiteX4" fmla="*/ 0 w 1410934"/>
              <a:gd name="connsiteY4" fmla="*/ 0 h 2547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410934" h="254710">
                <a:moveTo>
                  <a:pt x="0" y="0"/>
                </a:moveTo>
                <a:lnTo>
                  <a:pt x="1410934" y="0"/>
                </a:lnTo>
                <a:lnTo>
                  <a:pt x="1410934" y="254710"/>
                </a:lnTo>
                <a:lnTo>
                  <a:pt x="0" y="254710"/>
                </a:lnTo>
                <a:lnTo>
                  <a:pt x="0" y="0"/>
                </a:lnTo>
              </a:path>
            </a:pathLst>
          </a:custGeom>
          <a:solidFill>
            <a:srgbClr val="006F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243200" y="3243891"/>
            <a:ext cx="1444351" cy="337140"/>
          </a:xfrm>
          <a:custGeom>
            <a:avLst/>
            <a:gdLst>
              <a:gd name="connsiteX0" fmla="*/ 0 w 1444351"/>
              <a:gd name="connsiteY0" fmla="*/ 0 h 337140"/>
              <a:gd name="connsiteX1" fmla="*/ 1444351 w 1444351"/>
              <a:gd name="connsiteY1" fmla="*/ 0 h 337140"/>
              <a:gd name="connsiteX2" fmla="*/ 1444351 w 1444351"/>
              <a:gd name="connsiteY2" fmla="*/ 337140 h 337140"/>
              <a:gd name="connsiteX3" fmla="*/ 0 w 1444351"/>
              <a:gd name="connsiteY3" fmla="*/ 337140 h 337140"/>
              <a:gd name="connsiteX4" fmla="*/ 0 w 1444351"/>
              <a:gd name="connsiteY4" fmla="*/ 0 h 33714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444351" h="337140">
                <a:moveTo>
                  <a:pt x="0" y="0"/>
                </a:moveTo>
                <a:lnTo>
                  <a:pt x="1444351" y="0"/>
                </a:lnTo>
                <a:lnTo>
                  <a:pt x="1444351" y="337140"/>
                </a:lnTo>
                <a:lnTo>
                  <a:pt x="0" y="337140"/>
                </a:lnTo>
                <a:lnTo>
                  <a:pt x="0" y="0"/>
                </a:lnTo>
              </a:path>
            </a:pathLst>
          </a:custGeom>
          <a:solidFill>
            <a:srgbClr val="006F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42346" y="3106437"/>
            <a:ext cx="9334447" cy="27920"/>
          </a:xfrm>
          <a:custGeom>
            <a:avLst/>
            <a:gdLst>
              <a:gd name="connsiteX0" fmla="*/ 7425 w 9334447"/>
              <a:gd name="connsiteY0" fmla="*/ 7425 h 27920"/>
              <a:gd name="connsiteX1" fmla="*/ 9327020 w 9334447"/>
              <a:gd name="connsiteY1" fmla="*/ 20494 h 2792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9334447" h="27920">
                <a:moveTo>
                  <a:pt x="7425" y="7425"/>
                </a:moveTo>
                <a:lnTo>
                  <a:pt x="9327020" y="20494"/>
                </a:lnTo>
              </a:path>
            </a:pathLst>
          </a:custGeom>
          <a:ln w="12700">
            <a:solidFill>
              <a:srgbClr val="006FC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235774" y="1606391"/>
            <a:ext cx="373154" cy="388079"/>
          </a:xfrm>
          <a:custGeom>
            <a:avLst/>
            <a:gdLst>
              <a:gd name="connsiteX0" fmla="*/ 186584 w 373154"/>
              <a:gd name="connsiteY0" fmla="*/ 0 h 388079"/>
              <a:gd name="connsiteX1" fmla="*/ 136979 w 373154"/>
              <a:gd name="connsiteY1" fmla="*/ 6931 h 388079"/>
              <a:gd name="connsiteX2" fmla="*/ 92407 w 373154"/>
              <a:gd name="connsiteY2" fmla="*/ 26491 h 388079"/>
              <a:gd name="connsiteX3" fmla="*/ 54645 w 373154"/>
              <a:gd name="connsiteY3" fmla="*/ 56826 h 388079"/>
              <a:gd name="connsiteX4" fmla="*/ 25471 w 373154"/>
              <a:gd name="connsiteY4" fmla="*/ 96086 h 388079"/>
              <a:gd name="connsiteX5" fmla="*/ 6663 w 373154"/>
              <a:gd name="connsiteY5" fmla="*/ 142416 h 388079"/>
              <a:gd name="connsiteX6" fmla="*/ 0 w 373154"/>
              <a:gd name="connsiteY6" fmla="*/ 193966 h 388079"/>
              <a:gd name="connsiteX7" fmla="*/ 6663 w 373154"/>
              <a:gd name="connsiteY7" fmla="*/ 245577 h 388079"/>
              <a:gd name="connsiteX8" fmla="*/ 25471 w 373154"/>
              <a:gd name="connsiteY8" fmla="*/ 291950 h 388079"/>
              <a:gd name="connsiteX9" fmla="*/ 54645 w 373154"/>
              <a:gd name="connsiteY9" fmla="*/ 331234 h 388079"/>
              <a:gd name="connsiteX10" fmla="*/ 92407 w 373154"/>
              <a:gd name="connsiteY10" fmla="*/ 361583 h 388079"/>
              <a:gd name="connsiteX11" fmla="*/ 136979 w 373154"/>
              <a:gd name="connsiteY11" fmla="*/ 381148 h 388079"/>
              <a:gd name="connsiteX12" fmla="*/ 186584 w 373154"/>
              <a:gd name="connsiteY12" fmla="*/ 388079 h 388079"/>
              <a:gd name="connsiteX13" fmla="*/ 236183 w 373154"/>
              <a:gd name="connsiteY13" fmla="*/ 381148 h 388079"/>
              <a:gd name="connsiteX14" fmla="*/ 280750 w 373154"/>
              <a:gd name="connsiteY14" fmla="*/ 361583 h 388079"/>
              <a:gd name="connsiteX15" fmla="*/ 318511 w 373154"/>
              <a:gd name="connsiteY15" fmla="*/ 331234 h 388079"/>
              <a:gd name="connsiteX16" fmla="*/ 347682 w 373154"/>
              <a:gd name="connsiteY16" fmla="*/ 291950 h 388079"/>
              <a:gd name="connsiteX17" fmla="*/ 366489 w 373154"/>
              <a:gd name="connsiteY17" fmla="*/ 245577 h 388079"/>
              <a:gd name="connsiteX18" fmla="*/ 373154 w 373154"/>
              <a:gd name="connsiteY18" fmla="*/ 193966 h 388079"/>
              <a:gd name="connsiteX19" fmla="*/ 366489 w 373154"/>
              <a:gd name="connsiteY19" fmla="*/ 142416 h 388079"/>
              <a:gd name="connsiteX20" fmla="*/ 347682 w 373154"/>
              <a:gd name="connsiteY20" fmla="*/ 96086 h 388079"/>
              <a:gd name="connsiteX21" fmla="*/ 318511 w 373154"/>
              <a:gd name="connsiteY21" fmla="*/ 56826 h 388079"/>
              <a:gd name="connsiteX22" fmla="*/ 280750 w 373154"/>
              <a:gd name="connsiteY22" fmla="*/ 26491 h 388079"/>
              <a:gd name="connsiteX23" fmla="*/ 236183 w 373154"/>
              <a:gd name="connsiteY23" fmla="*/ 6931 h 388079"/>
              <a:gd name="connsiteX24" fmla="*/ 186584 w 373154"/>
              <a:gd name="connsiteY24" fmla="*/ 0 h 3880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</a:cxnLst>
            <a:rect l="l" t="t" r="r" b="b"/>
            <a:pathLst>
              <a:path w="373154" h="388079">
                <a:moveTo>
                  <a:pt x="186584" y="0"/>
                </a:moveTo>
                <a:lnTo>
                  <a:pt x="136979" y="6931"/>
                </a:lnTo>
                <a:lnTo>
                  <a:pt x="92407" y="26491"/>
                </a:lnTo>
                <a:lnTo>
                  <a:pt x="54645" y="56826"/>
                </a:lnTo>
                <a:lnTo>
                  <a:pt x="25471" y="96086"/>
                </a:lnTo>
                <a:lnTo>
                  <a:pt x="6663" y="142416"/>
                </a:lnTo>
                <a:lnTo>
                  <a:pt x="0" y="193966"/>
                </a:lnTo>
                <a:lnTo>
                  <a:pt x="6663" y="245577"/>
                </a:lnTo>
                <a:lnTo>
                  <a:pt x="25471" y="291950"/>
                </a:lnTo>
                <a:lnTo>
                  <a:pt x="54645" y="331234"/>
                </a:lnTo>
                <a:lnTo>
                  <a:pt x="92407" y="361583"/>
                </a:lnTo>
                <a:lnTo>
                  <a:pt x="136979" y="381148"/>
                </a:lnTo>
                <a:lnTo>
                  <a:pt x="186584" y="388079"/>
                </a:lnTo>
                <a:lnTo>
                  <a:pt x="236183" y="381148"/>
                </a:lnTo>
                <a:lnTo>
                  <a:pt x="280750" y="361583"/>
                </a:lnTo>
                <a:lnTo>
                  <a:pt x="318511" y="331234"/>
                </a:lnTo>
                <a:lnTo>
                  <a:pt x="347682" y="291950"/>
                </a:lnTo>
                <a:lnTo>
                  <a:pt x="366489" y="245577"/>
                </a:lnTo>
                <a:lnTo>
                  <a:pt x="373154" y="193966"/>
                </a:lnTo>
                <a:lnTo>
                  <a:pt x="366489" y="142416"/>
                </a:lnTo>
                <a:lnTo>
                  <a:pt x="347682" y="96086"/>
                </a:lnTo>
                <a:lnTo>
                  <a:pt x="318511" y="56826"/>
                </a:lnTo>
                <a:lnTo>
                  <a:pt x="280750" y="26491"/>
                </a:lnTo>
                <a:lnTo>
                  <a:pt x="236183" y="6931"/>
                </a:lnTo>
                <a:lnTo>
                  <a:pt x="186584" y="0"/>
                </a:lnTo>
              </a:path>
            </a:pathLst>
          </a:custGeom>
          <a:solidFill>
            <a:srgbClr val="16C5C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328702" y="1686442"/>
            <a:ext cx="279260" cy="308029"/>
          </a:xfrm>
          <a:custGeom>
            <a:avLst/>
            <a:gdLst>
              <a:gd name="connsiteX0" fmla="*/ 144374 w 279260"/>
              <a:gd name="connsiteY0" fmla="*/ 0 h 308029"/>
              <a:gd name="connsiteX1" fmla="*/ 79026 w 279260"/>
              <a:gd name="connsiteY1" fmla="*/ 46040 h 308029"/>
              <a:gd name="connsiteX2" fmla="*/ 87462 w 279260"/>
              <a:gd name="connsiteY2" fmla="*/ 179708 h 308029"/>
              <a:gd name="connsiteX3" fmla="*/ 0 w 279260"/>
              <a:gd name="connsiteY3" fmla="*/ 257532 h 308029"/>
              <a:gd name="connsiteX4" fmla="*/ 41094 w 279260"/>
              <a:gd name="connsiteY4" fmla="*/ 300306 h 308029"/>
              <a:gd name="connsiteX5" fmla="*/ 93789 w 279260"/>
              <a:gd name="connsiteY5" fmla="*/ 308029 h 308029"/>
              <a:gd name="connsiteX6" fmla="*/ 148284 w 279260"/>
              <a:gd name="connsiteY6" fmla="*/ 299628 h 308029"/>
              <a:gd name="connsiteX7" fmla="*/ 196403 w 279260"/>
              <a:gd name="connsiteY7" fmla="*/ 276115 h 308029"/>
              <a:gd name="connsiteX8" fmla="*/ 235823 w 279260"/>
              <a:gd name="connsiteY8" fmla="*/ 240019 h 308029"/>
              <a:gd name="connsiteX9" fmla="*/ 264217 w 279260"/>
              <a:gd name="connsiteY9" fmla="*/ 193870 h 308029"/>
              <a:gd name="connsiteX10" fmla="*/ 279260 w 279260"/>
              <a:gd name="connsiteY10" fmla="*/ 140201 h 308029"/>
              <a:gd name="connsiteX11" fmla="*/ 144374 w 279260"/>
              <a:gd name="connsiteY11" fmla="*/ 0 h 30802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</a:cxnLst>
            <a:rect l="l" t="t" r="r" b="b"/>
            <a:pathLst>
              <a:path w="279260" h="308029">
                <a:moveTo>
                  <a:pt x="144374" y="0"/>
                </a:moveTo>
                <a:lnTo>
                  <a:pt x="79026" y="46040"/>
                </a:lnTo>
                <a:lnTo>
                  <a:pt x="87462" y="179708"/>
                </a:lnTo>
                <a:lnTo>
                  <a:pt x="0" y="257532"/>
                </a:lnTo>
                <a:lnTo>
                  <a:pt x="41094" y="300306"/>
                </a:lnTo>
                <a:lnTo>
                  <a:pt x="93789" y="308029"/>
                </a:lnTo>
                <a:lnTo>
                  <a:pt x="148284" y="299628"/>
                </a:lnTo>
                <a:lnTo>
                  <a:pt x="196403" y="276115"/>
                </a:lnTo>
                <a:lnTo>
                  <a:pt x="235823" y="240019"/>
                </a:lnTo>
                <a:lnTo>
                  <a:pt x="264217" y="193870"/>
                </a:lnTo>
                <a:lnTo>
                  <a:pt x="279260" y="140201"/>
                </a:lnTo>
                <a:lnTo>
                  <a:pt x="144374" y="0"/>
                </a:lnTo>
              </a:path>
            </a:pathLst>
          </a:custGeom>
          <a:solidFill>
            <a:srgbClr val="11969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300453" y="2172695"/>
            <a:ext cx="250507" cy="179857"/>
          </a:xfrm>
          <a:custGeom>
            <a:avLst/>
            <a:gdLst>
              <a:gd name="connsiteX0" fmla="*/ 128469 w 250507"/>
              <a:gd name="connsiteY0" fmla="*/ 0 h 179857"/>
              <a:gd name="connsiteX1" fmla="*/ 84789 w 250507"/>
              <a:gd name="connsiteY1" fmla="*/ 7721 h 179857"/>
              <a:gd name="connsiteX2" fmla="*/ 82220 w 250507"/>
              <a:gd name="connsiteY2" fmla="*/ 8911 h 179857"/>
              <a:gd name="connsiteX3" fmla="*/ 80943 w 250507"/>
              <a:gd name="connsiteY3" fmla="*/ 8911 h 179857"/>
              <a:gd name="connsiteX4" fmla="*/ 79650 w 250507"/>
              <a:gd name="connsiteY4" fmla="*/ 9950 h 179857"/>
              <a:gd name="connsiteX5" fmla="*/ 78373 w 250507"/>
              <a:gd name="connsiteY5" fmla="*/ 9950 h 179857"/>
              <a:gd name="connsiteX6" fmla="*/ 77081 w 250507"/>
              <a:gd name="connsiteY6" fmla="*/ 11138 h 179857"/>
              <a:gd name="connsiteX7" fmla="*/ 75804 w 250507"/>
              <a:gd name="connsiteY7" fmla="*/ 11138 h 179857"/>
              <a:gd name="connsiteX8" fmla="*/ 74512 w 250507"/>
              <a:gd name="connsiteY8" fmla="*/ 12177 h 179857"/>
              <a:gd name="connsiteX9" fmla="*/ 73235 w 250507"/>
              <a:gd name="connsiteY9" fmla="*/ 12177 h 179857"/>
              <a:gd name="connsiteX10" fmla="*/ 73235 w 250507"/>
              <a:gd name="connsiteY10" fmla="*/ 13365 h 179857"/>
              <a:gd name="connsiteX11" fmla="*/ 71943 w 250507"/>
              <a:gd name="connsiteY11" fmla="*/ 13365 h 179857"/>
              <a:gd name="connsiteX12" fmla="*/ 70666 w 250507"/>
              <a:gd name="connsiteY12" fmla="*/ 14406 h 179857"/>
              <a:gd name="connsiteX13" fmla="*/ 69373 w 250507"/>
              <a:gd name="connsiteY13" fmla="*/ 14406 h 179857"/>
              <a:gd name="connsiteX14" fmla="*/ 69373 w 250507"/>
              <a:gd name="connsiteY14" fmla="*/ 15594 h 179857"/>
              <a:gd name="connsiteX15" fmla="*/ 66804 w 250507"/>
              <a:gd name="connsiteY15" fmla="*/ 15594 h 179857"/>
              <a:gd name="connsiteX16" fmla="*/ 66804 w 250507"/>
              <a:gd name="connsiteY16" fmla="*/ 16634 h 179857"/>
              <a:gd name="connsiteX17" fmla="*/ 65526 w 250507"/>
              <a:gd name="connsiteY17" fmla="*/ 16634 h 179857"/>
              <a:gd name="connsiteX18" fmla="*/ 65526 w 250507"/>
              <a:gd name="connsiteY18" fmla="*/ 17821 h 179857"/>
              <a:gd name="connsiteX19" fmla="*/ 64235 w 250507"/>
              <a:gd name="connsiteY19" fmla="*/ 17821 h 179857"/>
              <a:gd name="connsiteX20" fmla="*/ 62957 w 250507"/>
              <a:gd name="connsiteY20" fmla="*/ 18860 h 179857"/>
              <a:gd name="connsiteX21" fmla="*/ 61664 w 250507"/>
              <a:gd name="connsiteY21" fmla="*/ 18860 h 179857"/>
              <a:gd name="connsiteX22" fmla="*/ 61664 w 250507"/>
              <a:gd name="connsiteY22" fmla="*/ 20050 h 179857"/>
              <a:gd name="connsiteX23" fmla="*/ 60387 w 250507"/>
              <a:gd name="connsiteY23" fmla="*/ 20050 h 179857"/>
              <a:gd name="connsiteX24" fmla="*/ 59095 w 250507"/>
              <a:gd name="connsiteY24" fmla="*/ 21238 h 179857"/>
              <a:gd name="connsiteX25" fmla="*/ 57818 w 250507"/>
              <a:gd name="connsiteY25" fmla="*/ 22277 h 179857"/>
              <a:gd name="connsiteX26" fmla="*/ 56526 w 250507"/>
              <a:gd name="connsiteY26" fmla="*/ 22277 h 179857"/>
              <a:gd name="connsiteX27" fmla="*/ 56526 w 250507"/>
              <a:gd name="connsiteY27" fmla="*/ 23464 h 179857"/>
              <a:gd name="connsiteX28" fmla="*/ 55249 w 250507"/>
              <a:gd name="connsiteY28" fmla="*/ 23464 h 179857"/>
              <a:gd name="connsiteX29" fmla="*/ 55249 w 250507"/>
              <a:gd name="connsiteY29" fmla="*/ 24504 h 179857"/>
              <a:gd name="connsiteX30" fmla="*/ 53957 w 250507"/>
              <a:gd name="connsiteY30" fmla="*/ 24504 h 179857"/>
              <a:gd name="connsiteX31" fmla="*/ 53957 w 250507"/>
              <a:gd name="connsiteY31" fmla="*/ 25693 h 179857"/>
              <a:gd name="connsiteX32" fmla="*/ 52679 w 250507"/>
              <a:gd name="connsiteY32" fmla="*/ 25693 h 179857"/>
              <a:gd name="connsiteX33" fmla="*/ 52679 w 250507"/>
              <a:gd name="connsiteY33" fmla="*/ 26733 h 179857"/>
              <a:gd name="connsiteX34" fmla="*/ 24854 w 250507"/>
              <a:gd name="connsiteY34" fmla="*/ 64974 h 179857"/>
              <a:gd name="connsiteX35" fmla="*/ 0 w 250507"/>
              <a:gd name="connsiteY35" fmla="*/ 179857 h 179857"/>
              <a:gd name="connsiteX36" fmla="*/ 250507 w 250507"/>
              <a:gd name="connsiteY36" fmla="*/ 179857 h 179857"/>
              <a:gd name="connsiteX37" fmla="*/ 249187 w 250507"/>
              <a:gd name="connsiteY37" fmla="*/ 169904 h 179857"/>
              <a:gd name="connsiteX38" fmla="*/ 128469 w 250507"/>
              <a:gd name="connsiteY38" fmla="*/ 169904 h 179857"/>
              <a:gd name="connsiteX39" fmla="*/ 95170 w 250507"/>
              <a:gd name="connsiteY39" fmla="*/ 164178 h 179857"/>
              <a:gd name="connsiteX40" fmla="*/ 68252 w 250507"/>
              <a:gd name="connsiteY40" fmla="*/ 148482 h 179857"/>
              <a:gd name="connsiteX41" fmla="*/ 50244 w 250507"/>
              <a:gd name="connsiteY41" fmla="*/ 125043 h 179857"/>
              <a:gd name="connsiteX42" fmla="*/ 43679 w 250507"/>
              <a:gd name="connsiteY42" fmla="*/ 96090 h 179857"/>
              <a:gd name="connsiteX43" fmla="*/ 43679 w 250507"/>
              <a:gd name="connsiteY43" fmla="*/ 90448 h 179857"/>
              <a:gd name="connsiteX44" fmla="*/ 44972 w 250507"/>
              <a:gd name="connsiteY44" fmla="*/ 83764 h 179857"/>
              <a:gd name="connsiteX45" fmla="*/ 46249 w 250507"/>
              <a:gd name="connsiteY45" fmla="*/ 78120 h 179857"/>
              <a:gd name="connsiteX46" fmla="*/ 148096 w 250507"/>
              <a:gd name="connsiteY46" fmla="*/ 78120 h 179857"/>
              <a:gd name="connsiteX47" fmla="*/ 150301 w 250507"/>
              <a:gd name="connsiteY47" fmla="*/ 65941 h 179857"/>
              <a:gd name="connsiteX48" fmla="*/ 233035 w 250507"/>
              <a:gd name="connsiteY48" fmla="*/ 65941 h 179857"/>
              <a:gd name="connsiteX49" fmla="*/ 232521 w 250507"/>
              <a:gd name="connsiteY49" fmla="*/ 64754 h 179857"/>
              <a:gd name="connsiteX50" fmla="*/ 217163 w 250507"/>
              <a:gd name="connsiteY50" fmla="*/ 38596 h 179857"/>
              <a:gd name="connsiteX51" fmla="*/ 193500 w 250507"/>
              <a:gd name="connsiteY51" fmla="*/ 18118 h 179857"/>
              <a:gd name="connsiteX52" fmla="*/ 163333 w 250507"/>
              <a:gd name="connsiteY52" fmla="*/ 4770 h 179857"/>
              <a:gd name="connsiteX53" fmla="*/ 128469 w 250507"/>
              <a:gd name="connsiteY53" fmla="*/ 0 h 17985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  <a:cxn ang="25">
                <a:pos x="connsiteX25" y="connsiteY25"/>
              </a:cxn>
              <a:cxn ang="26">
                <a:pos x="connsiteX26" y="connsiteY26"/>
              </a:cxn>
              <a:cxn ang="27">
                <a:pos x="connsiteX27" y="connsiteY27"/>
              </a:cxn>
              <a:cxn ang="28">
                <a:pos x="connsiteX28" y="connsiteY28"/>
              </a:cxn>
              <a:cxn ang="29">
                <a:pos x="connsiteX29" y="connsiteY29"/>
              </a:cxn>
              <a:cxn ang="30">
                <a:pos x="connsiteX30" y="connsiteY30"/>
              </a:cxn>
              <a:cxn ang="31">
                <a:pos x="connsiteX31" y="connsiteY31"/>
              </a:cxn>
              <a:cxn ang="32">
                <a:pos x="connsiteX32" y="connsiteY32"/>
              </a:cxn>
              <a:cxn ang="33">
                <a:pos x="connsiteX33" y="connsiteY33"/>
              </a:cxn>
              <a:cxn ang="34">
                <a:pos x="connsiteX34" y="connsiteY34"/>
              </a:cxn>
              <a:cxn ang="35">
                <a:pos x="connsiteX35" y="connsiteY35"/>
              </a:cxn>
              <a:cxn ang="36">
                <a:pos x="connsiteX36" y="connsiteY36"/>
              </a:cxn>
              <a:cxn ang="37">
                <a:pos x="connsiteX37" y="connsiteY37"/>
              </a:cxn>
              <a:cxn ang="38">
                <a:pos x="connsiteX38" y="connsiteY38"/>
              </a:cxn>
              <a:cxn ang="39">
                <a:pos x="connsiteX39" y="connsiteY39"/>
              </a:cxn>
              <a:cxn ang="40">
                <a:pos x="connsiteX40" y="connsiteY40"/>
              </a:cxn>
              <a:cxn ang="41">
                <a:pos x="connsiteX41" y="connsiteY41"/>
              </a:cxn>
              <a:cxn ang="42">
                <a:pos x="connsiteX42" y="connsiteY42"/>
              </a:cxn>
              <a:cxn ang="43">
                <a:pos x="connsiteX43" y="connsiteY43"/>
              </a:cxn>
              <a:cxn ang="44">
                <a:pos x="connsiteX44" y="connsiteY44"/>
              </a:cxn>
              <a:cxn ang="45">
                <a:pos x="connsiteX45" y="connsiteY45"/>
              </a:cxn>
              <a:cxn ang="46">
                <a:pos x="connsiteX46" y="connsiteY46"/>
              </a:cxn>
              <a:cxn ang="47">
                <a:pos x="connsiteX47" y="connsiteY47"/>
              </a:cxn>
              <a:cxn ang="48">
                <a:pos x="connsiteX48" y="connsiteY48"/>
              </a:cxn>
              <a:cxn ang="49">
                <a:pos x="connsiteX49" y="connsiteY49"/>
              </a:cxn>
              <a:cxn ang="50">
                <a:pos x="connsiteX50" y="connsiteY50"/>
              </a:cxn>
              <a:cxn ang="51">
                <a:pos x="connsiteX51" y="connsiteY51"/>
              </a:cxn>
              <a:cxn ang="52">
                <a:pos x="connsiteX52" y="connsiteY52"/>
              </a:cxn>
              <a:cxn ang="53">
                <a:pos x="connsiteX53" y="connsiteY53"/>
              </a:cxn>
            </a:cxnLst>
            <a:rect l="l" t="t" r="r" b="b"/>
            <a:pathLst>
              <a:path w="250507" h="179857">
                <a:moveTo>
                  <a:pt x="128469" y="0"/>
                </a:moveTo>
                <a:lnTo>
                  <a:pt x="84789" y="7721"/>
                </a:lnTo>
                <a:lnTo>
                  <a:pt x="82220" y="8911"/>
                </a:lnTo>
                <a:lnTo>
                  <a:pt x="80943" y="8911"/>
                </a:lnTo>
                <a:lnTo>
                  <a:pt x="79650" y="9950"/>
                </a:lnTo>
                <a:lnTo>
                  <a:pt x="78373" y="9950"/>
                </a:lnTo>
                <a:lnTo>
                  <a:pt x="77081" y="11138"/>
                </a:lnTo>
                <a:lnTo>
                  <a:pt x="75804" y="11138"/>
                </a:lnTo>
                <a:lnTo>
                  <a:pt x="74512" y="12177"/>
                </a:lnTo>
                <a:lnTo>
                  <a:pt x="73235" y="12177"/>
                </a:lnTo>
                <a:lnTo>
                  <a:pt x="73235" y="13365"/>
                </a:lnTo>
                <a:lnTo>
                  <a:pt x="71943" y="13365"/>
                </a:lnTo>
                <a:lnTo>
                  <a:pt x="70666" y="14406"/>
                </a:lnTo>
                <a:lnTo>
                  <a:pt x="69373" y="14406"/>
                </a:lnTo>
                <a:lnTo>
                  <a:pt x="69373" y="15594"/>
                </a:lnTo>
                <a:lnTo>
                  <a:pt x="66804" y="15594"/>
                </a:lnTo>
                <a:lnTo>
                  <a:pt x="66804" y="16634"/>
                </a:lnTo>
                <a:lnTo>
                  <a:pt x="65526" y="16634"/>
                </a:lnTo>
                <a:lnTo>
                  <a:pt x="65526" y="17821"/>
                </a:lnTo>
                <a:lnTo>
                  <a:pt x="64235" y="17821"/>
                </a:lnTo>
                <a:lnTo>
                  <a:pt x="62957" y="18860"/>
                </a:lnTo>
                <a:lnTo>
                  <a:pt x="61664" y="18860"/>
                </a:lnTo>
                <a:lnTo>
                  <a:pt x="61664" y="20050"/>
                </a:lnTo>
                <a:lnTo>
                  <a:pt x="60387" y="20050"/>
                </a:lnTo>
                <a:lnTo>
                  <a:pt x="59095" y="21238"/>
                </a:lnTo>
                <a:lnTo>
                  <a:pt x="57818" y="22277"/>
                </a:lnTo>
                <a:lnTo>
                  <a:pt x="56526" y="22277"/>
                </a:lnTo>
                <a:lnTo>
                  <a:pt x="56526" y="23464"/>
                </a:lnTo>
                <a:lnTo>
                  <a:pt x="55249" y="23464"/>
                </a:lnTo>
                <a:lnTo>
                  <a:pt x="55249" y="24504"/>
                </a:lnTo>
                <a:lnTo>
                  <a:pt x="53957" y="24504"/>
                </a:lnTo>
                <a:lnTo>
                  <a:pt x="53957" y="25693"/>
                </a:lnTo>
                <a:lnTo>
                  <a:pt x="52679" y="25693"/>
                </a:lnTo>
                <a:lnTo>
                  <a:pt x="52679" y="26733"/>
                </a:lnTo>
                <a:lnTo>
                  <a:pt x="24854" y="64974"/>
                </a:lnTo>
                <a:lnTo>
                  <a:pt x="0" y="179857"/>
                </a:lnTo>
                <a:lnTo>
                  <a:pt x="250507" y="179857"/>
                </a:lnTo>
                <a:lnTo>
                  <a:pt x="249187" y="169904"/>
                </a:lnTo>
                <a:lnTo>
                  <a:pt x="128469" y="169904"/>
                </a:lnTo>
                <a:lnTo>
                  <a:pt x="95170" y="164178"/>
                </a:lnTo>
                <a:lnTo>
                  <a:pt x="68252" y="148482"/>
                </a:lnTo>
                <a:lnTo>
                  <a:pt x="50244" y="125043"/>
                </a:lnTo>
                <a:lnTo>
                  <a:pt x="43679" y="96090"/>
                </a:lnTo>
                <a:lnTo>
                  <a:pt x="43679" y="90448"/>
                </a:lnTo>
                <a:lnTo>
                  <a:pt x="44972" y="83764"/>
                </a:lnTo>
                <a:lnTo>
                  <a:pt x="46249" y="78120"/>
                </a:lnTo>
                <a:lnTo>
                  <a:pt x="148096" y="78120"/>
                </a:lnTo>
                <a:lnTo>
                  <a:pt x="150301" y="65941"/>
                </a:lnTo>
                <a:lnTo>
                  <a:pt x="233035" y="65941"/>
                </a:lnTo>
                <a:lnTo>
                  <a:pt x="232521" y="64754"/>
                </a:lnTo>
                <a:lnTo>
                  <a:pt x="217163" y="38596"/>
                </a:lnTo>
                <a:lnTo>
                  <a:pt x="193500" y="18118"/>
                </a:lnTo>
                <a:lnTo>
                  <a:pt x="163333" y="4770"/>
                </a:lnTo>
                <a:lnTo>
                  <a:pt x="128469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428922" y="2307847"/>
            <a:ext cx="120718" cy="34753"/>
          </a:xfrm>
          <a:custGeom>
            <a:avLst/>
            <a:gdLst>
              <a:gd name="connsiteX0" fmla="*/ 116105 w 120718"/>
              <a:gd name="connsiteY0" fmla="*/ 0 h 34753"/>
              <a:gd name="connsiteX1" fmla="*/ 70650 w 120718"/>
              <a:gd name="connsiteY1" fmla="*/ 0 h 34753"/>
              <a:gd name="connsiteX2" fmla="*/ 57800 w 120718"/>
              <a:gd name="connsiteY2" fmla="*/ 14391 h 34753"/>
              <a:gd name="connsiteX3" fmla="*/ 41101 w 120718"/>
              <a:gd name="connsiteY3" fmla="*/ 25341 h 34753"/>
              <a:gd name="connsiteX4" fmla="*/ 21513 w 120718"/>
              <a:gd name="connsiteY4" fmla="*/ 32310 h 34753"/>
              <a:gd name="connsiteX5" fmla="*/ 0 w 120718"/>
              <a:gd name="connsiteY5" fmla="*/ 34753 h 34753"/>
              <a:gd name="connsiteX6" fmla="*/ 120718 w 120718"/>
              <a:gd name="connsiteY6" fmla="*/ 34753 h 34753"/>
              <a:gd name="connsiteX7" fmla="*/ 116105 w 120718"/>
              <a:gd name="connsiteY7" fmla="*/ 0 h 3475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120718" h="34753">
                <a:moveTo>
                  <a:pt x="116105" y="0"/>
                </a:moveTo>
                <a:lnTo>
                  <a:pt x="70650" y="0"/>
                </a:lnTo>
                <a:lnTo>
                  <a:pt x="57800" y="14391"/>
                </a:lnTo>
                <a:lnTo>
                  <a:pt x="41101" y="25341"/>
                </a:lnTo>
                <a:lnTo>
                  <a:pt x="21513" y="32310"/>
                </a:lnTo>
                <a:lnTo>
                  <a:pt x="0" y="34753"/>
                </a:lnTo>
                <a:lnTo>
                  <a:pt x="120718" y="34753"/>
                </a:lnTo>
                <a:lnTo>
                  <a:pt x="11610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422492" y="2313492"/>
            <a:ext cx="60372" cy="17822"/>
          </a:xfrm>
          <a:custGeom>
            <a:avLst/>
            <a:gdLst>
              <a:gd name="connsiteX0" fmla="*/ 29555 w 60372"/>
              <a:gd name="connsiteY0" fmla="*/ 0 h 17822"/>
              <a:gd name="connsiteX1" fmla="*/ 3861 w 60372"/>
              <a:gd name="connsiteY1" fmla="*/ 0 h 17822"/>
              <a:gd name="connsiteX2" fmla="*/ 0 w 60372"/>
              <a:gd name="connsiteY2" fmla="*/ 3415 h 17822"/>
              <a:gd name="connsiteX3" fmla="*/ 0 w 60372"/>
              <a:gd name="connsiteY3" fmla="*/ 14554 h 17822"/>
              <a:gd name="connsiteX4" fmla="*/ 3861 w 60372"/>
              <a:gd name="connsiteY4" fmla="*/ 17822 h 17822"/>
              <a:gd name="connsiteX5" fmla="*/ 29555 w 60372"/>
              <a:gd name="connsiteY5" fmla="*/ 17822 h 17822"/>
              <a:gd name="connsiteX6" fmla="*/ 34693 w 60372"/>
              <a:gd name="connsiteY6" fmla="*/ 15594 h 17822"/>
              <a:gd name="connsiteX7" fmla="*/ 34693 w 60372"/>
              <a:gd name="connsiteY7" fmla="*/ 11138 h 17822"/>
              <a:gd name="connsiteX8" fmla="*/ 43679 w 60372"/>
              <a:gd name="connsiteY8" fmla="*/ 10098 h 17822"/>
              <a:gd name="connsiteX9" fmla="*/ 52679 w 60372"/>
              <a:gd name="connsiteY9" fmla="*/ 7870 h 17822"/>
              <a:gd name="connsiteX10" fmla="*/ 60372 w 60372"/>
              <a:gd name="connsiteY10" fmla="*/ 4455 h 17822"/>
              <a:gd name="connsiteX11" fmla="*/ 34693 w 60372"/>
              <a:gd name="connsiteY11" fmla="*/ 4455 h 17822"/>
              <a:gd name="connsiteX12" fmla="*/ 29555 w 60372"/>
              <a:gd name="connsiteY12" fmla="*/ 0 h 178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</a:cxnLst>
            <a:rect l="l" t="t" r="r" b="b"/>
            <a:pathLst>
              <a:path w="60372" h="17822">
                <a:moveTo>
                  <a:pt x="29555" y="0"/>
                </a:moveTo>
                <a:lnTo>
                  <a:pt x="3861" y="0"/>
                </a:lnTo>
                <a:lnTo>
                  <a:pt x="0" y="3415"/>
                </a:lnTo>
                <a:lnTo>
                  <a:pt x="0" y="14554"/>
                </a:lnTo>
                <a:lnTo>
                  <a:pt x="3861" y="17822"/>
                </a:lnTo>
                <a:lnTo>
                  <a:pt x="29555" y="17822"/>
                </a:lnTo>
                <a:lnTo>
                  <a:pt x="34693" y="15594"/>
                </a:lnTo>
                <a:lnTo>
                  <a:pt x="34693" y="11138"/>
                </a:lnTo>
                <a:lnTo>
                  <a:pt x="43679" y="10098"/>
                </a:lnTo>
                <a:lnTo>
                  <a:pt x="52679" y="7870"/>
                </a:lnTo>
                <a:lnTo>
                  <a:pt x="60372" y="4455"/>
                </a:lnTo>
                <a:lnTo>
                  <a:pt x="34693" y="4455"/>
                </a:lnTo>
                <a:lnTo>
                  <a:pt x="2955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457186" y="2258687"/>
            <a:ext cx="87842" cy="59260"/>
          </a:xfrm>
          <a:custGeom>
            <a:avLst/>
            <a:gdLst>
              <a:gd name="connsiteX0" fmla="*/ 81347 w 87842"/>
              <a:gd name="connsiteY0" fmla="*/ 0 h 59260"/>
              <a:gd name="connsiteX1" fmla="*/ 55234 w 87842"/>
              <a:gd name="connsiteY1" fmla="*/ 0 h 59260"/>
              <a:gd name="connsiteX2" fmla="*/ 55234 w 87842"/>
              <a:gd name="connsiteY2" fmla="*/ 3417 h 59260"/>
              <a:gd name="connsiteX3" fmla="*/ 56512 w 87842"/>
              <a:gd name="connsiteY3" fmla="*/ 6684 h 59260"/>
              <a:gd name="connsiteX4" fmla="*/ 56512 w 87842"/>
              <a:gd name="connsiteY4" fmla="*/ 16783 h 59260"/>
              <a:gd name="connsiteX5" fmla="*/ 21832 w 87842"/>
              <a:gd name="connsiteY5" fmla="*/ 52577 h 59260"/>
              <a:gd name="connsiteX6" fmla="*/ 15416 w 87842"/>
              <a:gd name="connsiteY6" fmla="*/ 55993 h 59260"/>
              <a:gd name="connsiteX7" fmla="*/ 7707 w 87842"/>
              <a:gd name="connsiteY7" fmla="*/ 58220 h 59260"/>
              <a:gd name="connsiteX8" fmla="*/ 0 w 87842"/>
              <a:gd name="connsiteY8" fmla="*/ 59260 h 59260"/>
              <a:gd name="connsiteX9" fmla="*/ 25678 w 87842"/>
              <a:gd name="connsiteY9" fmla="*/ 59260 h 59260"/>
              <a:gd name="connsiteX10" fmla="*/ 32110 w 87842"/>
              <a:gd name="connsiteY10" fmla="*/ 55993 h 59260"/>
              <a:gd name="connsiteX11" fmla="*/ 37249 w 87842"/>
              <a:gd name="connsiteY11" fmla="*/ 53616 h 59260"/>
              <a:gd name="connsiteX12" fmla="*/ 42387 w 87842"/>
              <a:gd name="connsiteY12" fmla="*/ 49159 h 59260"/>
              <a:gd name="connsiteX13" fmla="*/ 87842 w 87842"/>
              <a:gd name="connsiteY13" fmla="*/ 49159 h 59260"/>
              <a:gd name="connsiteX14" fmla="*/ 81347 w 87842"/>
              <a:gd name="connsiteY14" fmla="*/ 0 h 5926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</a:cxnLst>
            <a:rect l="l" t="t" r="r" b="b"/>
            <a:pathLst>
              <a:path w="87842" h="59260">
                <a:moveTo>
                  <a:pt x="81347" y="0"/>
                </a:moveTo>
                <a:lnTo>
                  <a:pt x="55234" y="0"/>
                </a:lnTo>
                <a:lnTo>
                  <a:pt x="55234" y="3417"/>
                </a:lnTo>
                <a:lnTo>
                  <a:pt x="56512" y="6684"/>
                </a:lnTo>
                <a:lnTo>
                  <a:pt x="56512" y="16783"/>
                </a:lnTo>
                <a:lnTo>
                  <a:pt x="21832" y="52577"/>
                </a:lnTo>
                <a:lnTo>
                  <a:pt x="15416" y="55993"/>
                </a:lnTo>
                <a:lnTo>
                  <a:pt x="7707" y="58220"/>
                </a:lnTo>
                <a:lnTo>
                  <a:pt x="0" y="59260"/>
                </a:lnTo>
                <a:lnTo>
                  <a:pt x="25678" y="59260"/>
                </a:lnTo>
                <a:lnTo>
                  <a:pt x="32110" y="55993"/>
                </a:lnTo>
                <a:lnTo>
                  <a:pt x="37249" y="53616"/>
                </a:lnTo>
                <a:lnTo>
                  <a:pt x="42387" y="49159"/>
                </a:lnTo>
                <a:lnTo>
                  <a:pt x="87842" y="49159"/>
                </a:lnTo>
                <a:lnTo>
                  <a:pt x="81347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345425" y="2250815"/>
            <a:ext cx="103123" cy="9060"/>
          </a:xfrm>
          <a:custGeom>
            <a:avLst/>
            <a:gdLst>
              <a:gd name="connsiteX0" fmla="*/ 103123 w 103123"/>
              <a:gd name="connsiteY0" fmla="*/ 0 h 9060"/>
              <a:gd name="connsiteX1" fmla="*/ 1277 w 103123"/>
              <a:gd name="connsiteY1" fmla="*/ 0 h 9060"/>
              <a:gd name="connsiteX2" fmla="*/ 1277 w 103123"/>
              <a:gd name="connsiteY2" fmla="*/ 4603 h 9060"/>
              <a:gd name="connsiteX3" fmla="*/ 0 w 103123"/>
              <a:gd name="connsiteY3" fmla="*/ 7871 h 9060"/>
              <a:gd name="connsiteX4" fmla="*/ 101483 w 103123"/>
              <a:gd name="connsiteY4" fmla="*/ 9060 h 9060"/>
              <a:gd name="connsiteX5" fmla="*/ 103123 w 103123"/>
              <a:gd name="connsiteY5" fmla="*/ 0 h 906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103123" h="9060">
                <a:moveTo>
                  <a:pt x="103123" y="0"/>
                </a:moveTo>
                <a:lnTo>
                  <a:pt x="1277" y="0"/>
                </a:lnTo>
                <a:lnTo>
                  <a:pt x="1277" y="4603"/>
                </a:lnTo>
                <a:lnTo>
                  <a:pt x="0" y="7871"/>
                </a:lnTo>
                <a:lnTo>
                  <a:pt x="101483" y="9060"/>
                </a:lnTo>
                <a:lnTo>
                  <a:pt x="103123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450755" y="2238637"/>
            <a:ext cx="87778" cy="21239"/>
          </a:xfrm>
          <a:custGeom>
            <a:avLst/>
            <a:gdLst>
              <a:gd name="connsiteX0" fmla="*/ 82733 w 87778"/>
              <a:gd name="connsiteY0" fmla="*/ 0 h 21239"/>
              <a:gd name="connsiteX1" fmla="*/ 0 w 87778"/>
              <a:gd name="connsiteY1" fmla="*/ 0 h 21239"/>
              <a:gd name="connsiteX2" fmla="*/ 9000 w 87778"/>
              <a:gd name="connsiteY2" fmla="*/ 21239 h 21239"/>
              <a:gd name="connsiteX3" fmla="*/ 61664 w 87778"/>
              <a:gd name="connsiteY3" fmla="*/ 20050 h 21239"/>
              <a:gd name="connsiteX4" fmla="*/ 87778 w 87778"/>
              <a:gd name="connsiteY4" fmla="*/ 20050 h 21239"/>
              <a:gd name="connsiteX5" fmla="*/ 87358 w 87778"/>
              <a:gd name="connsiteY5" fmla="*/ 16782 h 21239"/>
              <a:gd name="connsiteX6" fmla="*/ 86067 w 87778"/>
              <a:gd name="connsiteY6" fmla="*/ 7724 h 21239"/>
              <a:gd name="connsiteX7" fmla="*/ 82733 w 87778"/>
              <a:gd name="connsiteY7" fmla="*/ 0 h 212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87778" h="21239">
                <a:moveTo>
                  <a:pt x="82733" y="0"/>
                </a:moveTo>
                <a:lnTo>
                  <a:pt x="0" y="0"/>
                </a:lnTo>
                <a:lnTo>
                  <a:pt x="9000" y="21239"/>
                </a:lnTo>
                <a:lnTo>
                  <a:pt x="61664" y="20050"/>
                </a:lnTo>
                <a:lnTo>
                  <a:pt x="87778" y="20050"/>
                </a:lnTo>
                <a:lnTo>
                  <a:pt x="87358" y="16782"/>
                </a:lnTo>
                <a:lnTo>
                  <a:pt x="86067" y="7724"/>
                </a:lnTo>
                <a:lnTo>
                  <a:pt x="82733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91468" y="2355968"/>
            <a:ext cx="271048" cy="117478"/>
          </a:xfrm>
          <a:custGeom>
            <a:avLst/>
            <a:gdLst>
              <a:gd name="connsiteX0" fmla="*/ 95066 w 271048"/>
              <a:gd name="connsiteY0" fmla="*/ 0 h 117478"/>
              <a:gd name="connsiteX1" fmla="*/ 58349 w 271048"/>
              <a:gd name="connsiteY1" fmla="*/ 17728 h 117478"/>
              <a:gd name="connsiteX2" fmla="*/ 28730 w 271048"/>
              <a:gd name="connsiteY2" fmla="*/ 44499 h 117478"/>
              <a:gd name="connsiteX3" fmla="*/ 8529 w 271048"/>
              <a:gd name="connsiteY3" fmla="*/ 78362 h 117478"/>
              <a:gd name="connsiteX4" fmla="*/ 0 w 271048"/>
              <a:gd name="connsiteY4" fmla="*/ 117478 h 117478"/>
              <a:gd name="connsiteX5" fmla="*/ 271048 w 271048"/>
              <a:gd name="connsiteY5" fmla="*/ 117478 h 117478"/>
              <a:gd name="connsiteX6" fmla="*/ 262697 w 271048"/>
              <a:gd name="connsiteY6" fmla="*/ 78194 h 117478"/>
              <a:gd name="connsiteX7" fmla="*/ 243056 w 271048"/>
              <a:gd name="connsiteY7" fmla="*/ 44499 h 117478"/>
              <a:gd name="connsiteX8" fmla="*/ 136009 w 271048"/>
              <a:gd name="connsiteY8" fmla="*/ 44499 h 117478"/>
              <a:gd name="connsiteX9" fmla="*/ 108250 w 271048"/>
              <a:gd name="connsiteY9" fmla="*/ 33688 h 117478"/>
              <a:gd name="connsiteX10" fmla="*/ 95066 w 271048"/>
              <a:gd name="connsiteY10" fmla="*/ 0 h 1174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</a:cxnLst>
            <a:rect l="l" t="t" r="r" b="b"/>
            <a:pathLst>
              <a:path w="271048" h="117478">
                <a:moveTo>
                  <a:pt x="95066" y="0"/>
                </a:moveTo>
                <a:lnTo>
                  <a:pt x="58349" y="17728"/>
                </a:lnTo>
                <a:lnTo>
                  <a:pt x="28730" y="44499"/>
                </a:lnTo>
                <a:lnTo>
                  <a:pt x="8529" y="78362"/>
                </a:lnTo>
                <a:lnTo>
                  <a:pt x="0" y="117478"/>
                </a:lnTo>
                <a:lnTo>
                  <a:pt x="271048" y="117478"/>
                </a:lnTo>
                <a:lnTo>
                  <a:pt x="262697" y="78194"/>
                </a:lnTo>
                <a:lnTo>
                  <a:pt x="243056" y="44499"/>
                </a:lnTo>
                <a:lnTo>
                  <a:pt x="136009" y="44499"/>
                </a:lnTo>
                <a:lnTo>
                  <a:pt x="108250" y="33688"/>
                </a:lnTo>
                <a:lnTo>
                  <a:pt x="95066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427478" y="2355968"/>
            <a:ext cx="107046" cy="44499"/>
          </a:xfrm>
          <a:custGeom>
            <a:avLst/>
            <a:gdLst>
              <a:gd name="connsiteX0" fmla="*/ 39985 w 107046"/>
              <a:gd name="connsiteY0" fmla="*/ 0 h 44499"/>
              <a:gd name="connsiteX1" fmla="*/ 27519 w 107046"/>
              <a:gd name="connsiteY1" fmla="*/ 33061 h 44499"/>
              <a:gd name="connsiteX2" fmla="*/ 0 w 107046"/>
              <a:gd name="connsiteY2" fmla="*/ 44499 h 44499"/>
              <a:gd name="connsiteX3" fmla="*/ 107046 w 107046"/>
              <a:gd name="connsiteY3" fmla="*/ 44499 h 44499"/>
              <a:gd name="connsiteX4" fmla="*/ 106776 w 107046"/>
              <a:gd name="connsiteY4" fmla="*/ 44035 h 44499"/>
              <a:gd name="connsiteX5" fmla="*/ 77232 w 107046"/>
              <a:gd name="connsiteY5" fmla="*/ 17228 h 44499"/>
              <a:gd name="connsiteX6" fmla="*/ 39985 w 107046"/>
              <a:gd name="connsiteY6" fmla="*/ 0 h 4449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107046" h="44499">
                <a:moveTo>
                  <a:pt x="39985" y="0"/>
                </a:moveTo>
                <a:lnTo>
                  <a:pt x="27519" y="33061"/>
                </a:lnTo>
                <a:lnTo>
                  <a:pt x="0" y="44499"/>
                </a:lnTo>
                <a:lnTo>
                  <a:pt x="107046" y="44499"/>
                </a:lnTo>
                <a:lnTo>
                  <a:pt x="106776" y="44035"/>
                </a:lnTo>
                <a:lnTo>
                  <a:pt x="77232" y="17228"/>
                </a:lnTo>
                <a:lnTo>
                  <a:pt x="3998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180079" y="3984633"/>
            <a:ext cx="373154" cy="387934"/>
          </a:xfrm>
          <a:custGeom>
            <a:avLst/>
            <a:gdLst>
              <a:gd name="connsiteX0" fmla="*/ 186584 w 373154"/>
              <a:gd name="connsiteY0" fmla="*/ 0 h 387934"/>
              <a:gd name="connsiteX1" fmla="*/ 136979 w 373154"/>
              <a:gd name="connsiteY1" fmla="*/ 6920 h 387934"/>
              <a:gd name="connsiteX2" fmla="*/ 92407 w 373154"/>
              <a:gd name="connsiteY2" fmla="*/ 26457 h 387934"/>
              <a:gd name="connsiteX3" fmla="*/ 54645 w 373154"/>
              <a:gd name="connsiteY3" fmla="*/ 56770 h 387934"/>
              <a:gd name="connsiteX4" fmla="*/ 25471 w 373154"/>
              <a:gd name="connsiteY4" fmla="*/ 96019 h 387934"/>
              <a:gd name="connsiteX5" fmla="*/ 6663 w 373154"/>
              <a:gd name="connsiteY5" fmla="*/ 142364 h 387934"/>
              <a:gd name="connsiteX6" fmla="*/ 0 w 373154"/>
              <a:gd name="connsiteY6" fmla="*/ 193966 h 387934"/>
              <a:gd name="connsiteX7" fmla="*/ 6663 w 373154"/>
              <a:gd name="connsiteY7" fmla="*/ 245516 h 387934"/>
              <a:gd name="connsiteX8" fmla="*/ 25471 w 373154"/>
              <a:gd name="connsiteY8" fmla="*/ 291846 h 387934"/>
              <a:gd name="connsiteX9" fmla="*/ 54645 w 373154"/>
              <a:gd name="connsiteY9" fmla="*/ 331105 h 387934"/>
              <a:gd name="connsiteX10" fmla="*/ 92407 w 373154"/>
              <a:gd name="connsiteY10" fmla="*/ 361441 h 387934"/>
              <a:gd name="connsiteX11" fmla="*/ 136979 w 373154"/>
              <a:gd name="connsiteY11" fmla="*/ 381001 h 387934"/>
              <a:gd name="connsiteX12" fmla="*/ 186584 w 373154"/>
              <a:gd name="connsiteY12" fmla="*/ 387933 h 387934"/>
              <a:gd name="connsiteX13" fmla="*/ 236183 w 373154"/>
              <a:gd name="connsiteY13" fmla="*/ 381001 h 387934"/>
              <a:gd name="connsiteX14" fmla="*/ 280750 w 373154"/>
              <a:gd name="connsiteY14" fmla="*/ 361441 h 387934"/>
              <a:gd name="connsiteX15" fmla="*/ 318511 w 373154"/>
              <a:gd name="connsiteY15" fmla="*/ 331105 h 387934"/>
              <a:gd name="connsiteX16" fmla="*/ 347682 w 373154"/>
              <a:gd name="connsiteY16" fmla="*/ 291846 h 387934"/>
              <a:gd name="connsiteX17" fmla="*/ 366489 w 373154"/>
              <a:gd name="connsiteY17" fmla="*/ 245516 h 387934"/>
              <a:gd name="connsiteX18" fmla="*/ 373154 w 373154"/>
              <a:gd name="connsiteY18" fmla="*/ 193966 h 387934"/>
              <a:gd name="connsiteX19" fmla="*/ 366489 w 373154"/>
              <a:gd name="connsiteY19" fmla="*/ 142364 h 387934"/>
              <a:gd name="connsiteX20" fmla="*/ 347682 w 373154"/>
              <a:gd name="connsiteY20" fmla="*/ 96019 h 387934"/>
              <a:gd name="connsiteX21" fmla="*/ 318511 w 373154"/>
              <a:gd name="connsiteY21" fmla="*/ 56770 h 387934"/>
              <a:gd name="connsiteX22" fmla="*/ 280750 w 373154"/>
              <a:gd name="connsiteY22" fmla="*/ 26457 h 387934"/>
              <a:gd name="connsiteX23" fmla="*/ 236183 w 373154"/>
              <a:gd name="connsiteY23" fmla="*/ 6920 h 387934"/>
              <a:gd name="connsiteX24" fmla="*/ 186584 w 373154"/>
              <a:gd name="connsiteY24" fmla="*/ 0 h 3879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</a:cxnLst>
            <a:rect l="l" t="t" r="r" b="b"/>
            <a:pathLst>
              <a:path w="373154" h="387934">
                <a:moveTo>
                  <a:pt x="186584" y="0"/>
                </a:moveTo>
                <a:lnTo>
                  <a:pt x="136979" y="6920"/>
                </a:lnTo>
                <a:lnTo>
                  <a:pt x="92407" y="26457"/>
                </a:lnTo>
                <a:lnTo>
                  <a:pt x="54645" y="56770"/>
                </a:lnTo>
                <a:lnTo>
                  <a:pt x="25471" y="96019"/>
                </a:lnTo>
                <a:lnTo>
                  <a:pt x="6663" y="142364"/>
                </a:lnTo>
                <a:lnTo>
                  <a:pt x="0" y="193966"/>
                </a:lnTo>
                <a:lnTo>
                  <a:pt x="6663" y="245516"/>
                </a:lnTo>
                <a:lnTo>
                  <a:pt x="25471" y="291846"/>
                </a:lnTo>
                <a:lnTo>
                  <a:pt x="54645" y="331105"/>
                </a:lnTo>
                <a:lnTo>
                  <a:pt x="92407" y="361441"/>
                </a:lnTo>
                <a:lnTo>
                  <a:pt x="136979" y="381001"/>
                </a:lnTo>
                <a:lnTo>
                  <a:pt x="186584" y="387933"/>
                </a:lnTo>
                <a:lnTo>
                  <a:pt x="236183" y="381001"/>
                </a:lnTo>
                <a:lnTo>
                  <a:pt x="280750" y="361441"/>
                </a:lnTo>
                <a:lnTo>
                  <a:pt x="318511" y="331105"/>
                </a:lnTo>
                <a:lnTo>
                  <a:pt x="347682" y="291846"/>
                </a:lnTo>
                <a:lnTo>
                  <a:pt x="366489" y="245516"/>
                </a:lnTo>
                <a:lnTo>
                  <a:pt x="373154" y="193966"/>
                </a:lnTo>
                <a:lnTo>
                  <a:pt x="366489" y="142364"/>
                </a:lnTo>
                <a:lnTo>
                  <a:pt x="347682" y="96019"/>
                </a:lnTo>
                <a:lnTo>
                  <a:pt x="318511" y="56770"/>
                </a:lnTo>
                <a:lnTo>
                  <a:pt x="280750" y="26457"/>
                </a:lnTo>
                <a:lnTo>
                  <a:pt x="236183" y="6920"/>
                </a:lnTo>
                <a:lnTo>
                  <a:pt x="186584" y="0"/>
                </a:lnTo>
              </a:path>
            </a:pathLst>
          </a:custGeom>
          <a:solidFill>
            <a:srgbClr val="16C5C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73007" y="4064536"/>
            <a:ext cx="279261" cy="308029"/>
          </a:xfrm>
          <a:custGeom>
            <a:avLst/>
            <a:gdLst>
              <a:gd name="connsiteX0" fmla="*/ 144374 w 279261"/>
              <a:gd name="connsiteY0" fmla="*/ 0 h 308029"/>
              <a:gd name="connsiteX1" fmla="*/ 79026 w 279261"/>
              <a:gd name="connsiteY1" fmla="*/ 46040 h 308029"/>
              <a:gd name="connsiteX2" fmla="*/ 87462 w 279261"/>
              <a:gd name="connsiteY2" fmla="*/ 179857 h 308029"/>
              <a:gd name="connsiteX3" fmla="*/ 0 w 279261"/>
              <a:gd name="connsiteY3" fmla="*/ 257681 h 308029"/>
              <a:gd name="connsiteX4" fmla="*/ 41094 w 279261"/>
              <a:gd name="connsiteY4" fmla="*/ 300306 h 308029"/>
              <a:gd name="connsiteX5" fmla="*/ 93789 w 279261"/>
              <a:gd name="connsiteY5" fmla="*/ 308029 h 308029"/>
              <a:gd name="connsiteX6" fmla="*/ 148284 w 279261"/>
              <a:gd name="connsiteY6" fmla="*/ 299644 h 308029"/>
              <a:gd name="connsiteX7" fmla="*/ 196403 w 279261"/>
              <a:gd name="connsiteY7" fmla="*/ 276166 h 308029"/>
              <a:gd name="connsiteX8" fmla="*/ 235823 w 279261"/>
              <a:gd name="connsiteY8" fmla="*/ 240115 h 308029"/>
              <a:gd name="connsiteX9" fmla="*/ 264217 w 279261"/>
              <a:gd name="connsiteY9" fmla="*/ 194004 h 308029"/>
              <a:gd name="connsiteX10" fmla="*/ 279260 w 279261"/>
              <a:gd name="connsiteY10" fmla="*/ 140350 h 308029"/>
              <a:gd name="connsiteX11" fmla="*/ 144374 w 279261"/>
              <a:gd name="connsiteY11" fmla="*/ 0 h 30802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</a:cxnLst>
            <a:rect l="l" t="t" r="r" b="b"/>
            <a:pathLst>
              <a:path w="279261" h="308029">
                <a:moveTo>
                  <a:pt x="144374" y="0"/>
                </a:moveTo>
                <a:lnTo>
                  <a:pt x="79026" y="46040"/>
                </a:lnTo>
                <a:lnTo>
                  <a:pt x="87462" y="179857"/>
                </a:lnTo>
                <a:lnTo>
                  <a:pt x="0" y="257681"/>
                </a:lnTo>
                <a:lnTo>
                  <a:pt x="41094" y="300306"/>
                </a:lnTo>
                <a:lnTo>
                  <a:pt x="93789" y="308029"/>
                </a:lnTo>
                <a:lnTo>
                  <a:pt x="148284" y="299644"/>
                </a:lnTo>
                <a:lnTo>
                  <a:pt x="196403" y="276166"/>
                </a:lnTo>
                <a:lnTo>
                  <a:pt x="235823" y="240115"/>
                </a:lnTo>
                <a:lnTo>
                  <a:pt x="264217" y="194004"/>
                </a:lnTo>
                <a:lnTo>
                  <a:pt x="279260" y="140350"/>
                </a:lnTo>
                <a:lnTo>
                  <a:pt x="144374" y="0"/>
                </a:lnTo>
              </a:path>
            </a:pathLst>
          </a:custGeom>
          <a:solidFill>
            <a:srgbClr val="11969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2606" y="4857110"/>
            <a:ext cx="250507" cy="178891"/>
          </a:xfrm>
          <a:custGeom>
            <a:avLst/>
            <a:gdLst>
              <a:gd name="connsiteX0" fmla="*/ 128469 w 250507"/>
              <a:gd name="connsiteY0" fmla="*/ 0 h 178891"/>
              <a:gd name="connsiteX1" fmla="*/ 84789 w 250507"/>
              <a:gd name="connsiteY1" fmla="*/ 7781 h 178891"/>
              <a:gd name="connsiteX2" fmla="*/ 82220 w 250507"/>
              <a:gd name="connsiteY2" fmla="*/ 8895 h 178891"/>
              <a:gd name="connsiteX3" fmla="*/ 80943 w 250507"/>
              <a:gd name="connsiteY3" fmla="*/ 8895 h 178891"/>
              <a:gd name="connsiteX4" fmla="*/ 79650 w 250507"/>
              <a:gd name="connsiteY4" fmla="*/ 9995 h 178891"/>
              <a:gd name="connsiteX5" fmla="*/ 78373 w 250507"/>
              <a:gd name="connsiteY5" fmla="*/ 9995 h 178891"/>
              <a:gd name="connsiteX6" fmla="*/ 77081 w 250507"/>
              <a:gd name="connsiteY6" fmla="*/ 11108 h 178891"/>
              <a:gd name="connsiteX7" fmla="*/ 75804 w 250507"/>
              <a:gd name="connsiteY7" fmla="*/ 11108 h 178891"/>
              <a:gd name="connsiteX8" fmla="*/ 74512 w 250507"/>
              <a:gd name="connsiteY8" fmla="*/ 12222 h 178891"/>
              <a:gd name="connsiteX9" fmla="*/ 73235 w 250507"/>
              <a:gd name="connsiteY9" fmla="*/ 12222 h 178891"/>
              <a:gd name="connsiteX10" fmla="*/ 73235 w 250507"/>
              <a:gd name="connsiteY10" fmla="*/ 13336 h 178891"/>
              <a:gd name="connsiteX11" fmla="*/ 71943 w 250507"/>
              <a:gd name="connsiteY11" fmla="*/ 13336 h 178891"/>
              <a:gd name="connsiteX12" fmla="*/ 70666 w 250507"/>
              <a:gd name="connsiteY12" fmla="*/ 14451 h 178891"/>
              <a:gd name="connsiteX13" fmla="*/ 69373 w 250507"/>
              <a:gd name="connsiteY13" fmla="*/ 14451 h 178891"/>
              <a:gd name="connsiteX14" fmla="*/ 69373 w 250507"/>
              <a:gd name="connsiteY14" fmla="*/ 15549 h 178891"/>
              <a:gd name="connsiteX15" fmla="*/ 66804 w 250507"/>
              <a:gd name="connsiteY15" fmla="*/ 15549 h 178891"/>
              <a:gd name="connsiteX16" fmla="*/ 66804 w 250507"/>
              <a:gd name="connsiteY16" fmla="*/ 16663 h 178891"/>
              <a:gd name="connsiteX17" fmla="*/ 65526 w 250507"/>
              <a:gd name="connsiteY17" fmla="*/ 16663 h 178891"/>
              <a:gd name="connsiteX18" fmla="*/ 65526 w 250507"/>
              <a:gd name="connsiteY18" fmla="*/ 17776 h 178891"/>
              <a:gd name="connsiteX19" fmla="*/ 64235 w 250507"/>
              <a:gd name="connsiteY19" fmla="*/ 17776 h 178891"/>
              <a:gd name="connsiteX20" fmla="*/ 62957 w 250507"/>
              <a:gd name="connsiteY20" fmla="*/ 18891 h 178891"/>
              <a:gd name="connsiteX21" fmla="*/ 61664 w 250507"/>
              <a:gd name="connsiteY21" fmla="*/ 18891 h 178891"/>
              <a:gd name="connsiteX22" fmla="*/ 61664 w 250507"/>
              <a:gd name="connsiteY22" fmla="*/ 20004 h 178891"/>
              <a:gd name="connsiteX23" fmla="*/ 60387 w 250507"/>
              <a:gd name="connsiteY23" fmla="*/ 20004 h 178891"/>
              <a:gd name="connsiteX24" fmla="*/ 57818 w 250507"/>
              <a:gd name="connsiteY24" fmla="*/ 22218 h 178891"/>
              <a:gd name="connsiteX25" fmla="*/ 56526 w 250507"/>
              <a:gd name="connsiteY25" fmla="*/ 22218 h 178891"/>
              <a:gd name="connsiteX26" fmla="*/ 56526 w 250507"/>
              <a:gd name="connsiteY26" fmla="*/ 23331 h 178891"/>
              <a:gd name="connsiteX27" fmla="*/ 55249 w 250507"/>
              <a:gd name="connsiteY27" fmla="*/ 23331 h 178891"/>
              <a:gd name="connsiteX28" fmla="*/ 55249 w 250507"/>
              <a:gd name="connsiteY28" fmla="*/ 24446 h 178891"/>
              <a:gd name="connsiteX29" fmla="*/ 53957 w 250507"/>
              <a:gd name="connsiteY29" fmla="*/ 24446 h 178891"/>
              <a:gd name="connsiteX30" fmla="*/ 53957 w 250507"/>
              <a:gd name="connsiteY30" fmla="*/ 25559 h 178891"/>
              <a:gd name="connsiteX31" fmla="*/ 52679 w 250507"/>
              <a:gd name="connsiteY31" fmla="*/ 25559 h 178891"/>
              <a:gd name="connsiteX32" fmla="*/ 52679 w 250507"/>
              <a:gd name="connsiteY32" fmla="*/ 26673 h 178891"/>
              <a:gd name="connsiteX33" fmla="*/ 24854 w 250507"/>
              <a:gd name="connsiteY33" fmla="*/ 64637 h 178891"/>
              <a:gd name="connsiteX34" fmla="*/ 0 w 250507"/>
              <a:gd name="connsiteY34" fmla="*/ 178891 h 178891"/>
              <a:gd name="connsiteX35" fmla="*/ 250507 w 250507"/>
              <a:gd name="connsiteY35" fmla="*/ 178891 h 178891"/>
              <a:gd name="connsiteX36" fmla="*/ 249173 w 250507"/>
              <a:gd name="connsiteY36" fmla="*/ 168895 h 178891"/>
              <a:gd name="connsiteX37" fmla="*/ 128469 w 250507"/>
              <a:gd name="connsiteY37" fmla="*/ 168895 h 178891"/>
              <a:gd name="connsiteX38" fmla="*/ 95170 w 250507"/>
              <a:gd name="connsiteY38" fmla="*/ 163217 h 178891"/>
              <a:gd name="connsiteX39" fmla="*/ 68252 w 250507"/>
              <a:gd name="connsiteY39" fmla="*/ 147642 h 178891"/>
              <a:gd name="connsiteX40" fmla="*/ 50244 w 250507"/>
              <a:gd name="connsiteY40" fmla="*/ 124359 h 178891"/>
              <a:gd name="connsiteX41" fmla="*/ 43679 w 250507"/>
              <a:gd name="connsiteY41" fmla="*/ 95556 h 178891"/>
              <a:gd name="connsiteX42" fmla="*/ 43679 w 250507"/>
              <a:gd name="connsiteY42" fmla="*/ 90002 h 178891"/>
              <a:gd name="connsiteX43" fmla="*/ 44972 w 250507"/>
              <a:gd name="connsiteY43" fmla="*/ 83333 h 178891"/>
              <a:gd name="connsiteX44" fmla="*/ 46249 w 250507"/>
              <a:gd name="connsiteY44" fmla="*/ 77778 h 178891"/>
              <a:gd name="connsiteX45" fmla="*/ 148073 w 250507"/>
              <a:gd name="connsiteY45" fmla="*/ 77778 h 178891"/>
              <a:gd name="connsiteX46" fmla="*/ 150301 w 250507"/>
              <a:gd name="connsiteY46" fmla="*/ 65555 h 178891"/>
              <a:gd name="connsiteX47" fmla="*/ 233003 w 250507"/>
              <a:gd name="connsiteY47" fmla="*/ 65555 h 178891"/>
              <a:gd name="connsiteX48" fmla="*/ 232521 w 250507"/>
              <a:gd name="connsiteY48" fmla="*/ 64442 h 178891"/>
              <a:gd name="connsiteX49" fmla="*/ 217162 w 250507"/>
              <a:gd name="connsiteY49" fmla="*/ 38439 h 178891"/>
              <a:gd name="connsiteX50" fmla="*/ 193495 w 250507"/>
              <a:gd name="connsiteY50" fmla="*/ 18057 h 178891"/>
              <a:gd name="connsiteX51" fmla="*/ 163328 w 250507"/>
              <a:gd name="connsiteY51" fmla="*/ 4757 h 178891"/>
              <a:gd name="connsiteX52" fmla="*/ 128469 w 250507"/>
              <a:gd name="connsiteY52" fmla="*/ 0 h 1788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  <a:cxn ang="25">
                <a:pos x="connsiteX25" y="connsiteY25"/>
              </a:cxn>
              <a:cxn ang="26">
                <a:pos x="connsiteX26" y="connsiteY26"/>
              </a:cxn>
              <a:cxn ang="27">
                <a:pos x="connsiteX27" y="connsiteY27"/>
              </a:cxn>
              <a:cxn ang="28">
                <a:pos x="connsiteX28" y="connsiteY28"/>
              </a:cxn>
              <a:cxn ang="29">
                <a:pos x="connsiteX29" y="connsiteY29"/>
              </a:cxn>
              <a:cxn ang="30">
                <a:pos x="connsiteX30" y="connsiteY30"/>
              </a:cxn>
              <a:cxn ang="31">
                <a:pos x="connsiteX31" y="connsiteY31"/>
              </a:cxn>
              <a:cxn ang="32">
                <a:pos x="connsiteX32" y="connsiteY32"/>
              </a:cxn>
              <a:cxn ang="33">
                <a:pos x="connsiteX33" y="connsiteY33"/>
              </a:cxn>
              <a:cxn ang="34">
                <a:pos x="connsiteX34" y="connsiteY34"/>
              </a:cxn>
              <a:cxn ang="35">
                <a:pos x="connsiteX35" y="connsiteY35"/>
              </a:cxn>
              <a:cxn ang="36">
                <a:pos x="connsiteX36" y="connsiteY36"/>
              </a:cxn>
              <a:cxn ang="37">
                <a:pos x="connsiteX37" y="connsiteY37"/>
              </a:cxn>
              <a:cxn ang="38">
                <a:pos x="connsiteX38" y="connsiteY38"/>
              </a:cxn>
              <a:cxn ang="39">
                <a:pos x="connsiteX39" y="connsiteY39"/>
              </a:cxn>
              <a:cxn ang="40">
                <a:pos x="connsiteX40" y="connsiteY40"/>
              </a:cxn>
              <a:cxn ang="41">
                <a:pos x="connsiteX41" y="connsiteY41"/>
              </a:cxn>
              <a:cxn ang="42">
                <a:pos x="connsiteX42" y="connsiteY42"/>
              </a:cxn>
              <a:cxn ang="43">
                <a:pos x="connsiteX43" y="connsiteY43"/>
              </a:cxn>
              <a:cxn ang="44">
                <a:pos x="connsiteX44" y="connsiteY44"/>
              </a:cxn>
              <a:cxn ang="45">
                <a:pos x="connsiteX45" y="connsiteY45"/>
              </a:cxn>
              <a:cxn ang="46">
                <a:pos x="connsiteX46" y="connsiteY46"/>
              </a:cxn>
              <a:cxn ang="47">
                <a:pos x="connsiteX47" y="connsiteY47"/>
              </a:cxn>
              <a:cxn ang="48">
                <a:pos x="connsiteX48" y="connsiteY48"/>
              </a:cxn>
              <a:cxn ang="49">
                <a:pos x="connsiteX49" y="connsiteY49"/>
              </a:cxn>
              <a:cxn ang="50">
                <a:pos x="connsiteX50" y="connsiteY50"/>
              </a:cxn>
              <a:cxn ang="51">
                <a:pos x="connsiteX51" y="connsiteY51"/>
              </a:cxn>
              <a:cxn ang="52">
                <a:pos x="connsiteX52" y="connsiteY52"/>
              </a:cxn>
            </a:cxnLst>
            <a:rect l="l" t="t" r="r" b="b"/>
            <a:pathLst>
              <a:path w="250507" h="178891">
                <a:moveTo>
                  <a:pt x="128469" y="0"/>
                </a:moveTo>
                <a:lnTo>
                  <a:pt x="84789" y="7781"/>
                </a:lnTo>
                <a:lnTo>
                  <a:pt x="82220" y="8895"/>
                </a:lnTo>
                <a:lnTo>
                  <a:pt x="80943" y="8895"/>
                </a:lnTo>
                <a:lnTo>
                  <a:pt x="79650" y="9995"/>
                </a:lnTo>
                <a:lnTo>
                  <a:pt x="78373" y="9995"/>
                </a:lnTo>
                <a:lnTo>
                  <a:pt x="77081" y="11108"/>
                </a:lnTo>
                <a:lnTo>
                  <a:pt x="75804" y="11108"/>
                </a:lnTo>
                <a:lnTo>
                  <a:pt x="74512" y="12222"/>
                </a:lnTo>
                <a:lnTo>
                  <a:pt x="73235" y="12222"/>
                </a:lnTo>
                <a:lnTo>
                  <a:pt x="73235" y="13336"/>
                </a:lnTo>
                <a:lnTo>
                  <a:pt x="71943" y="13336"/>
                </a:lnTo>
                <a:lnTo>
                  <a:pt x="70666" y="14451"/>
                </a:lnTo>
                <a:lnTo>
                  <a:pt x="69373" y="14451"/>
                </a:lnTo>
                <a:lnTo>
                  <a:pt x="69373" y="15549"/>
                </a:lnTo>
                <a:lnTo>
                  <a:pt x="66804" y="15549"/>
                </a:lnTo>
                <a:lnTo>
                  <a:pt x="66804" y="16663"/>
                </a:lnTo>
                <a:lnTo>
                  <a:pt x="65526" y="16663"/>
                </a:lnTo>
                <a:lnTo>
                  <a:pt x="65526" y="17776"/>
                </a:lnTo>
                <a:lnTo>
                  <a:pt x="64235" y="17776"/>
                </a:lnTo>
                <a:lnTo>
                  <a:pt x="62957" y="18891"/>
                </a:lnTo>
                <a:lnTo>
                  <a:pt x="61664" y="18891"/>
                </a:lnTo>
                <a:lnTo>
                  <a:pt x="61664" y="20004"/>
                </a:lnTo>
                <a:lnTo>
                  <a:pt x="60387" y="20004"/>
                </a:lnTo>
                <a:lnTo>
                  <a:pt x="57818" y="22218"/>
                </a:lnTo>
                <a:lnTo>
                  <a:pt x="56526" y="22218"/>
                </a:lnTo>
                <a:lnTo>
                  <a:pt x="56526" y="23331"/>
                </a:lnTo>
                <a:lnTo>
                  <a:pt x="55249" y="23331"/>
                </a:lnTo>
                <a:lnTo>
                  <a:pt x="55249" y="24446"/>
                </a:lnTo>
                <a:lnTo>
                  <a:pt x="53957" y="24446"/>
                </a:lnTo>
                <a:lnTo>
                  <a:pt x="53957" y="25559"/>
                </a:lnTo>
                <a:lnTo>
                  <a:pt x="52679" y="25559"/>
                </a:lnTo>
                <a:lnTo>
                  <a:pt x="52679" y="26673"/>
                </a:lnTo>
                <a:lnTo>
                  <a:pt x="24854" y="64637"/>
                </a:lnTo>
                <a:lnTo>
                  <a:pt x="0" y="178891"/>
                </a:lnTo>
                <a:lnTo>
                  <a:pt x="250507" y="178891"/>
                </a:lnTo>
                <a:lnTo>
                  <a:pt x="249173" y="168895"/>
                </a:lnTo>
                <a:lnTo>
                  <a:pt x="128469" y="168895"/>
                </a:lnTo>
                <a:lnTo>
                  <a:pt x="95170" y="163217"/>
                </a:lnTo>
                <a:lnTo>
                  <a:pt x="68252" y="147642"/>
                </a:lnTo>
                <a:lnTo>
                  <a:pt x="50244" y="124359"/>
                </a:lnTo>
                <a:lnTo>
                  <a:pt x="43679" y="95556"/>
                </a:lnTo>
                <a:lnTo>
                  <a:pt x="43679" y="90002"/>
                </a:lnTo>
                <a:lnTo>
                  <a:pt x="44972" y="83333"/>
                </a:lnTo>
                <a:lnTo>
                  <a:pt x="46249" y="77778"/>
                </a:lnTo>
                <a:lnTo>
                  <a:pt x="148073" y="77778"/>
                </a:lnTo>
                <a:lnTo>
                  <a:pt x="150301" y="65555"/>
                </a:lnTo>
                <a:lnTo>
                  <a:pt x="233003" y="65555"/>
                </a:lnTo>
                <a:lnTo>
                  <a:pt x="232521" y="64442"/>
                </a:lnTo>
                <a:lnTo>
                  <a:pt x="217162" y="38439"/>
                </a:lnTo>
                <a:lnTo>
                  <a:pt x="193495" y="18057"/>
                </a:lnTo>
                <a:lnTo>
                  <a:pt x="163328" y="4757"/>
                </a:lnTo>
                <a:lnTo>
                  <a:pt x="128469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401076" y="4991549"/>
            <a:ext cx="120704" cy="34456"/>
          </a:xfrm>
          <a:custGeom>
            <a:avLst/>
            <a:gdLst>
              <a:gd name="connsiteX0" fmla="*/ 116103 w 120704"/>
              <a:gd name="connsiteY0" fmla="*/ 0 h 34456"/>
              <a:gd name="connsiteX1" fmla="*/ 70650 w 120704"/>
              <a:gd name="connsiteY1" fmla="*/ 0 h 34456"/>
              <a:gd name="connsiteX2" fmla="*/ 57800 w 120704"/>
              <a:gd name="connsiteY2" fmla="*/ 14292 h 34456"/>
              <a:gd name="connsiteX3" fmla="*/ 41101 w 120704"/>
              <a:gd name="connsiteY3" fmla="*/ 25148 h 34456"/>
              <a:gd name="connsiteX4" fmla="*/ 21513 w 120704"/>
              <a:gd name="connsiteY4" fmla="*/ 32043 h 34456"/>
              <a:gd name="connsiteX5" fmla="*/ 0 w 120704"/>
              <a:gd name="connsiteY5" fmla="*/ 34456 h 34456"/>
              <a:gd name="connsiteX6" fmla="*/ 120704 w 120704"/>
              <a:gd name="connsiteY6" fmla="*/ 34456 h 34456"/>
              <a:gd name="connsiteX7" fmla="*/ 116103 w 120704"/>
              <a:gd name="connsiteY7" fmla="*/ 0 h 3445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120704" h="34456">
                <a:moveTo>
                  <a:pt x="116103" y="0"/>
                </a:moveTo>
                <a:lnTo>
                  <a:pt x="70650" y="0"/>
                </a:lnTo>
                <a:lnTo>
                  <a:pt x="57800" y="14292"/>
                </a:lnTo>
                <a:lnTo>
                  <a:pt x="41101" y="25148"/>
                </a:lnTo>
                <a:lnTo>
                  <a:pt x="21513" y="32043"/>
                </a:lnTo>
                <a:lnTo>
                  <a:pt x="0" y="34456"/>
                </a:lnTo>
                <a:lnTo>
                  <a:pt x="120704" y="34456"/>
                </a:lnTo>
                <a:lnTo>
                  <a:pt x="116103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94645" y="4997118"/>
            <a:ext cx="60372" cy="17777"/>
          </a:xfrm>
          <a:custGeom>
            <a:avLst/>
            <a:gdLst>
              <a:gd name="connsiteX0" fmla="*/ 29555 w 60372"/>
              <a:gd name="connsiteY0" fmla="*/ 0 h 17777"/>
              <a:gd name="connsiteX1" fmla="*/ 3861 w 60372"/>
              <a:gd name="connsiteY1" fmla="*/ 0 h 17777"/>
              <a:gd name="connsiteX2" fmla="*/ 0 w 60372"/>
              <a:gd name="connsiteY2" fmla="*/ 3326 h 17777"/>
              <a:gd name="connsiteX3" fmla="*/ 0 w 60372"/>
              <a:gd name="connsiteY3" fmla="*/ 14436 h 17777"/>
              <a:gd name="connsiteX4" fmla="*/ 3861 w 60372"/>
              <a:gd name="connsiteY4" fmla="*/ 17777 h 17777"/>
              <a:gd name="connsiteX5" fmla="*/ 29555 w 60372"/>
              <a:gd name="connsiteY5" fmla="*/ 17777 h 17777"/>
              <a:gd name="connsiteX6" fmla="*/ 34693 w 60372"/>
              <a:gd name="connsiteY6" fmla="*/ 15550 h 17777"/>
              <a:gd name="connsiteX7" fmla="*/ 34693 w 60372"/>
              <a:gd name="connsiteY7" fmla="*/ 11109 h 17777"/>
              <a:gd name="connsiteX8" fmla="*/ 43679 w 60372"/>
              <a:gd name="connsiteY8" fmla="*/ 9995 h 17777"/>
              <a:gd name="connsiteX9" fmla="*/ 52664 w 60372"/>
              <a:gd name="connsiteY9" fmla="*/ 7768 h 17777"/>
              <a:gd name="connsiteX10" fmla="*/ 60372 w 60372"/>
              <a:gd name="connsiteY10" fmla="*/ 4441 h 17777"/>
              <a:gd name="connsiteX11" fmla="*/ 34693 w 60372"/>
              <a:gd name="connsiteY11" fmla="*/ 4441 h 17777"/>
              <a:gd name="connsiteX12" fmla="*/ 29555 w 60372"/>
              <a:gd name="connsiteY12" fmla="*/ 0 h 1777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</a:cxnLst>
            <a:rect l="l" t="t" r="r" b="b"/>
            <a:pathLst>
              <a:path w="60372" h="17777">
                <a:moveTo>
                  <a:pt x="29555" y="0"/>
                </a:moveTo>
                <a:lnTo>
                  <a:pt x="3861" y="0"/>
                </a:lnTo>
                <a:lnTo>
                  <a:pt x="0" y="3326"/>
                </a:lnTo>
                <a:lnTo>
                  <a:pt x="0" y="14436"/>
                </a:lnTo>
                <a:lnTo>
                  <a:pt x="3861" y="17777"/>
                </a:lnTo>
                <a:lnTo>
                  <a:pt x="29555" y="17777"/>
                </a:lnTo>
                <a:lnTo>
                  <a:pt x="34693" y="15550"/>
                </a:lnTo>
                <a:lnTo>
                  <a:pt x="34693" y="11109"/>
                </a:lnTo>
                <a:lnTo>
                  <a:pt x="43679" y="9995"/>
                </a:lnTo>
                <a:lnTo>
                  <a:pt x="52664" y="7768"/>
                </a:lnTo>
                <a:lnTo>
                  <a:pt x="60372" y="4441"/>
                </a:lnTo>
                <a:lnTo>
                  <a:pt x="34693" y="4441"/>
                </a:lnTo>
                <a:lnTo>
                  <a:pt x="2955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429339" y="4942671"/>
            <a:ext cx="87840" cy="58888"/>
          </a:xfrm>
          <a:custGeom>
            <a:avLst/>
            <a:gdLst>
              <a:gd name="connsiteX0" fmla="*/ 81354 w 87840"/>
              <a:gd name="connsiteY0" fmla="*/ 0 h 58888"/>
              <a:gd name="connsiteX1" fmla="*/ 55234 w 87840"/>
              <a:gd name="connsiteY1" fmla="*/ 0 h 58888"/>
              <a:gd name="connsiteX2" fmla="*/ 55234 w 87840"/>
              <a:gd name="connsiteY2" fmla="*/ 3327 h 58888"/>
              <a:gd name="connsiteX3" fmla="*/ 56512 w 87840"/>
              <a:gd name="connsiteY3" fmla="*/ 6668 h 58888"/>
              <a:gd name="connsiteX4" fmla="*/ 56512 w 87840"/>
              <a:gd name="connsiteY4" fmla="*/ 16664 h 58888"/>
              <a:gd name="connsiteX5" fmla="*/ 21832 w 87840"/>
              <a:gd name="connsiteY5" fmla="*/ 52219 h 58888"/>
              <a:gd name="connsiteX6" fmla="*/ 15401 w 87840"/>
              <a:gd name="connsiteY6" fmla="*/ 55546 h 58888"/>
              <a:gd name="connsiteX7" fmla="*/ 7707 w 87840"/>
              <a:gd name="connsiteY7" fmla="*/ 57773 h 58888"/>
              <a:gd name="connsiteX8" fmla="*/ 0 w 87840"/>
              <a:gd name="connsiteY8" fmla="*/ 58888 h 58888"/>
              <a:gd name="connsiteX9" fmla="*/ 25678 w 87840"/>
              <a:gd name="connsiteY9" fmla="*/ 58888 h 58888"/>
              <a:gd name="connsiteX10" fmla="*/ 32110 w 87840"/>
              <a:gd name="connsiteY10" fmla="*/ 55546 h 58888"/>
              <a:gd name="connsiteX11" fmla="*/ 37249 w 87840"/>
              <a:gd name="connsiteY11" fmla="*/ 53333 h 58888"/>
              <a:gd name="connsiteX12" fmla="*/ 42387 w 87840"/>
              <a:gd name="connsiteY12" fmla="*/ 48878 h 58888"/>
              <a:gd name="connsiteX13" fmla="*/ 87840 w 87840"/>
              <a:gd name="connsiteY13" fmla="*/ 48878 h 58888"/>
              <a:gd name="connsiteX14" fmla="*/ 81354 w 87840"/>
              <a:gd name="connsiteY14" fmla="*/ 0 h 588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</a:cxnLst>
            <a:rect l="l" t="t" r="r" b="b"/>
            <a:pathLst>
              <a:path w="87840" h="58888">
                <a:moveTo>
                  <a:pt x="81354" y="0"/>
                </a:moveTo>
                <a:lnTo>
                  <a:pt x="55234" y="0"/>
                </a:lnTo>
                <a:lnTo>
                  <a:pt x="55234" y="3327"/>
                </a:lnTo>
                <a:lnTo>
                  <a:pt x="56512" y="6668"/>
                </a:lnTo>
                <a:lnTo>
                  <a:pt x="56512" y="16664"/>
                </a:lnTo>
                <a:lnTo>
                  <a:pt x="21832" y="52219"/>
                </a:lnTo>
                <a:lnTo>
                  <a:pt x="15401" y="55546"/>
                </a:lnTo>
                <a:lnTo>
                  <a:pt x="7707" y="57773"/>
                </a:lnTo>
                <a:lnTo>
                  <a:pt x="0" y="58888"/>
                </a:lnTo>
                <a:lnTo>
                  <a:pt x="25678" y="58888"/>
                </a:lnTo>
                <a:lnTo>
                  <a:pt x="32110" y="55546"/>
                </a:lnTo>
                <a:lnTo>
                  <a:pt x="37249" y="53333"/>
                </a:lnTo>
                <a:lnTo>
                  <a:pt x="42387" y="48878"/>
                </a:lnTo>
                <a:lnTo>
                  <a:pt x="87840" y="48878"/>
                </a:lnTo>
                <a:lnTo>
                  <a:pt x="81354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17579" y="4934888"/>
            <a:ext cx="103101" cy="8882"/>
          </a:xfrm>
          <a:custGeom>
            <a:avLst/>
            <a:gdLst>
              <a:gd name="connsiteX0" fmla="*/ 103101 w 103101"/>
              <a:gd name="connsiteY0" fmla="*/ 0 h 8882"/>
              <a:gd name="connsiteX1" fmla="*/ 1277 w 103101"/>
              <a:gd name="connsiteY1" fmla="*/ 0 h 8882"/>
              <a:gd name="connsiteX2" fmla="*/ 1277 w 103101"/>
              <a:gd name="connsiteY2" fmla="*/ 4441 h 8882"/>
              <a:gd name="connsiteX3" fmla="*/ 0 w 103101"/>
              <a:gd name="connsiteY3" fmla="*/ 7782 h 8882"/>
              <a:gd name="connsiteX4" fmla="*/ 101483 w 103101"/>
              <a:gd name="connsiteY4" fmla="*/ 8882 h 8882"/>
              <a:gd name="connsiteX5" fmla="*/ 103101 w 103101"/>
              <a:gd name="connsiteY5" fmla="*/ 0 h 888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103101" h="8882">
                <a:moveTo>
                  <a:pt x="103101" y="0"/>
                </a:moveTo>
                <a:lnTo>
                  <a:pt x="1277" y="0"/>
                </a:lnTo>
                <a:lnTo>
                  <a:pt x="1277" y="4441"/>
                </a:lnTo>
                <a:lnTo>
                  <a:pt x="0" y="7782"/>
                </a:lnTo>
                <a:lnTo>
                  <a:pt x="101483" y="8882"/>
                </a:lnTo>
                <a:lnTo>
                  <a:pt x="103101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422908" y="4922665"/>
            <a:ext cx="87785" cy="21104"/>
          </a:xfrm>
          <a:custGeom>
            <a:avLst/>
            <a:gdLst>
              <a:gd name="connsiteX0" fmla="*/ 82701 w 87785"/>
              <a:gd name="connsiteY0" fmla="*/ 0 h 21104"/>
              <a:gd name="connsiteX1" fmla="*/ 0 w 87785"/>
              <a:gd name="connsiteY1" fmla="*/ 0 h 21104"/>
              <a:gd name="connsiteX2" fmla="*/ 9000 w 87785"/>
              <a:gd name="connsiteY2" fmla="*/ 21104 h 21104"/>
              <a:gd name="connsiteX3" fmla="*/ 61664 w 87785"/>
              <a:gd name="connsiteY3" fmla="*/ 20005 h 21104"/>
              <a:gd name="connsiteX4" fmla="*/ 87785 w 87785"/>
              <a:gd name="connsiteY4" fmla="*/ 20005 h 21104"/>
              <a:gd name="connsiteX5" fmla="*/ 87358 w 87785"/>
              <a:gd name="connsiteY5" fmla="*/ 16664 h 21104"/>
              <a:gd name="connsiteX6" fmla="*/ 86067 w 87785"/>
              <a:gd name="connsiteY6" fmla="*/ 7782 h 21104"/>
              <a:gd name="connsiteX7" fmla="*/ 82701 w 87785"/>
              <a:gd name="connsiteY7" fmla="*/ 0 h 2110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87785" h="21104">
                <a:moveTo>
                  <a:pt x="82701" y="0"/>
                </a:moveTo>
                <a:lnTo>
                  <a:pt x="0" y="0"/>
                </a:lnTo>
                <a:lnTo>
                  <a:pt x="9000" y="21104"/>
                </a:lnTo>
                <a:lnTo>
                  <a:pt x="61664" y="20005"/>
                </a:lnTo>
                <a:lnTo>
                  <a:pt x="87785" y="20005"/>
                </a:lnTo>
                <a:lnTo>
                  <a:pt x="87358" y="16664"/>
                </a:lnTo>
                <a:lnTo>
                  <a:pt x="86067" y="7782"/>
                </a:lnTo>
                <a:lnTo>
                  <a:pt x="82701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263622" y="5039328"/>
            <a:ext cx="271047" cy="116676"/>
          </a:xfrm>
          <a:custGeom>
            <a:avLst/>
            <a:gdLst>
              <a:gd name="connsiteX0" fmla="*/ 95051 w 271047"/>
              <a:gd name="connsiteY0" fmla="*/ 0 h 116676"/>
              <a:gd name="connsiteX1" fmla="*/ 58343 w 271047"/>
              <a:gd name="connsiteY1" fmla="*/ 17610 h 116676"/>
              <a:gd name="connsiteX2" fmla="*/ 28740 w 271047"/>
              <a:gd name="connsiteY2" fmla="*/ 44174 h 116676"/>
              <a:gd name="connsiteX3" fmla="*/ 8528 w 271047"/>
              <a:gd name="connsiteY3" fmla="*/ 77821 h 116676"/>
              <a:gd name="connsiteX4" fmla="*/ 0 w 271047"/>
              <a:gd name="connsiteY4" fmla="*/ 116676 h 116676"/>
              <a:gd name="connsiteX5" fmla="*/ 271047 w 271047"/>
              <a:gd name="connsiteY5" fmla="*/ 116676 h 116676"/>
              <a:gd name="connsiteX6" fmla="*/ 262696 w 271047"/>
              <a:gd name="connsiteY6" fmla="*/ 77665 h 116676"/>
              <a:gd name="connsiteX7" fmla="*/ 243029 w 271047"/>
              <a:gd name="connsiteY7" fmla="*/ 44171 h 116676"/>
              <a:gd name="connsiteX8" fmla="*/ 136007 w 271047"/>
              <a:gd name="connsiteY8" fmla="*/ 44171 h 116676"/>
              <a:gd name="connsiteX9" fmla="*/ 108243 w 271047"/>
              <a:gd name="connsiteY9" fmla="*/ 33439 h 116676"/>
              <a:gd name="connsiteX10" fmla="*/ 95051 w 271047"/>
              <a:gd name="connsiteY10" fmla="*/ 0 h 116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</a:cxnLst>
            <a:rect l="l" t="t" r="r" b="b"/>
            <a:pathLst>
              <a:path w="271047" h="116676">
                <a:moveTo>
                  <a:pt x="95051" y="0"/>
                </a:moveTo>
                <a:lnTo>
                  <a:pt x="58343" y="17610"/>
                </a:lnTo>
                <a:lnTo>
                  <a:pt x="28740" y="44174"/>
                </a:lnTo>
                <a:lnTo>
                  <a:pt x="8528" y="77821"/>
                </a:lnTo>
                <a:lnTo>
                  <a:pt x="0" y="116676"/>
                </a:lnTo>
                <a:lnTo>
                  <a:pt x="271047" y="116676"/>
                </a:lnTo>
                <a:lnTo>
                  <a:pt x="262696" y="77665"/>
                </a:lnTo>
                <a:lnTo>
                  <a:pt x="243029" y="44171"/>
                </a:lnTo>
                <a:lnTo>
                  <a:pt x="136007" y="44171"/>
                </a:lnTo>
                <a:lnTo>
                  <a:pt x="108243" y="33439"/>
                </a:lnTo>
                <a:lnTo>
                  <a:pt x="95051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99629" y="5039328"/>
            <a:ext cx="107021" cy="44171"/>
          </a:xfrm>
          <a:custGeom>
            <a:avLst/>
            <a:gdLst>
              <a:gd name="connsiteX0" fmla="*/ 39987 w 107021"/>
              <a:gd name="connsiteY0" fmla="*/ 0 h 44171"/>
              <a:gd name="connsiteX1" fmla="*/ 27521 w 107021"/>
              <a:gd name="connsiteY1" fmla="*/ 32816 h 44171"/>
              <a:gd name="connsiteX2" fmla="*/ 0 w 107021"/>
              <a:gd name="connsiteY2" fmla="*/ 44171 h 44171"/>
              <a:gd name="connsiteX3" fmla="*/ 107021 w 107021"/>
              <a:gd name="connsiteY3" fmla="*/ 44171 h 44171"/>
              <a:gd name="connsiteX4" fmla="*/ 106778 w 107021"/>
              <a:gd name="connsiteY4" fmla="*/ 43757 h 44171"/>
              <a:gd name="connsiteX5" fmla="*/ 77234 w 107021"/>
              <a:gd name="connsiteY5" fmla="*/ 17140 h 44171"/>
              <a:gd name="connsiteX6" fmla="*/ 39987 w 107021"/>
              <a:gd name="connsiteY6" fmla="*/ 0 h 4417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107021" h="44171">
                <a:moveTo>
                  <a:pt x="39987" y="0"/>
                </a:moveTo>
                <a:lnTo>
                  <a:pt x="27521" y="32816"/>
                </a:lnTo>
                <a:lnTo>
                  <a:pt x="0" y="44171"/>
                </a:lnTo>
                <a:lnTo>
                  <a:pt x="107021" y="44171"/>
                </a:lnTo>
                <a:lnTo>
                  <a:pt x="106778" y="43757"/>
                </a:lnTo>
                <a:lnTo>
                  <a:pt x="77234" y="17140"/>
                </a:lnTo>
                <a:lnTo>
                  <a:pt x="39987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243200" y="2651671"/>
            <a:ext cx="375011" cy="389863"/>
          </a:xfrm>
          <a:custGeom>
            <a:avLst/>
            <a:gdLst>
              <a:gd name="connsiteX0" fmla="*/ 187505 w 375011"/>
              <a:gd name="connsiteY0" fmla="*/ 0 h 389863"/>
              <a:gd name="connsiteX1" fmla="*/ 137656 w 375011"/>
              <a:gd name="connsiteY1" fmla="*/ 6955 h 389863"/>
              <a:gd name="connsiteX2" fmla="*/ 92864 w 375011"/>
              <a:gd name="connsiteY2" fmla="*/ 26589 h 389863"/>
              <a:gd name="connsiteX3" fmla="*/ 54915 w 375011"/>
              <a:gd name="connsiteY3" fmla="*/ 57049 h 389863"/>
              <a:gd name="connsiteX4" fmla="*/ 25597 w 375011"/>
              <a:gd name="connsiteY4" fmla="*/ 96481 h 389863"/>
              <a:gd name="connsiteX5" fmla="*/ 6697 w 375011"/>
              <a:gd name="connsiteY5" fmla="*/ 143034 h 389863"/>
              <a:gd name="connsiteX6" fmla="*/ 0 w 375011"/>
              <a:gd name="connsiteY6" fmla="*/ 194857 h 389863"/>
              <a:gd name="connsiteX7" fmla="*/ 6697 w 375011"/>
              <a:gd name="connsiteY7" fmla="*/ 246689 h 389863"/>
              <a:gd name="connsiteX8" fmla="*/ 25597 w 375011"/>
              <a:gd name="connsiteY8" fmla="*/ 293269 h 389863"/>
              <a:gd name="connsiteX9" fmla="*/ 54915 w 375011"/>
              <a:gd name="connsiteY9" fmla="*/ 332738 h 389863"/>
              <a:gd name="connsiteX10" fmla="*/ 92864 w 375011"/>
              <a:gd name="connsiteY10" fmla="*/ 363234 h 389863"/>
              <a:gd name="connsiteX11" fmla="*/ 137656 w 375011"/>
              <a:gd name="connsiteY11" fmla="*/ 382896 h 389863"/>
              <a:gd name="connsiteX12" fmla="*/ 187505 w 375011"/>
              <a:gd name="connsiteY12" fmla="*/ 389863 h 389863"/>
              <a:gd name="connsiteX13" fmla="*/ 237353 w 375011"/>
              <a:gd name="connsiteY13" fmla="*/ 382896 h 389863"/>
              <a:gd name="connsiteX14" fmla="*/ 282146 w 375011"/>
              <a:gd name="connsiteY14" fmla="*/ 363234 h 389863"/>
              <a:gd name="connsiteX15" fmla="*/ 320094 w 375011"/>
              <a:gd name="connsiteY15" fmla="*/ 332738 h 389863"/>
              <a:gd name="connsiteX16" fmla="*/ 349412 w 375011"/>
              <a:gd name="connsiteY16" fmla="*/ 293269 h 389863"/>
              <a:gd name="connsiteX17" fmla="*/ 368313 w 375011"/>
              <a:gd name="connsiteY17" fmla="*/ 246689 h 389863"/>
              <a:gd name="connsiteX18" fmla="*/ 375011 w 375011"/>
              <a:gd name="connsiteY18" fmla="*/ 194857 h 389863"/>
              <a:gd name="connsiteX19" fmla="*/ 368313 w 375011"/>
              <a:gd name="connsiteY19" fmla="*/ 143034 h 389863"/>
              <a:gd name="connsiteX20" fmla="*/ 349412 w 375011"/>
              <a:gd name="connsiteY20" fmla="*/ 96481 h 389863"/>
              <a:gd name="connsiteX21" fmla="*/ 320094 w 375011"/>
              <a:gd name="connsiteY21" fmla="*/ 57049 h 389863"/>
              <a:gd name="connsiteX22" fmla="*/ 282146 w 375011"/>
              <a:gd name="connsiteY22" fmla="*/ 26589 h 389863"/>
              <a:gd name="connsiteX23" fmla="*/ 237353 w 375011"/>
              <a:gd name="connsiteY23" fmla="*/ 6955 h 389863"/>
              <a:gd name="connsiteX24" fmla="*/ 187505 w 375011"/>
              <a:gd name="connsiteY24" fmla="*/ 0 h 38986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</a:cxnLst>
            <a:rect l="l" t="t" r="r" b="b"/>
            <a:pathLst>
              <a:path w="375011" h="389863">
                <a:moveTo>
                  <a:pt x="187505" y="0"/>
                </a:moveTo>
                <a:lnTo>
                  <a:pt x="137656" y="6955"/>
                </a:lnTo>
                <a:lnTo>
                  <a:pt x="92864" y="26589"/>
                </a:lnTo>
                <a:lnTo>
                  <a:pt x="54915" y="57049"/>
                </a:lnTo>
                <a:lnTo>
                  <a:pt x="25597" y="96481"/>
                </a:lnTo>
                <a:lnTo>
                  <a:pt x="6697" y="143034"/>
                </a:lnTo>
                <a:lnTo>
                  <a:pt x="0" y="194857"/>
                </a:lnTo>
                <a:lnTo>
                  <a:pt x="6697" y="246689"/>
                </a:lnTo>
                <a:lnTo>
                  <a:pt x="25597" y="293269"/>
                </a:lnTo>
                <a:lnTo>
                  <a:pt x="54915" y="332738"/>
                </a:lnTo>
                <a:lnTo>
                  <a:pt x="92864" y="363234"/>
                </a:lnTo>
                <a:lnTo>
                  <a:pt x="137656" y="382896"/>
                </a:lnTo>
                <a:lnTo>
                  <a:pt x="187505" y="389863"/>
                </a:lnTo>
                <a:lnTo>
                  <a:pt x="237353" y="382896"/>
                </a:lnTo>
                <a:lnTo>
                  <a:pt x="282146" y="363234"/>
                </a:lnTo>
                <a:lnTo>
                  <a:pt x="320094" y="332738"/>
                </a:lnTo>
                <a:lnTo>
                  <a:pt x="349412" y="293269"/>
                </a:lnTo>
                <a:lnTo>
                  <a:pt x="368313" y="246689"/>
                </a:lnTo>
                <a:lnTo>
                  <a:pt x="375011" y="194857"/>
                </a:lnTo>
                <a:lnTo>
                  <a:pt x="368313" y="143034"/>
                </a:lnTo>
                <a:lnTo>
                  <a:pt x="349412" y="96481"/>
                </a:lnTo>
                <a:lnTo>
                  <a:pt x="320094" y="57049"/>
                </a:lnTo>
                <a:lnTo>
                  <a:pt x="282146" y="26589"/>
                </a:lnTo>
                <a:lnTo>
                  <a:pt x="237353" y="6955"/>
                </a:lnTo>
                <a:lnTo>
                  <a:pt x="187505" y="0"/>
                </a:lnTo>
              </a:path>
            </a:pathLst>
          </a:custGeom>
          <a:solidFill>
            <a:srgbClr val="16C5C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336589" y="2732018"/>
            <a:ext cx="280656" cy="309515"/>
          </a:xfrm>
          <a:custGeom>
            <a:avLst/>
            <a:gdLst>
              <a:gd name="connsiteX0" fmla="*/ 145088 w 280656"/>
              <a:gd name="connsiteY0" fmla="*/ 0 h 309515"/>
              <a:gd name="connsiteX1" fmla="*/ 79427 w 280656"/>
              <a:gd name="connsiteY1" fmla="*/ 46189 h 309515"/>
              <a:gd name="connsiteX2" fmla="*/ 87908 w 280656"/>
              <a:gd name="connsiteY2" fmla="*/ 180599 h 309515"/>
              <a:gd name="connsiteX3" fmla="*/ 0 w 280656"/>
              <a:gd name="connsiteY3" fmla="*/ 258721 h 309515"/>
              <a:gd name="connsiteX4" fmla="*/ 41302 w 280656"/>
              <a:gd name="connsiteY4" fmla="*/ 301792 h 309515"/>
              <a:gd name="connsiteX5" fmla="*/ 94250 w 280656"/>
              <a:gd name="connsiteY5" fmla="*/ 309515 h 309515"/>
              <a:gd name="connsiteX6" fmla="*/ 149018 w 280656"/>
              <a:gd name="connsiteY6" fmla="*/ 301080 h 309515"/>
              <a:gd name="connsiteX7" fmla="*/ 197382 w 280656"/>
              <a:gd name="connsiteY7" fmla="*/ 277468 h 309515"/>
              <a:gd name="connsiteX8" fmla="*/ 237001 w 280656"/>
              <a:gd name="connsiteY8" fmla="*/ 241216 h 309515"/>
              <a:gd name="connsiteX9" fmla="*/ 265538 w 280656"/>
              <a:gd name="connsiteY9" fmla="*/ 194863 h 309515"/>
              <a:gd name="connsiteX10" fmla="*/ 280656 w 280656"/>
              <a:gd name="connsiteY10" fmla="*/ 140945 h 309515"/>
              <a:gd name="connsiteX11" fmla="*/ 145088 w 280656"/>
              <a:gd name="connsiteY11" fmla="*/ 0 h 30951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</a:cxnLst>
            <a:rect l="l" t="t" r="r" b="b"/>
            <a:pathLst>
              <a:path w="280656" h="309515">
                <a:moveTo>
                  <a:pt x="145088" y="0"/>
                </a:moveTo>
                <a:lnTo>
                  <a:pt x="79427" y="46189"/>
                </a:lnTo>
                <a:lnTo>
                  <a:pt x="87908" y="180599"/>
                </a:lnTo>
                <a:lnTo>
                  <a:pt x="0" y="258721"/>
                </a:lnTo>
                <a:lnTo>
                  <a:pt x="41302" y="301792"/>
                </a:lnTo>
                <a:lnTo>
                  <a:pt x="94250" y="309515"/>
                </a:lnTo>
                <a:lnTo>
                  <a:pt x="149018" y="301080"/>
                </a:lnTo>
                <a:lnTo>
                  <a:pt x="197382" y="277468"/>
                </a:lnTo>
                <a:lnTo>
                  <a:pt x="237001" y="241216"/>
                </a:lnTo>
                <a:lnTo>
                  <a:pt x="265538" y="194863"/>
                </a:lnTo>
                <a:lnTo>
                  <a:pt x="280656" y="140945"/>
                </a:lnTo>
                <a:lnTo>
                  <a:pt x="145088" y="0"/>
                </a:lnTo>
              </a:path>
            </a:pathLst>
          </a:custGeom>
          <a:solidFill>
            <a:srgbClr val="11969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1655275" y="375710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1937462" y="375710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00" y="1651000"/>
            <a:ext cx="215900" cy="304800"/>
          </a:xfrm>
          <a:prstGeom prst="rect">
            <a:avLst/>
          </a:prstGeom>
          <a:noFill/>
        </p:spPr>
      </p:pic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00" y="2692400"/>
            <a:ext cx="215900" cy="317500"/>
          </a:xfrm>
          <a:prstGeom prst="rect">
            <a:avLst/>
          </a:prstGeom>
          <a:noFill/>
        </p:spPr>
      </p:pic>
      <p:pic>
        <p:nvPicPr>
          <p:cNvPr id="32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4000" y="4025900"/>
            <a:ext cx="215900" cy="304800"/>
          </a:xfrm>
          <a:prstGeom prst="rect">
            <a:avLst/>
          </a:prstGeom>
          <a:noFill/>
        </p:spPr>
      </p:pic>
      <p:sp>
        <p:nvSpPr>
          <p:cNvPr id="33" name="TextBox 1"/>
          <p:cNvSpPr txBox="1"/>
          <p:nvPr/>
        </p:nvSpPr>
        <p:spPr>
          <a:xfrm>
            <a:off x="444500" y="977900"/>
            <a:ext cx="839974" cy="26417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</a:pPr>
            <a:r>
              <a:rPr lang="en-US" altLang="zh-CN" sz="163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赞美切入</a:t>
            </a:r>
          </a:p>
        </p:txBody>
      </p:sp>
      <p:sp>
        <p:nvSpPr>
          <p:cNvPr id="34" name="TextBox 1"/>
          <p:cNvSpPr txBox="1"/>
          <p:nvPr/>
        </p:nvSpPr>
        <p:spPr>
          <a:xfrm>
            <a:off x="533400" y="3352800"/>
            <a:ext cx="839974" cy="26417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</a:pPr>
            <a:r>
              <a:rPr lang="en-US" altLang="zh-CN" sz="163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痛点高估</a:t>
            </a:r>
          </a:p>
        </p:txBody>
      </p:sp>
      <p:sp>
        <p:nvSpPr>
          <p:cNvPr id="35" name="TextBox 1"/>
          <p:cNvSpPr txBox="1"/>
          <p:nvPr/>
        </p:nvSpPr>
        <p:spPr>
          <a:xfrm>
            <a:off x="749300" y="4013200"/>
            <a:ext cx="9449703" cy="482183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</a:pP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在我印象中，您一直很有能力，特别能干，生意做了这么多年，市场肯定越做越大，利润肯定是年年攀</a:t>
            </a:r>
          </a:p>
          <a:p>
            <a:pPr defTabSz="0">
              <a:lnSpc>
                <a:spcPts val="1700"/>
              </a:lnSpc>
            </a:pP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升。</a:t>
            </a:r>
          </a:p>
        </p:txBody>
      </p:sp>
      <p:sp>
        <p:nvSpPr>
          <p:cNvPr id="36" name="TextBox 1"/>
          <p:cNvSpPr txBox="1"/>
          <p:nvPr/>
        </p:nvSpPr>
        <p:spPr>
          <a:xfrm>
            <a:off x="850900" y="4826000"/>
            <a:ext cx="1889941" cy="26417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</a:pP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哪有你说的那么好。</a:t>
            </a:r>
          </a:p>
        </p:txBody>
      </p:sp>
      <p:sp>
        <p:nvSpPr>
          <p:cNvPr id="37" name="TextBox 1"/>
          <p:cNvSpPr txBox="1"/>
          <p:nvPr/>
        </p:nvSpPr>
        <p:spPr>
          <a:xfrm>
            <a:off x="889000" y="1625600"/>
            <a:ext cx="4199868" cy="26417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</a:pP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王姐，两个月没见您了，最近生意怎么样呀？</a:t>
            </a:r>
          </a:p>
        </p:txBody>
      </p:sp>
      <p:sp>
        <p:nvSpPr>
          <p:cNvPr id="38" name="TextBox 1"/>
          <p:cNvSpPr txBox="1"/>
          <p:nvPr/>
        </p:nvSpPr>
        <p:spPr>
          <a:xfrm>
            <a:off x="939800" y="2247900"/>
            <a:ext cx="629981" cy="26417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</a:pP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还行吧</a:t>
            </a:r>
          </a:p>
        </p:txBody>
      </p:sp>
      <p:sp>
        <p:nvSpPr>
          <p:cNvPr id="39" name="TextBox 1"/>
          <p:cNvSpPr txBox="1"/>
          <p:nvPr/>
        </p:nvSpPr>
        <p:spPr>
          <a:xfrm>
            <a:off x="952500" y="2692400"/>
            <a:ext cx="6719788" cy="26417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</a:pP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真羡慕你，自己做生意，时间上自由，还自己说了算，不用看别人脸色。</a:t>
            </a:r>
          </a:p>
        </p:txBody>
      </p:sp>
      <p:sp>
        <p:nvSpPr>
          <p:cNvPr id="40" name="TextBox 1"/>
          <p:cNvSpPr txBox="1"/>
          <p:nvPr/>
        </p:nvSpPr>
        <p:spPr>
          <a:xfrm>
            <a:off x="203200" y="203200"/>
            <a:ext cx="3590727" cy="45653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3200"/>
              </a:lnSpc>
            </a:pP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接触面谈</a:t>
            </a:r>
            <a:r>
              <a:rPr lang="en-US" altLang="zh-CN" sz="2805" dirty="0">
                <a:solidFill>
                  <a:srgbClr val="000000"/>
                </a:solidFill>
                <a:latin typeface="Segoe UI" panose="020B0502040204020203" pitchFamily="18" charset="0"/>
                <a:ea typeface="微软雅黑" panose="020B0503020204020204" pitchFamily="34" charset="-122"/>
                <a:cs typeface="Segoe UI" panose="020B0502040204020203" pitchFamily="18" charset="0"/>
              </a:rPr>
              <a:t>——</a:t>
            </a: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小企业主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187505" y="1183184"/>
            <a:ext cx="1002506" cy="336396"/>
          </a:xfrm>
          <a:custGeom>
            <a:avLst/>
            <a:gdLst>
              <a:gd name="connsiteX0" fmla="*/ 0 w 1002506"/>
              <a:gd name="connsiteY0" fmla="*/ 0 h 336396"/>
              <a:gd name="connsiteX1" fmla="*/ 1002506 w 1002506"/>
              <a:gd name="connsiteY1" fmla="*/ 0 h 336396"/>
              <a:gd name="connsiteX2" fmla="*/ 1002506 w 1002506"/>
              <a:gd name="connsiteY2" fmla="*/ 336396 h 336396"/>
              <a:gd name="connsiteX3" fmla="*/ 0 w 1002506"/>
              <a:gd name="connsiteY3" fmla="*/ 336396 h 336396"/>
              <a:gd name="connsiteX4" fmla="*/ 0 w 1002506"/>
              <a:gd name="connsiteY4" fmla="*/ 0 h 33639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02506" h="336396">
                <a:moveTo>
                  <a:pt x="0" y="0"/>
                </a:moveTo>
                <a:lnTo>
                  <a:pt x="1002506" y="0"/>
                </a:lnTo>
                <a:lnTo>
                  <a:pt x="1002506" y="336396"/>
                </a:lnTo>
                <a:lnTo>
                  <a:pt x="0" y="336396"/>
                </a:lnTo>
                <a:lnTo>
                  <a:pt x="0" y="0"/>
                </a:lnTo>
              </a:path>
            </a:pathLst>
          </a:custGeom>
          <a:solidFill>
            <a:srgbClr val="006F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228348" y="2759272"/>
            <a:ext cx="1370091" cy="337139"/>
          </a:xfrm>
          <a:custGeom>
            <a:avLst/>
            <a:gdLst>
              <a:gd name="connsiteX0" fmla="*/ 0 w 1370091"/>
              <a:gd name="connsiteY0" fmla="*/ 0 h 337139"/>
              <a:gd name="connsiteX1" fmla="*/ 1370091 w 1370091"/>
              <a:gd name="connsiteY1" fmla="*/ 0 h 337139"/>
              <a:gd name="connsiteX2" fmla="*/ 1370091 w 1370091"/>
              <a:gd name="connsiteY2" fmla="*/ 337139 h 337139"/>
              <a:gd name="connsiteX3" fmla="*/ 0 w 1370091"/>
              <a:gd name="connsiteY3" fmla="*/ 337139 h 337139"/>
              <a:gd name="connsiteX4" fmla="*/ 0 w 1370091"/>
              <a:gd name="connsiteY4" fmla="*/ 0 h 3371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370091" h="337139">
                <a:moveTo>
                  <a:pt x="0" y="0"/>
                </a:moveTo>
                <a:lnTo>
                  <a:pt x="1370091" y="0"/>
                </a:lnTo>
                <a:lnTo>
                  <a:pt x="1370091" y="337139"/>
                </a:lnTo>
                <a:lnTo>
                  <a:pt x="0" y="337139"/>
                </a:lnTo>
                <a:lnTo>
                  <a:pt x="0" y="0"/>
                </a:lnTo>
              </a:path>
            </a:pathLst>
          </a:custGeom>
          <a:solidFill>
            <a:srgbClr val="006F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27846" y="1715997"/>
            <a:ext cx="373154" cy="389863"/>
          </a:xfrm>
          <a:custGeom>
            <a:avLst/>
            <a:gdLst>
              <a:gd name="connsiteX0" fmla="*/ 186584 w 373154"/>
              <a:gd name="connsiteY0" fmla="*/ 0 h 389863"/>
              <a:gd name="connsiteX1" fmla="*/ 136981 w 373154"/>
              <a:gd name="connsiteY1" fmla="*/ 6955 h 389863"/>
              <a:gd name="connsiteX2" fmla="*/ 92410 w 373154"/>
              <a:gd name="connsiteY2" fmla="*/ 26589 h 389863"/>
              <a:gd name="connsiteX3" fmla="*/ 54648 w 373154"/>
              <a:gd name="connsiteY3" fmla="*/ 57049 h 389863"/>
              <a:gd name="connsiteX4" fmla="*/ 25472 w 373154"/>
              <a:gd name="connsiteY4" fmla="*/ 96481 h 389863"/>
              <a:gd name="connsiteX5" fmla="*/ 6664 w 373154"/>
              <a:gd name="connsiteY5" fmla="*/ 143034 h 389863"/>
              <a:gd name="connsiteX6" fmla="*/ 0 w 373154"/>
              <a:gd name="connsiteY6" fmla="*/ 194857 h 389863"/>
              <a:gd name="connsiteX7" fmla="*/ 6664 w 373154"/>
              <a:gd name="connsiteY7" fmla="*/ 246689 h 389863"/>
              <a:gd name="connsiteX8" fmla="*/ 25472 w 373154"/>
              <a:gd name="connsiteY8" fmla="*/ 293269 h 389863"/>
              <a:gd name="connsiteX9" fmla="*/ 54648 w 373154"/>
              <a:gd name="connsiteY9" fmla="*/ 332738 h 389863"/>
              <a:gd name="connsiteX10" fmla="*/ 92410 w 373154"/>
              <a:gd name="connsiteY10" fmla="*/ 363234 h 389863"/>
              <a:gd name="connsiteX11" fmla="*/ 136981 w 373154"/>
              <a:gd name="connsiteY11" fmla="*/ 382896 h 389863"/>
              <a:gd name="connsiteX12" fmla="*/ 186584 w 373154"/>
              <a:gd name="connsiteY12" fmla="*/ 389863 h 389863"/>
              <a:gd name="connsiteX13" fmla="*/ 236183 w 373154"/>
              <a:gd name="connsiteY13" fmla="*/ 382896 h 389863"/>
              <a:gd name="connsiteX14" fmla="*/ 280750 w 373154"/>
              <a:gd name="connsiteY14" fmla="*/ 363234 h 389863"/>
              <a:gd name="connsiteX15" fmla="*/ 318511 w 373154"/>
              <a:gd name="connsiteY15" fmla="*/ 332738 h 389863"/>
              <a:gd name="connsiteX16" fmla="*/ 347682 w 373154"/>
              <a:gd name="connsiteY16" fmla="*/ 293269 h 389863"/>
              <a:gd name="connsiteX17" fmla="*/ 366489 w 373154"/>
              <a:gd name="connsiteY17" fmla="*/ 246689 h 389863"/>
              <a:gd name="connsiteX18" fmla="*/ 373154 w 373154"/>
              <a:gd name="connsiteY18" fmla="*/ 194857 h 389863"/>
              <a:gd name="connsiteX19" fmla="*/ 366489 w 373154"/>
              <a:gd name="connsiteY19" fmla="*/ 143034 h 389863"/>
              <a:gd name="connsiteX20" fmla="*/ 347682 w 373154"/>
              <a:gd name="connsiteY20" fmla="*/ 96481 h 389863"/>
              <a:gd name="connsiteX21" fmla="*/ 318511 w 373154"/>
              <a:gd name="connsiteY21" fmla="*/ 57049 h 389863"/>
              <a:gd name="connsiteX22" fmla="*/ 280750 w 373154"/>
              <a:gd name="connsiteY22" fmla="*/ 26589 h 389863"/>
              <a:gd name="connsiteX23" fmla="*/ 236183 w 373154"/>
              <a:gd name="connsiteY23" fmla="*/ 6955 h 389863"/>
              <a:gd name="connsiteX24" fmla="*/ 186584 w 373154"/>
              <a:gd name="connsiteY24" fmla="*/ 0 h 38986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</a:cxnLst>
            <a:rect l="l" t="t" r="r" b="b"/>
            <a:pathLst>
              <a:path w="373154" h="389863">
                <a:moveTo>
                  <a:pt x="186584" y="0"/>
                </a:moveTo>
                <a:lnTo>
                  <a:pt x="136981" y="6955"/>
                </a:lnTo>
                <a:lnTo>
                  <a:pt x="92410" y="26589"/>
                </a:lnTo>
                <a:lnTo>
                  <a:pt x="54648" y="57049"/>
                </a:lnTo>
                <a:lnTo>
                  <a:pt x="25472" y="96481"/>
                </a:lnTo>
                <a:lnTo>
                  <a:pt x="6664" y="143034"/>
                </a:lnTo>
                <a:lnTo>
                  <a:pt x="0" y="194857"/>
                </a:lnTo>
                <a:lnTo>
                  <a:pt x="6664" y="246689"/>
                </a:lnTo>
                <a:lnTo>
                  <a:pt x="25472" y="293269"/>
                </a:lnTo>
                <a:lnTo>
                  <a:pt x="54648" y="332738"/>
                </a:lnTo>
                <a:lnTo>
                  <a:pt x="92410" y="363234"/>
                </a:lnTo>
                <a:lnTo>
                  <a:pt x="136981" y="382896"/>
                </a:lnTo>
                <a:lnTo>
                  <a:pt x="186584" y="389863"/>
                </a:lnTo>
                <a:lnTo>
                  <a:pt x="236183" y="382896"/>
                </a:lnTo>
                <a:lnTo>
                  <a:pt x="280750" y="363234"/>
                </a:lnTo>
                <a:lnTo>
                  <a:pt x="318511" y="332738"/>
                </a:lnTo>
                <a:lnTo>
                  <a:pt x="347682" y="293269"/>
                </a:lnTo>
                <a:lnTo>
                  <a:pt x="366489" y="246689"/>
                </a:lnTo>
                <a:lnTo>
                  <a:pt x="373154" y="194857"/>
                </a:lnTo>
                <a:lnTo>
                  <a:pt x="366489" y="143034"/>
                </a:lnTo>
                <a:lnTo>
                  <a:pt x="347682" y="96481"/>
                </a:lnTo>
                <a:lnTo>
                  <a:pt x="318511" y="57049"/>
                </a:lnTo>
                <a:lnTo>
                  <a:pt x="280750" y="26589"/>
                </a:lnTo>
                <a:lnTo>
                  <a:pt x="236183" y="6955"/>
                </a:lnTo>
                <a:lnTo>
                  <a:pt x="186584" y="0"/>
                </a:lnTo>
              </a:path>
            </a:pathLst>
          </a:custGeom>
          <a:solidFill>
            <a:srgbClr val="16C5C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120772" y="1796347"/>
            <a:ext cx="279263" cy="309514"/>
          </a:xfrm>
          <a:custGeom>
            <a:avLst/>
            <a:gdLst>
              <a:gd name="connsiteX0" fmla="*/ 144378 w 279263"/>
              <a:gd name="connsiteY0" fmla="*/ 0 h 309514"/>
              <a:gd name="connsiteX1" fmla="*/ 79029 w 279263"/>
              <a:gd name="connsiteY1" fmla="*/ 46188 h 309514"/>
              <a:gd name="connsiteX2" fmla="*/ 87465 w 279263"/>
              <a:gd name="connsiteY2" fmla="*/ 180599 h 309514"/>
              <a:gd name="connsiteX3" fmla="*/ 0 w 279263"/>
              <a:gd name="connsiteY3" fmla="*/ 258720 h 309514"/>
              <a:gd name="connsiteX4" fmla="*/ 41097 w 279263"/>
              <a:gd name="connsiteY4" fmla="*/ 301791 h 309514"/>
              <a:gd name="connsiteX5" fmla="*/ 93792 w 279263"/>
              <a:gd name="connsiteY5" fmla="*/ 309514 h 309514"/>
              <a:gd name="connsiteX6" fmla="*/ 148286 w 279263"/>
              <a:gd name="connsiteY6" fmla="*/ 301080 h 309514"/>
              <a:gd name="connsiteX7" fmla="*/ 196407 w 279263"/>
              <a:gd name="connsiteY7" fmla="*/ 277468 h 309514"/>
              <a:gd name="connsiteX8" fmla="*/ 235826 w 279263"/>
              <a:gd name="connsiteY8" fmla="*/ 241216 h 309514"/>
              <a:gd name="connsiteX9" fmla="*/ 264220 w 279263"/>
              <a:gd name="connsiteY9" fmla="*/ 194862 h 309514"/>
              <a:gd name="connsiteX10" fmla="*/ 279263 w 279263"/>
              <a:gd name="connsiteY10" fmla="*/ 140944 h 309514"/>
              <a:gd name="connsiteX11" fmla="*/ 144378 w 279263"/>
              <a:gd name="connsiteY11" fmla="*/ 0 h 30951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</a:cxnLst>
            <a:rect l="l" t="t" r="r" b="b"/>
            <a:pathLst>
              <a:path w="279263" h="309514">
                <a:moveTo>
                  <a:pt x="144378" y="0"/>
                </a:moveTo>
                <a:lnTo>
                  <a:pt x="79029" y="46188"/>
                </a:lnTo>
                <a:lnTo>
                  <a:pt x="87465" y="180599"/>
                </a:lnTo>
                <a:lnTo>
                  <a:pt x="0" y="258720"/>
                </a:lnTo>
                <a:lnTo>
                  <a:pt x="41097" y="301791"/>
                </a:lnTo>
                <a:lnTo>
                  <a:pt x="93792" y="309514"/>
                </a:lnTo>
                <a:lnTo>
                  <a:pt x="148286" y="301080"/>
                </a:lnTo>
                <a:lnTo>
                  <a:pt x="196407" y="277468"/>
                </a:lnTo>
                <a:lnTo>
                  <a:pt x="235826" y="241216"/>
                </a:lnTo>
                <a:lnTo>
                  <a:pt x="264220" y="194862"/>
                </a:lnTo>
                <a:lnTo>
                  <a:pt x="279263" y="140944"/>
                </a:lnTo>
                <a:lnTo>
                  <a:pt x="144378" y="0"/>
                </a:lnTo>
              </a:path>
            </a:pathLst>
          </a:custGeom>
          <a:solidFill>
            <a:srgbClr val="11969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2533" y="2243242"/>
            <a:ext cx="250500" cy="178815"/>
          </a:xfrm>
          <a:custGeom>
            <a:avLst/>
            <a:gdLst>
              <a:gd name="connsiteX0" fmla="*/ 128462 w 250500"/>
              <a:gd name="connsiteY0" fmla="*/ 0 h 178815"/>
              <a:gd name="connsiteX1" fmla="*/ 84782 w 250500"/>
              <a:gd name="connsiteY1" fmla="*/ 7722 h 178815"/>
              <a:gd name="connsiteX2" fmla="*/ 82213 w 250500"/>
              <a:gd name="connsiteY2" fmla="*/ 8762 h 178815"/>
              <a:gd name="connsiteX3" fmla="*/ 80936 w 250500"/>
              <a:gd name="connsiteY3" fmla="*/ 8762 h 178815"/>
              <a:gd name="connsiteX4" fmla="*/ 79643 w 250500"/>
              <a:gd name="connsiteY4" fmla="*/ 9950 h 178815"/>
              <a:gd name="connsiteX5" fmla="*/ 78366 w 250500"/>
              <a:gd name="connsiteY5" fmla="*/ 9950 h 178815"/>
              <a:gd name="connsiteX6" fmla="*/ 77074 w 250500"/>
              <a:gd name="connsiteY6" fmla="*/ 10990 h 178815"/>
              <a:gd name="connsiteX7" fmla="*/ 75797 w 250500"/>
              <a:gd name="connsiteY7" fmla="*/ 10990 h 178815"/>
              <a:gd name="connsiteX8" fmla="*/ 74505 w 250500"/>
              <a:gd name="connsiteY8" fmla="*/ 12177 h 178815"/>
              <a:gd name="connsiteX9" fmla="*/ 73228 w 250500"/>
              <a:gd name="connsiteY9" fmla="*/ 12177 h 178815"/>
              <a:gd name="connsiteX10" fmla="*/ 73228 w 250500"/>
              <a:gd name="connsiteY10" fmla="*/ 13218 h 178815"/>
              <a:gd name="connsiteX11" fmla="*/ 71936 w 250500"/>
              <a:gd name="connsiteY11" fmla="*/ 13218 h 178815"/>
              <a:gd name="connsiteX12" fmla="*/ 70659 w 250500"/>
              <a:gd name="connsiteY12" fmla="*/ 14405 h 178815"/>
              <a:gd name="connsiteX13" fmla="*/ 69366 w 250500"/>
              <a:gd name="connsiteY13" fmla="*/ 14405 h 178815"/>
              <a:gd name="connsiteX14" fmla="*/ 69366 w 250500"/>
              <a:gd name="connsiteY14" fmla="*/ 15444 h 178815"/>
              <a:gd name="connsiteX15" fmla="*/ 66797 w 250500"/>
              <a:gd name="connsiteY15" fmla="*/ 15444 h 178815"/>
              <a:gd name="connsiteX16" fmla="*/ 66797 w 250500"/>
              <a:gd name="connsiteY16" fmla="*/ 16634 h 178815"/>
              <a:gd name="connsiteX17" fmla="*/ 65519 w 250500"/>
              <a:gd name="connsiteY17" fmla="*/ 16634 h 178815"/>
              <a:gd name="connsiteX18" fmla="*/ 65519 w 250500"/>
              <a:gd name="connsiteY18" fmla="*/ 17672 h 178815"/>
              <a:gd name="connsiteX19" fmla="*/ 64228 w 250500"/>
              <a:gd name="connsiteY19" fmla="*/ 17672 h 178815"/>
              <a:gd name="connsiteX20" fmla="*/ 62950 w 250500"/>
              <a:gd name="connsiteY20" fmla="*/ 18862 h 178815"/>
              <a:gd name="connsiteX21" fmla="*/ 61657 w 250500"/>
              <a:gd name="connsiteY21" fmla="*/ 18862 h 178815"/>
              <a:gd name="connsiteX22" fmla="*/ 61657 w 250500"/>
              <a:gd name="connsiteY22" fmla="*/ 19901 h 178815"/>
              <a:gd name="connsiteX23" fmla="*/ 60380 w 250500"/>
              <a:gd name="connsiteY23" fmla="*/ 19901 h 178815"/>
              <a:gd name="connsiteX24" fmla="*/ 59088 w 250500"/>
              <a:gd name="connsiteY24" fmla="*/ 21089 h 178815"/>
              <a:gd name="connsiteX25" fmla="*/ 57811 w 250500"/>
              <a:gd name="connsiteY25" fmla="*/ 22129 h 178815"/>
              <a:gd name="connsiteX26" fmla="*/ 56519 w 250500"/>
              <a:gd name="connsiteY26" fmla="*/ 22129 h 178815"/>
              <a:gd name="connsiteX27" fmla="*/ 56519 w 250500"/>
              <a:gd name="connsiteY27" fmla="*/ 23316 h 178815"/>
              <a:gd name="connsiteX28" fmla="*/ 55237 w 250500"/>
              <a:gd name="connsiteY28" fmla="*/ 23316 h 178815"/>
              <a:gd name="connsiteX29" fmla="*/ 55237 w 250500"/>
              <a:gd name="connsiteY29" fmla="*/ 24357 h 178815"/>
              <a:gd name="connsiteX30" fmla="*/ 53953 w 250500"/>
              <a:gd name="connsiteY30" fmla="*/ 24357 h 178815"/>
              <a:gd name="connsiteX31" fmla="*/ 53953 w 250500"/>
              <a:gd name="connsiteY31" fmla="*/ 25544 h 178815"/>
              <a:gd name="connsiteX32" fmla="*/ 52668 w 250500"/>
              <a:gd name="connsiteY32" fmla="*/ 25544 h 178815"/>
              <a:gd name="connsiteX33" fmla="*/ 52668 w 250500"/>
              <a:gd name="connsiteY33" fmla="*/ 26583 h 178815"/>
              <a:gd name="connsiteX34" fmla="*/ 24849 w 250500"/>
              <a:gd name="connsiteY34" fmla="*/ 64554 h 178815"/>
              <a:gd name="connsiteX35" fmla="*/ 0 w 250500"/>
              <a:gd name="connsiteY35" fmla="*/ 178815 h 178815"/>
              <a:gd name="connsiteX36" fmla="*/ 250500 w 250500"/>
              <a:gd name="connsiteY36" fmla="*/ 178815 h 178815"/>
              <a:gd name="connsiteX37" fmla="*/ 249173 w 250500"/>
              <a:gd name="connsiteY37" fmla="*/ 168866 h 178815"/>
              <a:gd name="connsiteX38" fmla="*/ 128462 w 250500"/>
              <a:gd name="connsiteY38" fmla="*/ 168866 h 178815"/>
              <a:gd name="connsiteX39" fmla="*/ 95164 w 250500"/>
              <a:gd name="connsiteY39" fmla="*/ 163187 h 178815"/>
              <a:gd name="connsiteX40" fmla="*/ 68246 w 250500"/>
              <a:gd name="connsiteY40" fmla="*/ 147609 h 178815"/>
              <a:gd name="connsiteX41" fmla="*/ 50240 w 250500"/>
              <a:gd name="connsiteY41" fmla="*/ 124316 h 178815"/>
              <a:gd name="connsiteX42" fmla="*/ 43675 w 250500"/>
              <a:gd name="connsiteY42" fmla="*/ 95497 h 178815"/>
              <a:gd name="connsiteX43" fmla="*/ 43675 w 250500"/>
              <a:gd name="connsiteY43" fmla="*/ 89854 h 178815"/>
              <a:gd name="connsiteX44" fmla="*/ 44960 w 250500"/>
              <a:gd name="connsiteY44" fmla="*/ 83319 h 178815"/>
              <a:gd name="connsiteX45" fmla="*/ 46244 w 250500"/>
              <a:gd name="connsiteY45" fmla="*/ 77675 h 178815"/>
              <a:gd name="connsiteX46" fmla="*/ 148073 w 250500"/>
              <a:gd name="connsiteY46" fmla="*/ 77675 h 178815"/>
              <a:gd name="connsiteX47" fmla="*/ 150294 w 250500"/>
              <a:gd name="connsiteY47" fmla="*/ 65495 h 178815"/>
              <a:gd name="connsiteX48" fmla="*/ 233028 w 250500"/>
              <a:gd name="connsiteY48" fmla="*/ 65495 h 178815"/>
              <a:gd name="connsiteX49" fmla="*/ 232514 w 250500"/>
              <a:gd name="connsiteY49" fmla="*/ 64308 h 178815"/>
              <a:gd name="connsiteX50" fmla="*/ 217156 w 250500"/>
              <a:gd name="connsiteY50" fmla="*/ 38344 h 178815"/>
              <a:gd name="connsiteX51" fmla="*/ 193493 w 250500"/>
              <a:gd name="connsiteY51" fmla="*/ 18007 h 178815"/>
              <a:gd name="connsiteX52" fmla="*/ 163326 w 250500"/>
              <a:gd name="connsiteY52" fmla="*/ 4743 h 178815"/>
              <a:gd name="connsiteX53" fmla="*/ 128462 w 250500"/>
              <a:gd name="connsiteY53" fmla="*/ 0 h 17881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  <a:cxn ang="25">
                <a:pos x="connsiteX25" y="connsiteY25"/>
              </a:cxn>
              <a:cxn ang="26">
                <a:pos x="connsiteX26" y="connsiteY26"/>
              </a:cxn>
              <a:cxn ang="27">
                <a:pos x="connsiteX27" y="connsiteY27"/>
              </a:cxn>
              <a:cxn ang="28">
                <a:pos x="connsiteX28" y="connsiteY28"/>
              </a:cxn>
              <a:cxn ang="29">
                <a:pos x="connsiteX29" y="connsiteY29"/>
              </a:cxn>
              <a:cxn ang="30">
                <a:pos x="connsiteX30" y="connsiteY30"/>
              </a:cxn>
              <a:cxn ang="31">
                <a:pos x="connsiteX31" y="connsiteY31"/>
              </a:cxn>
              <a:cxn ang="32">
                <a:pos x="connsiteX32" y="connsiteY32"/>
              </a:cxn>
              <a:cxn ang="33">
                <a:pos x="connsiteX33" y="connsiteY33"/>
              </a:cxn>
              <a:cxn ang="34">
                <a:pos x="connsiteX34" y="connsiteY34"/>
              </a:cxn>
              <a:cxn ang="35">
                <a:pos x="connsiteX35" y="connsiteY35"/>
              </a:cxn>
              <a:cxn ang="36">
                <a:pos x="connsiteX36" y="connsiteY36"/>
              </a:cxn>
              <a:cxn ang="37">
                <a:pos x="connsiteX37" y="connsiteY37"/>
              </a:cxn>
              <a:cxn ang="38">
                <a:pos x="connsiteX38" y="connsiteY38"/>
              </a:cxn>
              <a:cxn ang="39">
                <a:pos x="connsiteX39" y="connsiteY39"/>
              </a:cxn>
              <a:cxn ang="40">
                <a:pos x="connsiteX40" y="connsiteY40"/>
              </a:cxn>
              <a:cxn ang="41">
                <a:pos x="connsiteX41" y="connsiteY41"/>
              </a:cxn>
              <a:cxn ang="42">
                <a:pos x="connsiteX42" y="connsiteY42"/>
              </a:cxn>
              <a:cxn ang="43">
                <a:pos x="connsiteX43" y="connsiteY43"/>
              </a:cxn>
              <a:cxn ang="44">
                <a:pos x="connsiteX44" y="connsiteY44"/>
              </a:cxn>
              <a:cxn ang="45">
                <a:pos x="connsiteX45" y="connsiteY45"/>
              </a:cxn>
              <a:cxn ang="46">
                <a:pos x="connsiteX46" y="connsiteY46"/>
              </a:cxn>
              <a:cxn ang="47">
                <a:pos x="connsiteX47" y="connsiteY47"/>
              </a:cxn>
              <a:cxn ang="48">
                <a:pos x="connsiteX48" y="connsiteY48"/>
              </a:cxn>
              <a:cxn ang="49">
                <a:pos x="connsiteX49" y="connsiteY49"/>
              </a:cxn>
              <a:cxn ang="50">
                <a:pos x="connsiteX50" y="connsiteY50"/>
              </a:cxn>
              <a:cxn ang="51">
                <a:pos x="connsiteX51" y="connsiteY51"/>
              </a:cxn>
              <a:cxn ang="52">
                <a:pos x="connsiteX52" y="connsiteY52"/>
              </a:cxn>
              <a:cxn ang="53">
                <a:pos x="connsiteX53" y="connsiteY53"/>
              </a:cxn>
            </a:cxnLst>
            <a:rect l="l" t="t" r="r" b="b"/>
            <a:pathLst>
              <a:path w="250500" h="178815">
                <a:moveTo>
                  <a:pt x="128462" y="0"/>
                </a:moveTo>
                <a:lnTo>
                  <a:pt x="84782" y="7722"/>
                </a:lnTo>
                <a:lnTo>
                  <a:pt x="82213" y="8762"/>
                </a:lnTo>
                <a:lnTo>
                  <a:pt x="80936" y="8762"/>
                </a:lnTo>
                <a:lnTo>
                  <a:pt x="79643" y="9950"/>
                </a:lnTo>
                <a:lnTo>
                  <a:pt x="78366" y="9950"/>
                </a:lnTo>
                <a:lnTo>
                  <a:pt x="77074" y="10990"/>
                </a:lnTo>
                <a:lnTo>
                  <a:pt x="75797" y="10990"/>
                </a:lnTo>
                <a:lnTo>
                  <a:pt x="74505" y="12177"/>
                </a:lnTo>
                <a:lnTo>
                  <a:pt x="73228" y="12177"/>
                </a:lnTo>
                <a:lnTo>
                  <a:pt x="73228" y="13218"/>
                </a:lnTo>
                <a:lnTo>
                  <a:pt x="71936" y="13218"/>
                </a:lnTo>
                <a:lnTo>
                  <a:pt x="70659" y="14405"/>
                </a:lnTo>
                <a:lnTo>
                  <a:pt x="69366" y="14405"/>
                </a:lnTo>
                <a:lnTo>
                  <a:pt x="69366" y="15444"/>
                </a:lnTo>
                <a:lnTo>
                  <a:pt x="66797" y="15444"/>
                </a:lnTo>
                <a:lnTo>
                  <a:pt x="66797" y="16634"/>
                </a:lnTo>
                <a:lnTo>
                  <a:pt x="65519" y="16634"/>
                </a:lnTo>
                <a:lnTo>
                  <a:pt x="65519" y="17672"/>
                </a:lnTo>
                <a:lnTo>
                  <a:pt x="64228" y="17672"/>
                </a:lnTo>
                <a:lnTo>
                  <a:pt x="62950" y="18862"/>
                </a:lnTo>
                <a:lnTo>
                  <a:pt x="61657" y="18862"/>
                </a:lnTo>
                <a:lnTo>
                  <a:pt x="61657" y="19901"/>
                </a:lnTo>
                <a:lnTo>
                  <a:pt x="60380" y="19901"/>
                </a:lnTo>
                <a:lnTo>
                  <a:pt x="59088" y="21089"/>
                </a:lnTo>
                <a:lnTo>
                  <a:pt x="57811" y="22129"/>
                </a:lnTo>
                <a:lnTo>
                  <a:pt x="56519" y="22129"/>
                </a:lnTo>
                <a:lnTo>
                  <a:pt x="56519" y="23316"/>
                </a:lnTo>
                <a:lnTo>
                  <a:pt x="55237" y="23316"/>
                </a:lnTo>
                <a:lnTo>
                  <a:pt x="55237" y="24357"/>
                </a:lnTo>
                <a:lnTo>
                  <a:pt x="53953" y="24357"/>
                </a:lnTo>
                <a:lnTo>
                  <a:pt x="53953" y="25544"/>
                </a:lnTo>
                <a:lnTo>
                  <a:pt x="52668" y="25544"/>
                </a:lnTo>
                <a:lnTo>
                  <a:pt x="52668" y="26583"/>
                </a:lnTo>
                <a:lnTo>
                  <a:pt x="24849" y="64554"/>
                </a:lnTo>
                <a:lnTo>
                  <a:pt x="0" y="178815"/>
                </a:lnTo>
                <a:lnTo>
                  <a:pt x="250500" y="178815"/>
                </a:lnTo>
                <a:lnTo>
                  <a:pt x="249173" y="168866"/>
                </a:lnTo>
                <a:lnTo>
                  <a:pt x="128462" y="168866"/>
                </a:lnTo>
                <a:lnTo>
                  <a:pt x="95164" y="163187"/>
                </a:lnTo>
                <a:lnTo>
                  <a:pt x="68246" y="147609"/>
                </a:lnTo>
                <a:lnTo>
                  <a:pt x="50240" y="124316"/>
                </a:lnTo>
                <a:lnTo>
                  <a:pt x="43675" y="95497"/>
                </a:lnTo>
                <a:lnTo>
                  <a:pt x="43675" y="89854"/>
                </a:lnTo>
                <a:lnTo>
                  <a:pt x="44960" y="83319"/>
                </a:lnTo>
                <a:lnTo>
                  <a:pt x="46244" y="77675"/>
                </a:lnTo>
                <a:lnTo>
                  <a:pt x="148073" y="77675"/>
                </a:lnTo>
                <a:lnTo>
                  <a:pt x="150294" y="65495"/>
                </a:lnTo>
                <a:lnTo>
                  <a:pt x="233028" y="65495"/>
                </a:lnTo>
                <a:lnTo>
                  <a:pt x="232514" y="64308"/>
                </a:lnTo>
                <a:lnTo>
                  <a:pt x="217156" y="38344"/>
                </a:lnTo>
                <a:lnTo>
                  <a:pt x="193493" y="18007"/>
                </a:lnTo>
                <a:lnTo>
                  <a:pt x="163326" y="4743"/>
                </a:lnTo>
                <a:lnTo>
                  <a:pt x="128462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220995" y="2377652"/>
            <a:ext cx="120711" cy="34456"/>
          </a:xfrm>
          <a:custGeom>
            <a:avLst/>
            <a:gdLst>
              <a:gd name="connsiteX0" fmla="*/ 116115 w 120711"/>
              <a:gd name="connsiteY0" fmla="*/ 0 h 34456"/>
              <a:gd name="connsiteX1" fmla="*/ 70650 w 120711"/>
              <a:gd name="connsiteY1" fmla="*/ 0 h 34456"/>
              <a:gd name="connsiteX2" fmla="*/ 57800 w 120711"/>
              <a:gd name="connsiteY2" fmla="*/ 14279 h 34456"/>
              <a:gd name="connsiteX3" fmla="*/ 41101 w 120711"/>
              <a:gd name="connsiteY3" fmla="*/ 25135 h 34456"/>
              <a:gd name="connsiteX4" fmla="*/ 21513 w 120711"/>
              <a:gd name="connsiteY4" fmla="*/ 32037 h 34456"/>
              <a:gd name="connsiteX5" fmla="*/ 0 w 120711"/>
              <a:gd name="connsiteY5" fmla="*/ 34456 h 34456"/>
              <a:gd name="connsiteX6" fmla="*/ 120711 w 120711"/>
              <a:gd name="connsiteY6" fmla="*/ 34456 h 34456"/>
              <a:gd name="connsiteX7" fmla="*/ 116115 w 120711"/>
              <a:gd name="connsiteY7" fmla="*/ 0 h 3445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120711" h="34456">
                <a:moveTo>
                  <a:pt x="116115" y="0"/>
                </a:moveTo>
                <a:lnTo>
                  <a:pt x="70650" y="0"/>
                </a:lnTo>
                <a:lnTo>
                  <a:pt x="57800" y="14279"/>
                </a:lnTo>
                <a:lnTo>
                  <a:pt x="41101" y="25135"/>
                </a:lnTo>
                <a:lnTo>
                  <a:pt x="21513" y="32037"/>
                </a:lnTo>
                <a:lnTo>
                  <a:pt x="0" y="34456"/>
                </a:lnTo>
                <a:lnTo>
                  <a:pt x="120711" y="34456"/>
                </a:lnTo>
                <a:lnTo>
                  <a:pt x="11611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214565" y="2383147"/>
            <a:ext cx="60372" cy="17822"/>
          </a:xfrm>
          <a:custGeom>
            <a:avLst/>
            <a:gdLst>
              <a:gd name="connsiteX0" fmla="*/ 29555 w 60372"/>
              <a:gd name="connsiteY0" fmla="*/ 0 h 17822"/>
              <a:gd name="connsiteX1" fmla="*/ 3861 w 60372"/>
              <a:gd name="connsiteY1" fmla="*/ 0 h 17822"/>
              <a:gd name="connsiteX2" fmla="*/ 0 w 60372"/>
              <a:gd name="connsiteY2" fmla="*/ 3415 h 17822"/>
              <a:gd name="connsiteX3" fmla="*/ 0 w 60372"/>
              <a:gd name="connsiteY3" fmla="*/ 14406 h 17822"/>
              <a:gd name="connsiteX4" fmla="*/ 3861 w 60372"/>
              <a:gd name="connsiteY4" fmla="*/ 17822 h 17822"/>
              <a:gd name="connsiteX5" fmla="*/ 29555 w 60372"/>
              <a:gd name="connsiteY5" fmla="*/ 17822 h 17822"/>
              <a:gd name="connsiteX6" fmla="*/ 34693 w 60372"/>
              <a:gd name="connsiteY6" fmla="*/ 15594 h 17822"/>
              <a:gd name="connsiteX7" fmla="*/ 34693 w 60372"/>
              <a:gd name="connsiteY7" fmla="*/ 11138 h 17822"/>
              <a:gd name="connsiteX8" fmla="*/ 43679 w 60372"/>
              <a:gd name="connsiteY8" fmla="*/ 9950 h 17822"/>
              <a:gd name="connsiteX9" fmla="*/ 52679 w 60372"/>
              <a:gd name="connsiteY9" fmla="*/ 7871 h 17822"/>
              <a:gd name="connsiteX10" fmla="*/ 60372 w 60372"/>
              <a:gd name="connsiteY10" fmla="*/ 4454 h 17822"/>
              <a:gd name="connsiteX11" fmla="*/ 34693 w 60372"/>
              <a:gd name="connsiteY11" fmla="*/ 4454 h 17822"/>
              <a:gd name="connsiteX12" fmla="*/ 29555 w 60372"/>
              <a:gd name="connsiteY12" fmla="*/ 0 h 178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</a:cxnLst>
            <a:rect l="l" t="t" r="r" b="b"/>
            <a:pathLst>
              <a:path w="60372" h="17822">
                <a:moveTo>
                  <a:pt x="29555" y="0"/>
                </a:moveTo>
                <a:lnTo>
                  <a:pt x="3861" y="0"/>
                </a:lnTo>
                <a:lnTo>
                  <a:pt x="0" y="3415"/>
                </a:lnTo>
                <a:lnTo>
                  <a:pt x="0" y="14406"/>
                </a:lnTo>
                <a:lnTo>
                  <a:pt x="3861" y="17822"/>
                </a:lnTo>
                <a:lnTo>
                  <a:pt x="29555" y="17822"/>
                </a:lnTo>
                <a:lnTo>
                  <a:pt x="34693" y="15594"/>
                </a:lnTo>
                <a:lnTo>
                  <a:pt x="34693" y="11138"/>
                </a:lnTo>
                <a:lnTo>
                  <a:pt x="43679" y="9950"/>
                </a:lnTo>
                <a:lnTo>
                  <a:pt x="52679" y="7871"/>
                </a:lnTo>
                <a:lnTo>
                  <a:pt x="60372" y="4454"/>
                </a:lnTo>
                <a:lnTo>
                  <a:pt x="34693" y="4454"/>
                </a:lnTo>
                <a:lnTo>
                  <a:pt x="2955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249258" y="2328788"/>
            <a:ext cx="87852" cy="58813"/>
          </a:xfrm>
          <a:custGeom>
            <a:avLst/>
            <a:gdLst>
              <a:gd name="connsiteX0" fmla="*/ 81366 w 87852"/>
              <a:gd name="connsiteY0" fmla="*/ 0 h 58813"/>
              <a:gd name="connsiteX1" fmla="*/ 55234 w 87852"/>
              <a:gd name="connsiteY1" fmla="*/ 0 h 58813"/>
              <a:gd name="connsiteX2" fmla="*/ 55234 w 87852"/>
              <a:gd name="connsiteY2" fmla="*/ 3268 h 58813"/>
              <a:gd name="connsiteX3" fmla="*/ 56512 w 87852"/>
              <a:gd name="connsiteY3" fmla="*/ 6536 h 58813"/>
              <a:gd name="connsiteX4" fmla="*/ 56512 w 87852"/>
              <a:gd name="connsiteY4" fmla="*/ 16634 h 58813"/>
              <a:gd name="connsiteX5" fmla="*/ 21832 w 87852"/>
              <a:gd name="connsiteY5" fmla="*/ 52131 h 58813"/>
              <a:gd name="connsiteX6" fmla="*/ 15416 w 87852"/>
              <a:gd name="connsiteY6" fmla="*/ 55547 h 58813"/>
              <a:gd name="connsiteX7" fmla="*/ 7707 w 87852"/>
              <a:gd name="connsiteY7" fmla="*/ 57774 h 58813"/>
              <a:gd name="connsiteX8" fmla="*/ 0 w 87852"/>
              <a:gd name="connsiteY8" fmla="*/ 58813 h 58813"/>
              <a:gd name="connsiteX9" fmla="*/ 25678 w 87852"/>
              <a:gd name="connsiteY9" fmla="*/ 58813 h 58813"/>
              <a:gd name="connsiteX10" fmla="*/ 32110 w 87852"/>
              <a:gd name="connsiteY10" fmla="*/ 55547 h 58813"/>
              <a:gd name="connsiteX11" fmla="*/ 37249 w 87852"/>
              <a:gd name="connsiteY11" fmla="*/ 53318 h 58813"/>
              <a:gd name="connsiteX12" fmla="*/ 42387 w 87852"/>
              <a:gd name="connsiteY12" fmla="*/ 48863 h 58813"/>
              <a:gd name="connsiteX13" fmla="*/ 87852 w 87852"/>
              <a:gd name="connsiteY13" fmla="*/ 48863 h 58813"/>
              <a:gd name="connsiteX14" fmla="*/ 81366 w 87852"/>
              <a:gd name="connsiteY14" fmla="*/ 0 h 588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</a:cxnLst>
            <a:rect l="l" t="t" r="r" b="b"/>
            <a:pathLst>
              <a:path w="87852" h="58813">
                <a:moveTo>
                  <a:pt x="81366" y="0"/>
                </a:moveTo>
                <a:lnTo>
                  <a:pt x="55234" y="0"/>
                </a:lnTo>
                <a:lnTo>
                  <a:pt x="55234" y="3268"/>
                </a:lnTo>
                <a:lnTo>
                  <a:pt x="56512" y="6536"/>
                </a:lnTo>
                <a:lnTo>
                  <a:pt x="56512" y="16634"/>
                </a:lnTo>
                <a:lnTo>
                  <a:pt x="21832" y="52131"/>
                </a:lnTo>
                <a:lnTo>
                  <a:pt x="15416" y="55547"/>
                </a:lnTo>
                <a:lnTo>
                  <a:pt x="7707" y="57774"/>
                </a:lnTo>
                <a:lnTo>
                  <a:pt x="0" y="58813"/>
                </a:lnTo>
                <a:lnTo>
                  <a:pt x="25678" y="58813"/>
                </a:lnTo>
                <a:lnTo>
                  <a:pt x="32110" y="55547"/>
                </a:lnTo>
                <a:lnTo>
                  <a:pt x="37249" y="53318"/>
                </a:lnTo>
                <a:lnTo>
                  <a:pt x="42387" y="48863"/>
                </a:lnTo>
                <a:lnTo>
                  <a:pt x="87852" y="48863"/>
                </a:lnTo>
                <a:lnTo>
                  <a:pt x="81366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37493" y="2320918"/>
            <a:ext cx="103113" cy="8911"/>
          </a:xfrm>
          <a:custGeom>
            <a:avLst/>
            <a:gdLst>
              <a:gd name="connsiteX0" fmla="*/ 103113 w 103113"/>
              <a:gd name="connsiteY0" fmla="*/ 0 h 8911"/>
              <a:gd name="connsiteX1" fmla="*/ 1284 w 103113"/>
              <a:gd name="connsiteY1" fmla="*/ 0 h 8911"/>
              <a:gd name="connsiteX2" fmla="*/ 1284 w 103113"/>
              <a:gd name="connsiteY2" fmla="*/ 4455 h 8911"/>
              <a:gd name="connsiteX3" fmla="*/ 0 w 103113"/>
              <a:gd name="connsiteY3" fmla="*/ 7870 h 8911"/>
              <a:gd name="connsiteX4" fmla="*/ 101487 w 103113"/>
              <a:gd name="connsiteY4" fmla="*/ 8911 h 8911"/>
              <a:gd name="connsiteX5" fmla="*/ 103113 w 103113"/>
              <a:gd name="connsiteY5" fmla="*/ 0 h 891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103113" h="8911">
                <a:moveTo>
                  <a:pt x="103113" y="0"/>
                </a:moveTo>
                <a:lnTo>
                  <a:pt x="1284" y="0"/>
                </a:lnTo>
                <a:lnTo>
                  <a:pt x="1284" y="4455"/>
                </a:lnTo>
                <a:lnTo>
                  <a:pt x="0" y="7870"/>
                </a:lnTo>
                <a:lnTo>
                  <a:pt x="101487" y="8911"/>
                </a:lnTo>
                <a:lnTo>
                  <a:pt x="103113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242828" y="2308738"/>
            <a:ext cx="87797" cy="21090"/>
          </a:xfrm>
          <a:custGeom>
            <a:avLst/>
            <a:gdLst>
              <a:gd name="connsiteX0" fmla="*/ 82733 w 87797"/>
              <a:gd name="connsiteY0" fmla="*/ 0 h 21090"/>
              <a:gd name="connsiteX1" fmla="*/ 0 w 87797"/>
              <a:gd name="connsiteY1" fmla="*/ 0 h 21090"/>
              <a:gd name="connsiteX2" fmla="*/ 9000 w 87797"/>
              <a:gd name="connsiteY2" fmla="*/ 21090 h 21090"/>
              <a:gd name="connsiteX3" fmla="*/ 61664 w 87797"/>
              <a:gd name="connsiteY3" fmla="*/ 20050 h 21090"/>
              <a:gd name="connsiteX4" fmla="*/ 87797 w 87797"/>
              <a:gd name="connsiteY4" fmla="*/ 20050 h 21090"/>
              <a:gd name="connsiteX5" fmla="*/ 87358 w 87797"/>
              <a:gd name="connsiteY5" fmla="*/ 16635 h 21090"/>
              <a:gd name="connsiteX6" fmla="*/ 86067 w 87797"/>
              <a:gd name="connsiteY6" fmla="*/ 7724 h 21090"/>
              <a:gd name="connsiteX7" fmla="*/ 82733 w 87797"/>
              <a:gd name="connsiteY7" fmla="*/ 0 h 2109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87797" h="21090">
                <a:moveTo>
                  <a:pt x="82733" y="0"/>
                </a:moveTo>
                <a:lnTo>
                  <a:pt x="0" y="0"/>
                </a:lnTo>
                <a:lnTo>
                  <a:pt x="9000" y="21090"/>
                </a:lnTo>
                <a:lnTo>
                  <a:pt x="61664" y="20050"/>
                </a:lnTo>
                <a:lnTo>
                  <a:pt x="87797" y="20050"/>
                </a:lnTo>
                <a:lnTo>
                  <a:pt x="87358" y="16635"/>
                </a:lnTo>
                <a:lnTo>
                  <a:pt x="86067" y="7724"/>
                </a:lnTo>
                <a:lnTo>
                  <a:pt x="82733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83541" y="2425325"/>
            <a:ext cx="271047" cy="116736"/>
          </a:xfrm>
          <a:custGeom>
            <a:avLst/>
            <a:gdLst>
              <a:gd name="connsiteX0" fmla="*/ 95066 w 271047"/>
              <a:gd name="connsiteY0" fmla="*/ 0 h 116736"/>
              <a:gd name="connsiteX1" fmla="*/ 58351 w 271047"/>
              <a:gd name="connsiteY1" fmla="*/ 17656 h 116736"/>
              <a:gd name="connsiteX2" fmla="*/ 28743 w 271047"/>
              <a:gd name="connsiteY2" fmla="*/ 44222 h 116736"/>
              <a:gd name="connsiteX3" fmla="*/ 8529 w 271047"/>
              <a:gd name="connsiteY3" fmla="*/ 77861 h 116736"/>
              <a:gd name="connsiteX4" fmla="*/ 0 w 271047"/>
              <a:gd name="connsiteY4" fmla="*/ 116736 h 116736"/>
              <a:gd name="connsiteX5" fmla="*/ 271047 w 271047"/>
              <a:gd name="connsiteY5" fmla="*/ 116736 h 116736"/>
              <a:gd name="connsiteX6" fmla="*/ 262696 w 271047"/>
              <a:gd name="connsiteY6" fmla="*/ 77693 h 116736"/>
              <a:gd name="connsiteX7" fmla="*/ 243015 w 271047"/>
              <a:gd name="connsiteY7" fmla="*/ 44166 h 116736"/>
              <a:gd name="connsiteX8" fmla="*/ 136009 w 271047"/>
              <a:gd name="connsiteY8" fmla="*/ 44166 h 116736"/>
              <a:gd name="connsiteX9" fmla="*/ 108250 w 271047"/>
              <a:gd name="connsiteY9" fmla="*/ 33437 h 116736"/>
              <a:gd name="connsiteX10" fmla="*/ 95066 w 271047"/>
              <a:gd name="connsiteY10" fmla="*/ 0 h 11673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</a:cxnLst>
            <a:rect l="l" t="t" r="r" b="b"/>
            <a:pathLst>
              <a:path w="271047" h="116736">
                <a:moveTo>
                  <a:pt x="95066" y="0"/>
                </a:moveTo>
                <a:lnTo>
                  <a:pt x="58351" y="17656"/>
                </a:lnTo>
                <a:lnTo>
                  <a:pt x="28743" y="44222"/>
                </a:lnTo>
                <a:lnTo>
                  <a:pt x="8529" y="77861"/>
                </a:lnTo>
                <a:lnTo>
                  <a:pt x="0" y="116736"/>
                </a:lnTo>
                <a:lnTo>
                  <a:pt x="271047" y="116736"/>
                </a:lnTo>
                <a:lnTo>
                  <a:pt x="262696" y="77693"/>
                </a:lnTo>
                <a:lnTo>
                  <a:pt x="243015" y="44166"/>
                </a:lnTo>
                <a:lnTo>
                  <a:pt x="136009" y="44166"/>
                </a:lnTo>
                <a:lnTo>
                  <a:pt x="108250" y="33437"/>
                </a:lnTo>
                <a:lnTo>
                  <a:pt x="95066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19551" y="2425325"/>
            <a:ext cx="107005" cy="44166"/>
          </a:xfrm>
          <a:custGeom>
            <a:avLst/>
            <a:gdLst>
              <a:gd name="connsiteX0" fmla="*/ 39985 w 107005"/>
              <a:gd name="connsiteY0" fmla="*/ 0 h 44166"/>
              <a:gd name="connsiteX1" fmla="*/ 27519 w 107005"/>
              <a:gd name="connsiteY1" fmla="*/ 32812 h 44166"/>
              <a:gd name="connsiteX2" fmla="*/ 0 w 107005"/>
              <a:gd name="connsiteY2" fmla="*/ 44166 h 44166"/>
              <a:gd name="connsiteX3" fmla="*/ 107005 w 107005"/>
              <a:gd name="connsiteY3" fmla="*/ 44166 h 44166"/>
              <a:gd name="connsiteX4" fmla="*/ 106776 w 107005"/>
              <a:gd name="connsiteY4" fmla="*/ 43776 h 44166"/>
              <a:gd name="connsiteX5" fmla="*/ 77232 w 107005"/>
              <a:gd name="connsiteY5" fmla="*/ 17154 h 44166"/>
              <a:gd name="connsiteX6" fmla="*/ 39985 w 107005"/>
              <a:gd name="connsiteY6" fmla="*/ 0 h 4416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107005" h="44166">
                <a:moveTo>
                  <a:pt x="39985" y="0"/>
                </a:moveTo>
                <a:lnTo>
                  <a:pt x="27519" y="32812"/>
                </a:lnTo>
                <a:lnTo>
                  <a:pt x="0" y="44166"/>
                </a:lnTo>
                <a:lnTo>
                  <a:pt x="107005" y="44166"/>
                </a:lnTo>
                <a:lnTo>
                  <a:pt x="106776" y="43776"/>
                </a:lnTo>
                <a:lnTo>
                  <a:pt x="77232" y="17154"/>
                </a:lnTo>
                <a:lnTo>
                  <a:pt x="3998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7846" y="3409120"/>
            <a:ext cx="412141" cy="386150"/>
          </a:xfrm>
          <a:custGeom>
            <a:avLst/>
            <a:gdLst>
              <a:gd name="connsiteX0" fmla="*/ 206070 w 412141"/>
              <a:gd name="connsiteY0" fmla="*/ 0 h 386150"/>
              <a:gd name="connsiteX1" fmla="*/ 151288 w 412141"/>
              <a:gd name="connsiteY1" fmla="*/ 6896 h 386150"/>
              <a:gd name="connsiteX2" fmla="*/ 102062 w 412141"/>
              <a:gd name="connsiteY2" fmla="*/ 26359 h 386150"/>
              <a:gd name="connsiteX3" fmla="*/ 60356 w 412141"/>
              <a:gd name="connsiteY3" fmla="*/ 56548 h 386150"/>
              <a:gd name="connsiteX4" fmla="*/ 28134 w 412141"/>
              <a:gd name="connsiteY4" fmla="*/ 95624 h 386150"/>
              <a:gd name="connsiteX5" fmla="*/ 7360 w 412141"/>
              <a:gd name="connsiteY5" fmla="*/ 141745 h 386150"/>
              <a:gd name="connsiteX6" fmla="*/ 0 w 412141"/>
              <a:gd name="connsiteY6" fmla="*/ 193075 h 386150"/>
              <a:gd name="connsiteX7" fmla="*/ 7360 w 412141"/>
              <a:gd name="connsiteY7" fmla="*/ 244351 h 386150"/>
              <a:gd name="connsiteX8" fmla="*/ 28134 w 412141"/>
              <a:gd name="connsiteY8" fmla="*/ 290459 h 386150"/>
              <a:gd name="connsiteX9" fmla="*/ 60356 w 412141"/>
              <a:gd name="connsiteY9" fmla="*/ 329545 h 386150"/>
              <a:gd name="connsiteX10" fmla="*/ 102062 w 412141"/>
              <a:gd name="connsiteY10" fmla="*/ 359757 h 386150"/>
              <a:gd name="connsiteX11" fmla="*/ 151288 w 412141"/>
              <a:gd name="connsiteY11" fmla="*/ 379242 h 386150"/>
              <a:gd name="connsiteX12" fmla="*/ 206070 w 412141"/>
              <a:gd name="connsiteY12" fmla="*/ 386150 h 386150"/>
              <a:gd name="connsiteX13" fmla="*/ 260851 w 412141"/>
              <a:gd name="connsiteY13" fmla="*/ 379242 h 386150"/>
              <a:gd name="connsiteX14" fmla="*/ 310078 w 412141"/>
              <a:gd name="connsiteY14" fmla="*/ 359757 h 386150"/>
              <a:gd name="connsiteX15" fmla="*/ 351784 w 412141"/>
              <a:gd name="connsiteY15" fmla="*/ 329545 h 386150"/>
              <a:gd name="connsiteX16" fmla="*/ 384005 w 412141"/>
              <a:gd name="connsiteY16" fmla="*/ 290459 h 386150"/>
              <a:gd name="connsiteX17" fmla="*/ 404779 w 412141"/>
              <a:gd name="connsiteY17" fmla="*/ 244351 h 386150"/>
              <a:gd name="connsiteX18" fmla="*/ 412141 w 412141"/>
              <a:gd name="connsiteY18" fmla="*/ 193075 h 386150"/>
              <a:gd name="connsiteX19" fmla="*/ 404779 w 412141"/>
              <a:gd name="connsiteY19" fmla="*/ 141745 h 386150"/>
              <a:gd name="connsiteX20" fmla="*/ 384005 w 412141"/>
              <a:gd name="connsiteY20" fmla="*/ 95624 h 386150"/>
              <a:gd name="connsiteX21" fmla="*/ 351784 w 412141"/>
              <a:gd name="connsiteY21" fmla="*/ 56548 h 386150"/>
              <a:gd name="connsiteX22" fmla="*/ 310078 w 412141"/>
              <a:gd name="connsiteY22" fmla="*/ 26359 h 386150"/>
              <a:gd name="connsiteX23" fmla="*/ 260851 w 412141"/>
              <a:gd name="connsiteY23" fmla="*/ 6896 h 386150"/>
              <a:gd name="connsiteX24" fmla="*/ 206070 w 412141"/>
              <a:gd name="connsiteY24" fmla="*/ 0 h 38615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</a:cxnLst>
            <a:rect l="l" t="t" r="r" b="b"/>
            <a:pathLst>
              <a:path w="412141" h="386150">
                <a:moveTo>
                  <a:pt x="206070" y="0"/>
                </a:moveTo>
                <a:lnTo>
                  <a:pt x="151288" y="6896"/>
                </a:lnTo>
                <a:lnTo>
                  <a:pt x="102062" y="26359"/>
                </a:lnTo>
                <a:lnTo>
                  <a:pt x="60356" y="56548"/>
                </a:lnTo>
                <a:lnTo>
                  <a:pt x="28134" y="95624"/>
                </a:lnTo>
                <a:lnTo>
                  <a:pt x="7360" y="141745"/>
                </a:lnTo>
                <a:lnTo>
                  <a:pt x="0" y="193075"/>
                </a:lnTo>
                <a:lnTo>
                  <a:pt x="7360" y="244351"/>
                </a:lnTo>
                <a:lnTo>
                  <a:pt x="28134" y="290459"/>
                </a:lnTo>
                <a:lnTo>
                  <a:pt x="60356" y="329545"/>
                </a:lnTo>
                <a:lnTo>
                  <a:pt x="102062" y="359757"/>
                </a:lnTo>
                <a:lnTo>
                  <a:pt x="151288" y="379242"/>
                </a:lnTo>
                <a:lnTo>
                  <a:pt x="206070" y="386150"/>
                </a:lnTo>
                <a:lnTo>
                  <a:pt x="260851" y="379242"/>
                </a:lnTo>
                <a:lnTo>
                  <a:pt x="310078" y="359757"/>
                </a:lnTo>
                <a:lnTo>
                  <a:pt x="351784" y="329545"/>
                </a:lnTo>
                <a:lnTo>
                  <a:pt x="384005" y="290459"/>
                </a:lnTo>
                <a:lnTo>
                  <a:pt x="404779" y="244351"/>
                </a:lnTo>
                <a:lnTo>
                  <a:pt x="412141" y="193075"/>
                </a:lnTo>
                <a:lnTo>
                  <a:pt x="404779" y="141745"/>
                </a:lnTo>
                <a:lnTo>
                  <a:pt x="384005" y="95624"/>
                </a:lnTo>
                <a:lnTo>
                  <a:pt x="351784" y="56548"/>
                </a:lnTo>
                <a:lnTo>
                  <a:pt x="310078" y="26359"/>
                </a:lnTo>
                <a:lnTo>
                  <a:pt x="260851" y="6896"/>
                </a:lnTo>
                <a:lnTo>
                  <a:pt x="206070" y="0"/>
                </a:lnTo>
              </a:path>
            </a:pathLst>
          </a:custGeom>
          <a:solidFill>
            <a:srgbClr val="16C5C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130480" y="3488726"/>
            <a:ext cx="308437" cy="306542"/>
          </a:xfrm>
          <a:custGeom>
            <a:avLst/>
            <a:gdLst>
              <a:gd name="connsiteX0" fmla="*/ 159457 w 308437"/>
              <a:gd name="connsiteY0" fmla="*/ 0 h 306542"/>
              <a:gd name="connsiteX1" fmla="*/ 87292 w 308437"/>
              <a:gd name="connsiteY1" fmla="*/ 45742 h 306542"/>
              <a:gd name="connsiteX2" fmla="*/ 96604 w 308437"/>
              <a:gd name="connsiteY2" fmla="*/ 178816 h 306542"/>
              <a:gd name="connsiteX3" fmla="*/ 0 w 308437"/>
              <a:gd name="connsiteY3" fmla="*/ 256343 h 306542"/>
              <a:gd name="connsiteX4" fmla="*/ 45394 w 308437"/>
              <a:gd name="connsiteY4" fmla="*/ 298820 h 306542"/>
              <a:gd name="connsiteX5" fmla="*/ 103584 w 308437"/>
              <a:gd name="connsiteY5" fmla="*/ 306542 h 306542"/>
              <a:gd name="connsiteX6" fmla="*/ 163772 w 308437"/>
              <a:gd name="connsiteY6" fmla="*/ 298179 h 306542"/>
              <a:gd name="connsiteX7" fmla="*/ 216923 w 308437"/>
              <a:gd name="connsiteY7" fmla="*/ 274772 h 306542"/>
              <a:gd name="connsiteX8" fmla="*/ 260465 w 308437"/>
              <a:gd name="connsiteY8" fmla="*/ 238854 h 306542"/>
              <a:gd name="connsiteX9" fmla="*/ 291827 w 308437"/>
              <a:gd name="connsiteY9" fmla="*/ 192956 h 306542"/>
              <a:gd name="connsiteX10" fmla="*/ 308437 w 308437"/>
              <a:gd name="connsiteY10" fmla="*/ 139606 h 306542"/>
              <a:gd name="connsiteX11" fmla="*/ 159457 w 308437"/>
              <a:gd name="connsiteY11" fmla="*/ 0 h 3065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</a:cxnLst>
            <a:rect l="l" t="t" r="r" b="b"/>
            <a:pathLst>
              <a:path w="308437" h="306542">
                <a:moveTo>
                  <a:pt x="159457" y="0"/>
                </a:moveTo>
                <a:lnTo>
                  <a:pt x="87292" y="45742"/>
                </a:lnTo>
                <a:lnTo>
                  <a:pt x="96604" y="178816"/>
                </a:lnTo>
                <a:lnTo>
                  <a:pt x="0" y="256343"/>
                </a:lnTo>
                <a:lnTo>
                  <a:pt x="45394" y="298820"/>
                </a:lnTo>
                <a:lnTo>
                  <a:pt x="103584" y="306542"/>
                </a:lnTo>
                <a:lnTo>
                  <a:pt x="163772" y="298179"/>
                </a:lnTo>
                <a:lnTo>
                  <a:pt x="216923" y="274772"/>
                </a:lnTo>
                <a:lnTo>
                  <a:pt x="260465" y="238854"/>
                </a:lnTo>
                <a:lnTo>
                  <a:pt x="291827" y="192956"/>
                </a:lnTo>
                <a:lnTo>
                  <a:pt x="308437" y="139606"/>
                </a:lnTo>
                <a:lnTo>
                  <a:pt x="159457" y="0"/>
                </a:lnTo>
              </a:path>
            </a:pathLst>
          </a:custGeom>
          <a:solidFill>
            <a:srgbClr val="11969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1713019" y="405264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1995206" y="405264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600" y="1752600"/>
            <a:ext cx="215900" cy="317500"/>
          </a:xfrm>
          <a:prstGeom prst="rect">
            <a:avLst/>
          </a:prstGeom>
          <a:noFill/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" y="3441700"/>
            <a:ext cx="241300" cy="317500"/>
          </a:xfrm>
          <a:prstGeom prst="rect">
            <a:avLst/>
          </a:prstGeom>
          <a:noFill/>
        </p:spPr>
      </p:pic>
      <p:sp>
        <p:nvSpPr>
          <p:cNvPr id="21" name="TextBox 1"/>
          <p:cNvSpPr txBox="1"/>
          <p:nvPr/>
        </p:nvSpPr>
        <p:spPr>
          <a:xfrm>
            <a:off x="254000" y="1295400"/>
            <a:ext cx="839974" cy="26417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</a:pPr>
            <a:r>
              <a:rPr lang="en-US" altLang="zh-CN" sz="163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表示怀疑</a:t>
            </a:r>
          </a:p>
        </p:txBody>
      </p:sp>
      <p:sp>
        <p:nvSpPr>
          <p:cNvPr id="22" name="TextBox 1"/>
          <p:cNvSpPr txBox="1"/>
          <p:nvPr/>
        </p:nvSpPr>
        <p:spPr>
          <a:xfrm>
            <a:off x="571500" y="1828800"/>
            <a:ext cx="1795363" cy="23852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5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怎么？我说的不对吗？</a:t>
            </a:r>
          </a:p>
        </p:txBody>
      </p:sp>
      <p:sp>
        <p:nvSpPr>
          <p:cNvPr id="23" name="TextBox 1"/>
          <p:cNvSpPr txBox="1"/>
          <p:nvPr/>
        </p:nvSpPr>
        <p:spPr>
          <a:xfrm>
            <a:off x="444500" y="2209800"/>
            <a:ext cx="2872581" cy="23852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5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（有可能诉苦，也有可能说还行吧）</a:t>
            </a:r>
          </a:p>
        </p:txBody>
      </p:sp>
      <p:sp>
        <p:nvSpPr>
          <p:cNvPr id="24" name="TextBox 1"/>
          <p:cNvSpPr txBox="1"/>
          <p:nvPr/>
        </p:nvSpPr>
        <p:spPr>
          <a:xfrm>
            <a:off x="292100" y="2870200"/>
            <a:ext cx="839974" cy="26417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</a:pPr>
            <a:r>
              <a:rPr lang="en-US" altLang="zh-CN" sz="163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关心分析</a:t>
            </a:r>
          </a:p>
        </p:txBody>
      </p:sp>
      <p:sp>
        <p:nvSpPr>
          <p:cNvPr id="25" name="TextBox 1"/>
          <p:cNvSpPr txBox="1"/>
          <p:nvPr/>
        </p:nvSpPr>
        <p:spPr>
          <a:xfrm>
            <a:off x="584200" y="3467100"/>
            <a:ext cx="9694962" cy="1431161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5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不过说真的，现在这个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生意也确实不好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做，且不说需要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投入大量资金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，还需应付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繁杂的人和事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，没有时间照顾孩子，压力</a:t>
            </a:r>
          </a:p>
          <a:p>
            <a:pPr defTabSz="0">
              <a:lnSpc>
                <a:spcPts val="24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大，风险也大，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电商冲击更是让我们难以应付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。我过去就是开饭店的，每天早起晚归，</a:t>
            </a:r>
            <a:r>
              <a:rPr lang="en-US" altLang="zh-CN" sz="1405" dirty="0">
                <a:solidFill>
                  <a:srgbClr val="FF0000"/>
                </a:solidFill>
                <a:latin typeface="Segoe UI" panose="020B0502040204020203" pitchFamily="18" charset="0"/>
                <a:ea typeface="微软雅黑" panose="020B0503020204020204" pitchFamily="34" charset="-122"/>
                <a:cs typeface="Segoe UI" panose="020B0502040204020203" pitchFamily="18" charset="0"/>
              </a:rPr>
              <a:t>365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天全年无休，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前几年生意还好，</a:t>
            </a:r>
          </a:p>
          <a:p>
            <a:pPr defTabSz="0">
              <a:lnSpc>
                <a:spcPts val="23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但饭店越开越多，为了生存，只能加大投资，每天都在熬心血，身体也不好了，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赚点钱都送给医院了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。后来，我抱着尝试的</a:t>
            </a:r>
          </a:p>
          <a:p>
            <a:pPr defTabSz="0">
              <a:lnSpc>
                <a:spcPts val="2300"/>
              </a:lnSpc>
            </a:pP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心态加入了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**，一开始也不是特别自信，慢慢的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不仅赚到了钱，现在还做到了主管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，每年都能享受公司的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旅游奖励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等，</a:t>
            </a:r>
          </a:p>
          <a:p>
            <a:pPr defTabSz="0">
              <a:lnSpc>
                <a:spcPts val="23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如果您也愿意尝试，肯定比我优秀。（如果业务员和被增员人状况不同，可引入类似实际案例）</a:t>
            </a:r>
          </a:p>
        </p:txBody>
      </p:sp>
      <p:sp>
        <p:nvSpPr>
          <p:cNvPr id="26" name="TextBox 1"/>
          <p:cNvSpPr txBox="1"/>
          <p:nvPr/>
        </p:nvSpPr>
        <p:spPr>
          <a:xfrm>
            <a:off x="254000" y="228600"/>
            <a:ext cx="3590727" cy="45653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3200"/>
              </a:lnSpc>
            </a:pP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接触面谈</a:t>
            </a:r>
            <a:r>
              <a:rPr lang="en-US" altLang="zh-CN" sz="2805" dirty="0">
                <a:solidFill>
                  <a:srgbClr val="000000"/>
                </a:solidFill>
                <a:latin typeface="Segoe UI" panose="020B0502040204020203" pitchFamily="18" charset="0"/>
                <a:ea typeface="微软雅黑" panose="020B0503020204020204" pitchFamily="34" charset="-122"/>
                <a:cs typeface="Segoe UI" panose="020B0502040204020203" pitchFamily="18" charset="0"/>
              </a:rPr>
              <a:t>——</a:t>
            </a: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小企业主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187505" y="1515422"/>
            <a:ext cx="1002506" cy="337139"/>
          </a:xfrm>
          <a:custGeom>
            <a:avLst/>
            <a:gdLst>
              <a:gd name="connsiteX0" fmla="*/ 0 w 1002506"/>
              <a:gd name="connsiteY0" fmla="*/ 0 h 337139"/>
              <a:gd name="connsiteX1" fmla="*/ 1002506 w 1002506"/>
              <a:gd name="connsiteY1" fmla="*/ 0 h 337139"/>
              <a:gd name="connsiteX2" fmla="*/ 1002506 w 1002506"/>
              <a:gd name="connsiteY2" fmla="*/ 337139 h 337139"/>
              <a:gd name="connsiteX3" fmla="*/ 0 w 1002506"/>
              <a:gd name="connsiteY3" fmla="*/ 337139 h 337139"/>
              <a:gd name="connsiteX4" fmla="*/ 0 w 1002506"/>
              <a:gd name="connsiteY4" fmla="*/ 0 h 3371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02506" h="337139">
                <a:moveTo>
                  <a:pt x="0" y="0"/>
                </a:moveTo>
                <a:lnTo>
                  <a:pt x="1002506" y="0"/>
                </a:lnTo>
                <a:lnTo>
                  <a:pt x="1002506" y="337139"/>
                </a:lnTo>
                <a:lnTo>
                  <a:pt x="0" y="337139"/>
                </a:lnTo>
                <a:lnTo>
                  <a:pt x="0" y="0"/>
                </a:lnTo>
              </a:path>
            </a:pathLst>
          </a:custGeom>
          <a:solidFill>
            <a:srgbClr val="006F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165227" y="3017325"/>
            <a:ext cx="373154" cy="386150"/>
          </a:xfrm>
          <a:custGeom>
            <a:avLst/>
            <a:gdLst>
              <a:gd name="connsiteX0" fmla="*/ 186584 w 373154"/>
              <a:gd name="connsiteY0" fmla="*/ 0 h 386150"/>
              <a:gd name="connsiteX1" fmla="*/ 136979 w 373154"/>
              <a:gd name="connsiteY1" fmla="*/ 6896 h 386150"/>
              <a:gd name="connsiteX2" fmla="*/ 92407 w 373154"/>
              <a:gd name="connsiteY2" fmla="*/ 26359 h 386150"/>
              <a:gd name="connsiteX3" fmla="*/ 54645 w 373154"/>
              <a:gd name="connsiteY3" fmla="*/ 56548 h 386150"/>
              <a:gd name="connsiteX4" fmla="*/ 25471 w 373154"/>
              <a:gd name="connsiteY4" fmla="*/ 95624 h 386150"/>
              <a:gd name="connsiteX5" fmla="*/ 6663 w 373154"/>
              <a:gd name="connsiteY5" fmla="*/ 141745 h 386150"/>
              <a:gd name="connsiteX6" fmla="*/ 0 w 373154"/>
              <a:gd name="connsiteY6" fmla="*/ 193075 h 386150"/>
              <a:gd name="connsiteX7" fmla="*/ 6663 w 373154"/>
              <a:gd name="connsiteY7" fmla="*/ 244403 h 386150"/>
              <a:gd name="connsiteX8" fmla="*/ 25471 w 373154"/>
              <a:gd name="connsiteY8" fmla="*/ 290525 h 386150"/>
              <a:gd name="connsiteX9" fmla="*/ 54645 w 373154"/>
              <a:gd name="connsiteY9" fmla="*/ 329600 h 386150"/>
              <a:gd name="connsiteX10" fmla="*/ 92407 w 373154"/>
              <a:gd name="connsiteY10" fmla="*/ 359790 h 386150"/>
              <a:gd name="connsiteX11" fmla="*/ 136979 w 373154"/>
              <a:gd name="connsiteY11" fmla="*/ 379253 h 386150"/>
              <a:gd name="connsiteX12" fmla="*/ 186584 w 373154"/>
              <a:gd name="connsiteY12" fmla="*/ 386150 h 386150"/>
              <a:gd name="connsiteX13" fmla="*/ 236183 w 373154"/>
              <a:gd name="connsiteY13" fmla="*/ 379253 h 386150"/>
              <a:gd name="connsiteX14" fmla="*/ 280750 w 373154"/>
              <a:gd name="connsiteY14" fmla="*/ 359790 h 386150"/>
              <a:gd name="connsiteX15" fmla="*/ 318510 w 373154"/>
              <a:gd name="connsiteY15" fmla="*/ 329600 h 386150"/>
              <a:gd name="connsiteX16" fmla="*/ 347682 w 373154"/>
              <a:gd name="connsiteY16" fmla="*/ 290525 h 386150"/>
              <a:gd name="connsiteX17" fmla="*/ 366489 w 373154"/>
              <a:gd name="connsiteY17" fmla="*/ 244403 h 386150"/>
              <a:gd name="connsiteX18" fmla="*/ 373154 w 373154"/>
              <a:gd name="connsiteY18" fmla="*/ 193075 h 386150"/>
              <a:gd name="connsiteX19" fmla="*/ 366489 w 373154"/>
              <a:gd name="connsiteY19" fmla="*/ 141745 h 386150"/>
              <a:gd name="connsiteX20" fmla="*/ 347682 w 373154"/>
              <a:gd name="connsiteY20" fmla="*/ 95624 h 386150"/>
              <a:gd name="connsiteX21" fmla="*/ 318510 w 373154"/>
              <a:gd name="connsiteY21" fmla="*/ 56548 h 386150"/>
              <a:gd name="connsiteX22" fmla="*/ 280750 w 373154"/>
              <a:gd name="connsiteY22" fmla="*/ 26359 h 386150"/>
              <a:gd name="connsiteX23" fmla="*/ 236183 w 373154"/>
              <a:gd name="connsiteY23" fmla="*/ 6896 h 386150"/>
              <a:gd name="connsiteX24" fmla="*/ 186584 w 373154"/>
              <a:gd name="connsiteY24" fmla="*/ 0 h 38615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</a:cxnLst>
            <a:rect l="l" t="t" r="r" b="b"/>
            <a:pathLst>
              <a:path w="373154" h="386150">
                <a:moveTo>
                  <a:pt x="186584" y="0"/>
                </a:moveTo>
                <a:lnTo>
                  <a:pt x="136979" y="6896"/>
                </a:lnTo>
                <a:lnTo>
                  <a:pt x="92407" y="26359"/>
                </a:lnTo>
                <a:lnTo>
                  <a:pt x="54645" y="56548"/>
                </a:lnTo>
                <a:lnTo>
                  <a:pt x="25471" y="95624"/>
                </a:lnTo>
                <a:lnTo>
                  <a:pt x="6663" y="141745"/>
                </a:lnTo>
                <a:lnTo>
                  <a:pt x="0" y="193075"/>
                </a:lnTo>
                <a:lnTo>
                  <a:pt x="6663" y="244403"/>
                </a:lnTo>
                <a:lnTo>
                  <a:pt x="25471" y="290525"/>
                </a:lnTo>
                <a:lnTo>
                  <a:pt x="54645" y="329600"/>
                </a:lnTo>
                <a:lnTo>
                  <a:pt x="92407" y="359790"/>
                </a:lnTo>
                <a:lnTo>
                  <a:pt x="136979" y="379253"/>
                </a:lnTo>
                <a:lnTo>
                  <a:pt x="186584" y="386150"/>
                </a:lnTo>
                <a:lnTo>
                  <a:pt x="236183" y="379253"/>
                </a:lnTo>
                <a:lnTo>
                  <a:pt x="280750" y="359790"/>
                </a:lnTo>
                <a:lnTo>
                  <a:pt x="318510" y="329600"/>
                </a:lnTo>
                <a:lnTo>
                  <a:pt x="347682" y="290525"/>
                </a:lnTo>
                <a:lnTo>
                  <a:pt x="366489" y="244403"/>
                </a:lnTo>
                <a:lnTo>
                  <a:pt x="373154" y="193075"/>
                </a:lnTo>
                <a:lnTo>
                  <a:pt x="366489" y="141745"/>
                </a:lnTo>
                <a:lnTo>
                  <a:pt x="347682" y="95624"/>
                </a:lnTo>
                <a:lnTo>
                  <a:pt x="318510" y="56548"/>
                </a:lnTo>
                <a:lnTo>
                  <a:pt x="280750" y="26359"/>
                </a:lnTo>
                <a:lnTo>
                  <a:pt x="236183" y="6896"/>
                </a:lnTo>
                <a:lnTo>
                  <a:pt x="186584" y="0"/>
                </a:lnTo>
              </a:path>
            </a:pathLst>
          </a:custGeom>
          <a:solidFill>
            <a:srgbClr val="16C5C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258156" y="3096932"/>
            <a:ext cx="279260" cy="306542"/>
          </a:xfrm>
          <a:custGeom>
            <a:avLst/>
            <a:gdLst>
              <a:gd name="connsiteX0" fmla="*/ 144374 w 279260"/>
              <a:gd name="connsiteY0" fmla="*/ 0 h 306542"/>
              <a:gd name="connsiteX1" fmla="*/ 79026 w 279260"/>
              <a:gd name="connsiteY1" fmla="*/ 45891 h 306542"/>
              <a:gd name="connsiteX2" fmla="*/ 87462 w 279260"/>
              <a:gd name="connsiteY2" fmla="*/ 178964 h 306542"/>
              <a:gd name="connsiteX3" fmla="*/ 0 w 279260"/>
              <a:gd name="connsiteY3" fmla="*/ 256343 h 306542"/>
              <a:gd name="connsiteX4" fmla="*/ 41094 w 279260"/>
              <a:gd name="connsiteY4" fmla="*/ 298968 h 306542"/>
              <a:gd name="connsiteX5" fmla="*/ 93789 w 279260"/>
              <a:gd name="connsiteY5" fmla="*/ 306542 h 306542"/>
              <a:gd name="connsiteX6" fmla="*/ 148284 w 279260"/>
              <a:gd name="connsiteY6" fmla="*/ 298192 h 306542"/>
              <a:gd name="connsiteX7" fmla="*/ 196403 w 279260"/>
              <a:gd name="connsiteY7" fmla="*/ 274814 h 306542"/>
              <a:gd name="connsiteX8" fmla="*/ 235823 w 279260"/>
              <a:gd name="connsiteY8" fmla="*/ 238918 h 306542"/>
              <a:gd name="connsiteX9" fmla="*/ 264217 w 279260"/>
              <a:gd name="connsiteY9" fmla="*/ 193013 h 306542"/>
              <a:gd name="connsiteX10" fmla="*/ 279260 w 279260"/>
              <a:gd name="connsiteY10" fmla="*/ 139606 h 306542"/>
              <a:gd name="connsiteX11" fmla="*/ 144374 w 279260"/>
              <a:gd name="connsiteY11" fmla="*/ 0 h 3065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</a:cxnLst>
            <a:rect l="l" t="t" r="r" b="b"/>
            <a:pathLst>
              <a:path w="279260" h="306542">
                <a:moveTo>
                  <a:pt x="144374" y="0"/>
                </a:moveTo>
                <a:lnTo>
                  <a:pt x="79026" y="45891"/>
                </a:lnTo>
                <a:lnTo>
                  <a:pt x="87462" y="178964"/>
                </a:lnTo>
                <a:lnTo>
                  <a:pt x="0" y="256343"/>
                </a:lnTo>
                <a:lnTo>
                  <a:pt x="41094" y="298968"/>
                </a:lnTo>
                <a:lnTo>
                  <a:pt x="93789" y="306542"/>
                </a:lnTo>
                <a:lnTo>
                  <a:pt x="148284" y="298192"/>
                </a:lnTo>
                <a:lnTo>
                  <a:pt x="196403" y="274814"/>
                </a:lnTo>
                <a:lnTo>
                  <a:pt x="235823" y="238918"/>
                </a:lnTo>
                <a:lnTo>
                  <a:pt x="264217" y="193013"/>
                </a:lnTo>
                <a:lnTo>
                  <a:pt x="279260" y="139606"/>
                </a:lnTo>
                <a:lnTo>
                  <a:pt x="144374" y="0"/>
                </a:lnTo>
              </a:path>
            </a:pathLst>
          </a:custGeom>
          <a:solidFill>
            <a:srgbClr val="11969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216912" y="2324928"/>
            <a:ext cx="250507" cy="179857"/>
          </a:xfrm>
          <a:custGeom>
            <a:avLst/>
            <a:gdLst>
              <a:gd name="connsiteX0" fmla="*/ 128469 w 250507"/>
              <a:gd name="connsiteY0" fmla="*/ 0 h 179857"/>
              <a:gd name="connsiteX1" fmla="*/ 84789 w 250507"/>
              <a:gd name="connsiteY1" fmla="*/ 7722 h 179857"/>
              <a:gd name="connsiteX2" fmla="*/ 82220 w 250507"/>
              <a:gd name="connsiteY2" fmla="*/ 8909 h 179857"/>
              <a:gd name="connsiteX3" fmla="*/ 80943 w 250507"/>
              <a:gd name="connsiteY3" fmla="*/ 8909 h 179857"/>
              <a:gd name="connsiteX4" fmla="*/ 79650 w 250507"/>
              <a:gd name="connsiteY4" fmla="*/ 9950 h 179857"/>
              <a:gd name="connsiteX5" fmla="*/ 78373 w 250507"/>
              <a:gd name="connsiteY5" fmla="*/ 9950 h 179857"/>
              <a:gd name="connsiteX6" fmla="*/ 77081 w 250507"/>
              <a:gd name="connsiteY6" fmla="*/ 11138 h 179857"/>
              <a:gd name="connsiteX7" fmla="*/ 75804 w 250507"/>
              <a:gd name="connsiteY7" fmla="*/ 11138 h 179857"/>
              <a:gd name="connsiteX8" fmla="*/ 74512 w 250507"/>
              <a:gd name="connsiteY8" fmla="*/ 12177 h 179857"/>
              <a:gd name="connsiteX9" fmla="*/ 73235 w 250507"/>
              <a:gd name="connsiteY9" fmla="*/ 12177 h 179857"/>
              <a:gd name="connsiteX10" fmla="*/ 73235 w 250507"/>
              <a:gd name="connsiteY10" fmla="*/ 13366 h 179857"/>
              <a:gd name="connsiteX11" fmla="*/ 71943 w 250507"/>
              <a:gd name="connsiteY11" fmla="*/ 13366 h 179857"/>
              <a:gd name="connsiteX12" fmla="*/ 70666 w 250507"/>
              <a:gd name="connsiteY12" fmla="*/ 14405 h 179857"/>
              <a:gd name="connsiteX13" fmla="*/ 69373 w 250507"/>
              <a:gd name="connsiteY13" fmla="*/ 14405 h 179857"/>
              <a:gd name="connsiteX14" fmla="*/ 69373 w 250507"/>
              <a:gd name="connsiteY14" fmla="*/ 15594 h 179857"/>
              <a:gd name="connsiteX15" fmla="*/ 66804 w 250507"/>
              <a:gd name="connsiteY15" fmla="*/ 15594 h 179857"/>
              <a:gd name="connsiteX16" fmla="*/ 66804 w 250507"/>
              <a:gd name="connsiteY16" fmla="*/ 16634 h 179857"/>
              <a:gd name="connsiteX17" fmla="*/ 65526 w 250507"/>
              <a:gd name="connsiteY17" fmla="*/ 16634 h 179857"/>
              <a:gd name="connsiteX18" fmla="*/ 65526 w 250507"/>
              <a:gd name="connsiteY18" fmla="*/ 17822 h 179857"/>
              <a:gd name="connsiteX19" fmla="*/ 64235 w 250507"/>
              <a:gd name="connsiteY19" fmla="*/ 17822 h 179857"/>
              <a:gd name="connsiteX20" fmla="*/ 62957 w 250507"/>
              <a:gd name="connsiteY20" fmla="*/ 18862 h 179857"/>
              <a:gd name="connsiteX21" fmla="*/ 61664 w 250507"/>
              <a:gd name="connsiteY21" fmla="*/ 18862 h 179857"/>
              <a:gd name="connsiteX22" fmla="*/ 61664 w 250507"/>
              <a:gd name="connsiteY22" fmla="*/ 20048 h 179857"/>
              <a:gd name="connsiteX23" fmla="*/ 60387 w 250507"/>
              <a:gd name="connsiteY23" fmla="*/ 20048 h 179857"/>
              <a:gd name="connsiteX24" fmla="*/ 59095 w 250507"/>
              <a:gd name="connsiteY24" fmla="*/ 21238 h 179857"/>
              <a:gd name="connsiteX25" fmla="*/ 57818 w 250507"/>
              <a:gd name="connsiteY25" fmla="*/ 22277 h 179857"/>
              <a:gd name="connsiteX26" fmla="*/ 56526 w 250507"/>
              <a:gd name="connsiteY26" fmla="*/ 22277 h 179857"/>
              <a:gd name="connsiteX27" fmla="*/ 56526 w 250507"/>
              <a:gd name="connsiteY27" fmla="*/ 23466 h 179857"/>
              <a:gd name="connsiteX28" fmla="*/ 55249 w 250507"/>
              <a:gd name="connsiteY28" fmla="*/ 23466 h 179857"/>
              <a:gd name="connsiteX29" fmla="*/ 55249 w 250507"/>
              <a:gd name="connsiteY29" fmla="*/ 24505 h 179857"/>
              <a:gd name="connsiteX30" fmla="*/ 53957 w 250507"/>
              <a:gd name="connsiteY30" fmla="*/ 24505 h 179857"/>
              <a:gd name="connsiteX31" fmla="*/ 53957 w 250507"/>
              <a:gd name="connsiteY31" fmla="*/ 25693 h 179857"/>
              <a:gd name="connsiteX32" fmla="*/ 52679 w 250507"/>
              <a:gd name="connsiteY32" fmla="*/ 25693 h 179857"/>
              <a:gd name="connsiteX33" fmla="*/ 52679 w 250507"/>
              <a:gd name="connsiteY33" fmla="*/ 26733 h 179857"/>
              <a:gd name="connsiteX34" fmla="*/ 24854 w 250507"/>
              <a:gd name="connsiteY34" fmla="*/ 64974 h 179857"/>
              <a:gd name="connsiteX35" fmla="*/ 0 w 250507"/>
              <a:gd name="connsiteY35" fmla="*/ 179857 h 179857"/>
              <a:gd name="connsiteX36" fmla="*/ 250507 w 250507"/>
              <a:gd name="connsiteY36" fmla="*/ 179857 h 179857"/>
              <a:gd name="connsiteX37" fmla="*/ 249187 w 250507"/>
              <a:gd name="connsiteY37" fmla="*/ 169905 h 179857"/>
              <a:gd name="connsiteX38" fmla="*/ 128469 w 250507"/>
              <a:gd name="connsiteY38" fmla="*/ 169905 h 179857"/>
              <a:gd name="connsiteX39" fmla="*/ 95170 w 250507"/>
              <a:gd name="connsiteY39" fmla="*/ 164178 h 179857"/>
              <a:gd name="connsiteX40" fmla="*/ 68252 w 250507"/>
              <a:gd name="connsiteY40" fmla="*/ 148482 h 179857"/>
              <a:gd name="connsiteX41" fmla="*/ 50244 w 250507"/>
              <a:gd name="connsiteY41" fmla="*/ 125043 h 179857"/>
              <a:gd name="connsiteX42" fmla="*/ 43679 w 250507"/>
              <a:gd name="connsiteY42" fmla="*/ 96090 h 179857"/>
              <a:gd name="connsiteX43" fmla="*/ 43679 w 250507"/>
              <a:gd name="connsiteY43" fmla="*/ 90448 h 179857"/>
              <a:gd name="connsiteX44" fmla="*/ 44972 w 250507"/>
              <a:gd name="connsiteY44" fmla="*/ 83765 h 179857"/>
              <a:gd name="connsiteX45" fmla="*/ 46249 w 250507"/>
              <a:gd name="connsiteY45" fmla="*/ 78120 h 179857"/>
              <a:gd name="connsiteX46" fmla="*/ 148096 w 250507"/>
              <a:gd name="connsiteY46" fmla="*/ 78120 h 179857"/>
              <a:gd name="connsiteX47" fmla="*/ 150301 w 250507"/>
              <a:gd name="connsiteY47" fmla="*/ 65941 h 179857"/>
              <a:gd name="connsiteX48" fmla="*/ 233035 w 250507"/>
              <a:gd name="connsiteY48" fmla="*/ 65941 h 179857"/>
              <a:gd name="connsiteX49" fmla="*/ 232521 w 250507"/>
              <a:gd name="connsiteY49" fmla="*/ 64754 h 179857"/>
              <a:gd name="connsiteX50" fmla="*/ 217162 w 250507"/>
              <a:gd name="connsiteY50" fmla="*/ 38596 h 179857"/>
              <a:gd name="connsiteX51" fmla="*/ 193495 w 250507"/>
              <a:gd name="connsiteY51" fmla="*/ 18119 h 179857"/>
              <a:gd name="connsiteX52" fmla="*/ 163328 w 250507"/>
              <a:gd name="connsiteY52" fmla="*/ 4770 h 179857"/>
              <a:gd name="connsiteX53" fmla="*/ 128469 w 250507"/>
              <a:gd name="connsiteY53" fmla="*/ 0 h 17985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  <a:cxn ang="25">
                <a:pos x="connsiteX25" y="connsiteY25"/>
              </a:cxn>
              <a:cxn ang="26">
                <a:pos x="connsiteX26" y="connsiteY26"/>
              </a:cxn>
              <a:cxn ang="27">
                <a:pos x="connsiteX27" y="connsiteY27"/>
              </a:cxn>
              <a:cxn ang="28">
                <a:pos x="connsiteX28" y="connsiteY28"/>
              </a:cxn>
              <a:cxn ang="29">
                <a:pos x="connsiteX29" y="connsiteY29"/>
              </a:cxn>
              <a:cxn ang="30">
                <a:pos x="connsiteX30" y="connsiteY30"/>
              </a:cxn>
              <a:cxn ang="31">
                <a:pos x="connsiteX31" y="connsiteY31"/>
              </a:cxn>
              <a:cxn ang="32">
                <a:pos x="connsiteX32" y="connsiteY32"/>
              </a:cxn>
              <a:cxn ang="33">
                <a:pos x="connsiteX33" y="connsiteY33"/>
              </a:cxn>
              <a:cxn ang="34">
                <a:pos x="connsiteX34" y="connsiteY34"/>
              </a:cxn>
              <a:cxn ang="35">
                <a:pos x="connsiteX35" y="connsiteY35"/>
              </a:cxn>
              <a:cxn ang="36">
                <a:pos x="connsiteX36" y="connsiteY36"/>
              </a:cxn>
              <a:cxn ang="37">
                <a:pos x="connsiteX37" y="connsiteY37"/>
              </a:cxn>
              <a:cxn ang="38">
                <a:pos x="connsiteX38" y="connsiteY38"/>
              </a:cxn>
              <a:cxn ang="39">
                <a:pos x="connsiteX39" y="connsiteY39"/>
              </a:cxn>
              <a:cxn ang="40">
                <a:pos x="connsiteX40" y="connsiteY40"/>
              </a:cxn>
              <a:cxn ang="41">
                <a:pos x="connsiteX41" y="connsiteY41"/>
              </a:cxn>
              <a:cxn ang="42">
                <a:pos x="connsiteX42" y="connsiteY42"/>
              </a:cxn>
              <a:cxn ang="43">
                <a:pos x="connsiteX43" y="connsiteY43"/>
              </a:cxn>
              <a:cxn ang="44">
                <a:pos x="connsiteX44" y="connsiteY44"/>
              </a:cxn>
              <a:cxn ang="45">
                <a:pos x="connsiteX45" y="connsiteY45"/>
              </a:cxn>
              <a:cxn ang="46">
                <a:pos x="connsiteX46" y="connsiteY46"/>
              </a:cxn>
              <a:cxn ang="47">
                <a:pos x="connsiteX47" y="connsiteY47"/>
              </a:cxn>
              <a:cxn ang="48">
                <a:pos x="connsiteX48" y="connsiteY48"/>
              </a:cxn>
              <a:cxn ang="49">
                <a:pos x="connsiteX49" y="connsiteY49"/>
              </a:cxn>
              <a:cxn ang="50">
                <a:pos x="connsiteX50" y="connsiteY50"/>
              </a:cxn>
              <a:cxn ang="51">
                <a:pos x="connsiteX51" y="connsiteY51"/>
              </a:cxn>
              <a:cxn ang="52">
                <a:pos x="connsiteX52" y="connsiteY52"/>
              </a:cxn>
              <a:cxn ang="53">
                <a:pos x="connsiteX53" y="connsiteY53"/>
              </a:cxn>
            </a:cxnLst>
            <a:rect l="l" t="t" r="r" b="b"/>
            <a:pathLst>
              <a:path w="250507" h="179857">
                <a:moveTo>
                  <a:pt x="128469" y="0"/>
                </a:moveTo>
                <a:lnTo>
                  <a:pt x="84789" y="7722"/>
                </a:lnTo>
                <a:lnTo>
                  <a:pt x="82220" y="8909"/>
                </a:lnTo>
                <a:lnTo>
                  <a:pt x="80943" y="8909"/>
                </a:lnTo>
                <a:lnTo>
                  <a:pt x="79650" y="9950"/>
                </a:lnTo>
                <a:lnTo>
                  <a:pt x="78373" y="9950"/>
                </a:lnTo>
                <a:lnTo>
                  <a:pt x="77081" y="11138"/>
                </a:lnTo>
                <a:lnTo>
                  <a:pt x="75804" y="11138"/>
                </a:lnTo>
                <a:lnTo>
                  <a:pt x="74512" y="12177"/>
                </a:lnTo>
                <a:lnTo>
                  <a:pt x="73235" y="12177"/>
                </a:lnTo>
                <a:lnTo>
                  <a:pt x="73235" y="13366"/>
                </a:lnTo>
                <a:lnTo>
                  <a:pt x="71943" y="13366"/>
                </a:lnTo>
                <a:lnTo>
                  <a:pt x="70666" y="14405"/>
                </a:lnTo>
                <a:lnTo>
                  <a:pt x="69373" y="14405"/>
                </a:lnTo>
                <a:lnTo>
                  <a:pt x="69373" y="15594"/>
                </a:lnTo>
                <a:lnTo>
                  <a:pt x="66804" y="15594"/>
                </a:lnTo>
                <a:lnTo>
                  <a:pt x="66804" y="16634"/>
                </a:lnTo>
                <a:lnTo>
                  <a:pt x="65526" y="16634"/>
                </a:lnTo>
                <a:lnTo>
                  <a:pt x="65526" y="17822"/>
                </a:lnTo>
                <a:lnTo>
                  <a:pt x="64235" y="17822"/>
                </a:lnTo>
                <a:lnTo>
                  <a:pt x="62957" y="18862"/>
                </a:lnTo>
                <a:lnTo>
                  <a:pt x="61664" y="18862"/>
                </a:lnTo>
                <a:lnTo>
                  <a:pt x="61664" y="20048"/>
                </a:lnTo>
                <a:lnTo>
                  <a:pt x="60387" y="20048"/>
                </a:lnTo>
                <a:lnTo>
                  <a:pt x="59095" y="21238"/>
                </a:lnTo>
                <a:lnTo>
                  <a:pt x="57818" y="22277"/>
                </a:lnTo>
                <a:lnTo>
                  <a:pt x="56526" y="22277"/>
                </a:lnTo>
                <a:lnTo>
                  <a:pt x="56526" y="23466"/>
                </a:lnTo>
                <a:lnTo>
                  <a:pt x="55249" y="23466"/>
                </a:lnTo>
                <a:lnTo>
                  <a:pt x="55249" y="24505"/>
                </a:lnTo>
                <a:lnTo>
                  <a:pt x="53957" y="24505"/>
                </a:lnTo>
                <a:lnTo>
                  <a:pt x="53957" y="25693"/>
                </a:lnTo>
                <a:lnTo>
                  <a:pt x="52679" y="25693"/>
                </a:lnTo>
                <a:lnTo>
                  <a:pt x="52679" y="26733"/>
                </a:lnTo>
                <a:lnTo>
                  <a:pt x="24854" y="64974"/>
                </a:lnTo>
                <a:lnTo>
                  <a:pt x="0" y="179857"/>
                </a:lnTo>
                <a:lnTo>
                  <a:pt x="250507" y="179857"/>
                </a:lnTo>
                <a:lnTo>
                  <a:pt x="249187" y="169905"/>
                </a:lnTo>
                <a:lnTo>
                  <a:pt x="128469" y="169905"/>
                </a:lnTo>
                <a:lnTo>
                  <a:pt x="95170" y="164178"/>
                </a:lnTo>
                <a:lnTo>
                  <a:pt x="68252" y="148482"/>
                </a:lnTo>
                <a:lnTo>
                  <a:pt x="50244" y="125043"/>
                </a:lnTo>
                <a:lnTo>
                  <a:pt x="43679" y="96090"/>
                </a:lnTo>
                <a:lnTo>
                  <a:pt x="43679" y="90448"/>
                </a:lnTo>
                <a:lnTo>
                  <a:pt x="44972" y="83765"/>
                </a:lnTo>
                <a:lnTo>
                  <a:pt x="46249" y="78120"/>
                </a:lnTo>
                <a:lnTo>
                  <a:pt x="148096" y="78120"/>
                </a:lnTo>
                <a:lnTo>
                  <a:pt x="150301" y="65941"/>
                </a:lnTo>
                <a:lnTo>
                  <a:pt x="233035" y="65941"/>
                </a:lnTo>
                <a:lnTo>
                  <a:pt x="232521" y="64754"/>
                </a:lnTo>
                <a:lnTo>
                  <a:pt x="217162" y="38596"/>
                </a:lnTo>
                <a:lnTo>
                  <a:pt x="193495" y="18119"/>
                </a:lnTo>
                <a:lnTo>
                  <a:pt x="163328" y="4770"/>
                </a:lnTo>
                <a:lnTo>
                  <a:pt x="128469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345381" y="2460079"/>
            <a:ext cx="120718" cy="34753"/>
          </a:xfrm>
          <a:custGeom>
            <a:avLst/>
            <a:gdLst>
              <a:gd name="connsiteX0" fmla="*/ 116105 w 120718"/>
              <a:gd name="connsiteY0" fmla="*/ 0 h 34753"/>
              <a:gd name="connsiteX1" fmla="*/ 70650 w 120718"/>
              <a:gd name="connsiteY1" fmla="*/ 0 h 34753"/>
              <a:gd name="connsiteX2" fmla="*/ 57800 w 120718"/>
              <a:gd name="connsiteY2" fmla="*/ 14391 h 34753"/>
              <a:gd name="connsiteX3" fmla="*/ 41101 w 120718"/>
              <a:gd name="connsiteY3" fmla="*/ 25341 h 34753"/>
              <a:gd name="connsiteX4" fmla="*/ 21513 w 120718"/>
              <a:gd name="connsiteY4" fmla="*/ 32310 h 34753"/>
              <a:gd name="connsiteX5" fmla="*/ 0 w 120718"/>
              <a:gd name="connsiteY5" fmla="*/ 34753 h 34753"/>
              <a:gd name="connsiteX6" fmla="*/ 120718 w 120718"/>
              <a:gd name="connsiteY6" fmla="*/ 34753 h 34753"/>
              <a:gd name="connsiteX7" fmla="*/ 116105 w 120718"/>
              <a:gd name="connsiteY7" fmla="*/ 0 h 3475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120718" h="34753">
                <a:moveTo>
                  <a:pt x="116105" y="0"/>
                </a:moveTo>
                <a:lnTo>
                  <a:pt x="70650" y="0"/>
                </a:lnTo>
                <a:lnTo>
                  <a:pt x="57800" y="14391"/>
                </a:lnTo>
                <a:lnTo>
                  <a:pt x="41101" y="25341"/>
                </a:lnTo>
                <a:lnTo>
                  <a:pt x="21513" y="32310"/>
                </a:lnTo>
                <a:lnTo>
                  <a:pt x="0" y="34753"/>
                </a:lnTo>
                <a:lnTo>
                  <a:pt x="120718" y="34753"/>
                </a:lnTo>
                <a:lnTo>
                  <a:pt x="11610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338950" y="2465724"/>
            <a:ext cx="60372" cy="17822"/>
          </a:xfrm>
          <a:custGeom>
            <a:avLst/>
            <a:gdLst>
              <a:gd name="connsiteX0" fmla="*/ 29555 w 60372"/>
              <a:gd name="connsiteY0" fmla="*/ 0 h 17822"/>
              <a:gd name="connsiteX1" fmla="*/ 3861 w 60372"/>
              <a:gd name="connsiteY1" fmla="*/ 0 h 17822"/>
              <a:gd name="connsiteX2" fmla="*/ 0 w 60372"/>
              <a:gd name="connsiteY2" fmla="*/ 3415 h 17822"/>
              <a:gd name="connsiteX3" fmla="*/ 0 w 60372"/>
              <a:gd name="connsiteY3" fmla="*/ 14554 h 17822"/>
              <a:gd name="connsiteX4" fmla="*/ 3861 w 60372"/>
              <a:gd name="connsiteY4" fmla="*/ 17822 h 17822"/>
              <a:gd name="connsiteX5" fmla="*/ 29555 w 60372"/>
              <a:gd name="connsiteY5" fmla="*/ 17822 h 17822"/>
              <a:gd name="connsiteX6" fmla="*/ 34693 w 60372"/>
              <a:gd name="connsiteY6" fmla="*/ 15594 h 17822"/>
              <a:gd name="connsiteX7" fmla="*/ 34693 w 60372"/>
              <a:gd name="connsiteY7" fmla="*/ 11138 h 17822"/>
              <a:gd name="connsiteX8" fmla="*/ 43679 w 60372"/>
              <a:gd name="connsiteY8" fmla="*/ 10098 h 17822"/>
              <a:gd name="connsiteX9" fmla="*/ 52664 w 60372"/>
              <a:gd name="connsiteY9" fmla="*/ 7870 h 17822"/>
              <a:gd name="connsiteX10" fmla="*/ 60372 w 60372"/>
              <a:gd name="connsiteY10" fmla="*/ 4455 h 17822"/>
              <a:gd name="connsiteX11" fmla="*/ 34693 w 60372"/>
              <a:gd name="connsiteY11" fmla="*/ 4455 h 17822"/>
              <a:gd name="connsiteX12" fmla="*/ 29555 w 60372"/>
              <a:gd name="connsiteY12" fmla="*/ 0 h 178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</a:cxnLst>
            <a:rect l="l" t="t" r="r" b="b"/>
            <a:pathLst>
              <a:path w="60372" h="17822">
                <a:moveTo>
                  <a:pt x="29555" y="0"/>
                </a:moveTo>
                <a:lnTo>
                  <a:pt x="3861" y="0"/>
                </a:lnTo>
                <a:lnTo>
                  <a:pt x="0" y="3415"/>
                </a:lnTo>
                <a:lnTo>
                  <a:pt x="0" y="14554"/>
                </a:lnTo>
                <a:lnTo>
                  <a:pt x="3861" y="17822"/>
                </a:lnTo>
                <a:lnTo>
                  <a:pt x="29555" y="17822"/>
                </a:lnTo>
                <a:lnTo>
                  <a:pt x="34693" y="15594"/>
                </a:lnTo>
                <a:lnTo>
                  <a:pt x="34693" y="11138"/>
                </a:lnTo>
                <a:lnTo>
                  <a:pt x="43679" y="10098"/>
                </a:lnTo>
                <a:lnTo>
                  <a:pt x="52664" y="7870"/>
                </a:lnTo>
                <a:lnTo>
                  <a:pt x="60372" y="4455"/>
                </a:lnTo>
                <a:lnTo>
                  <a:pt x="34693" y="4455"/>
                </a:lnTo>
                <a:lnTo>
                  <a:pt x="2955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373644" y="2410920"/>
            <a:ext cx="87842" cy="59260"/>
          </a:xfrm>
          <a:custGeom>
            <a:avLst/>
            <a:gdLst>
              <a:gd name="connsiteX0" fmla="*/ 81347 w 87842"/>
              <a:gd name="connsiteY0" fmla="*/ 0 h 59260"/>
              <a:gd name="connsiteX1" fmla="*/ 55234 w 87842"/>
              <a:gd name="connsiteY1" fmla="*/ 0 h 59260"/>
              <a:gd name="connsiteX2" fmla="*/ 55234 w 87842"/>
              <a:gd name="connsiteY2" fmla="*/ 3417 h 59260"/>
              <a:gd name="connsiteX3" fmla="*/ 56512 w 87842"/>
              <a:gd name="connsiteY3" fmla="*/ 6684 h 59260"/>
              <a:gd name="connsiteX4" fmla="*/ 56512 w 87842"/>
              <a:gd name="connsiteY4" fmla="*/ 16783 h 59260"/>
              <a:gd name="connsiteX5" fmla="*/ 21832 w 87842"/>
              <a:gd name="connsiteY5" fmla="*/ 52577 h 59260"/>
              <a:gd name="connsiteX6" fmla="*/ 15401 w 87842"/>
              <a:gd name="connsiteY6" fmla="*/ 55992 h 59260"/>
              <a:gd name="connsiteX7" fmla="*/ 7707 w 87842"/>
              <a:gd name="connsiteY7" fmla="*/ 58220 h 59260"/>
              <a:gd name="connsiteX8" fmla="*/ 0 w 87842"/>
              <a:gd name="connsiteY8" fmla="*/ 59260 h 59260"/>
              <a:gd name="connsiteX9" fmla="*/ 25678 w 87842"/>
              <a:gd name="connsiteY9" fmla="*/ 59260 h 59260"/>
              <a:gd name="connsiteX10" fmla="*/ 32110 w 87842"/>
              <a:gd name="connsiteY10" fmla="*/ 55992 h 59260"/>
              <a:gd name="connsiteX11" fmla="*/ 37249 w 87842"/>
              <a:gd name="connsiteY11" fmla="*/ 53616 h 59260"/>
              <a:gd name="connsiteX12" fmla="*/ 42387 w 87842"/>
              <a:gd name="connsiteY12" fmla="*/ 49159 h 59260"/>
              <a:gd name="connsiteX13" fmla="*/ 87842 w 87842"/>
              <a:gd name="connsiteY13" fmla="*/ 49159 h 59260"/>
              <a:gd name="connsiteX14" fmla="*/ 81347 w 87842"/>
              <a:gd name="connsiteY14" fmla="*/ 0 h 5926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</a:cxnLst>
            <a:rect l="l" t="t" r="r" b="b"/>
            <a:pathLst>
              <a:path w="87842" h="59260">
                <a:moveTo>
                  <a:pt x="81347" y="0"/>
                </a:moveTo>
                <a:lnTo>
                  <a:pt x="55234" y="0"/>
                </a:lnTo>
                <a:lnTo>
                  <a:pt x="55234" y="3417"/>
                </a:lnTo>
                <a:lnTo>
                  <a:pt x="56512" y="6684"/>
                </a:lnTo>
                <a:lnTo>
                  <a:pt x="56512" y="16783"/>
                </a:lnTo>
                <a:lnTo>
                  <a:pt x="21832" y="52577"/>
                </a:lnTo>
                <a:lnTo>
                  <a:pt x="15401" y="55992"/>
                </a:lnTo>
                <a:lnTo>
                  <a:pt x="7707" y="58220"/>
                </a:lnTo>
                <a:lnTo>
                  <a:pt x="0" y="59260"/>
                </a:lnTo>
                <a:lnTo>
                  <a:pt x="25678" y="59260"/>
                </a:lnTo>
                <a:lnTo>
                  <a:pt x="32110" y="55992"/>
                </a:lnTo>
                <a:lnTo>
                  <a:pt x="37249" y="53616"/>
                </a:lnTo>
                <a:lnTo>
                  <a:pt x="42387" y="49159"/>
                </a:lnTo>
                <a:lnTo>
                  <a:pt x="87842" y="49159"/>
                </a:lnTo>
                <a:lnTo>
                  <a:pt x="81347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261884" y="2403048"/>
            <a:ext cx="103123" cy="9060"/>
          </a:xfrm>
          <a:custGeom>
            <a:avLst/>
            <a:gdLst>
              <a:gd name="connsiteX0" fmla="*/ 103123 w 103123"/>
              <a:gd name="connsiteY0" fmla="*/ 0 h 9060"/>
              <a:gd name="connsiteX1" fmla="*/ 1277 w 103123"/>
              <a:gd name="connsiteY1" fmla="*/ 0 h 9060"/>
              <a:gd name="connsiteX2" fmla="*/ 1277 w 103123"/>
              <a:gd name="connsiteY2" fmla="*/ 4604 h 9060"/>
              <a:gd name="connsiteX3" fmla="*/ 0 w 103123"/>
              <a:gd name="connsiteY3" fmla="*/ 7871 h 9060"/>
              <a:gd name="connsiteX4" fmla="*/ 101483 w 103123"/>
              <a:gd name="connsiteY4" fmla="*/ 9060 h 9060"/>
              <a:gd name="connsiteX5" fmla="*/ 103123 w 103123"/>
              <a:gd name="connsiteY5" fmla="*/ 0 h 906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103123" h="9060">
                <a:moveTo>
                  <a:pt x="103123" y="0"/>
                </a:moveTo>
                <a:lnTo>
                  <a:pt x="1277" y="0"/>
                </a:lnTo>
                <a:lnTo>
                  <a:pt x="1277" y="4604"/>
                </a:lnTo>
                <a:lnTo>
                  <a:pt x="0" y="7871"/>
                </a:lnTo>
                <a:lnTo>
                  <a:pt x="101483" y="9060"/>
                </a:lnTo>
                <a:lnTo>
                  <a:pt x="103123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367213" y="2390869"/>
            <a:ext cx="87778" cy="21239"/>
          </a:xfrm>
          <a:custGeom>
            <a:avLst/>
            <a:gdLst>
              <a:gd name="connsiteX0" fmla="*/ 82733 w 87778"/>
              <a:gd name="connsiteY0" fmla="*/ 0 h 21239"/>
              <a:gd name="connsiteX1" fmla="*/ 0 w 87778"/>
              <a:gd name="connsiteY1" fmla="*/ 0 h 21239"/>
              <a:gd name="connsiteX2" fmla="*/ 9000 w 87778"/>
              <a:gd name="connsiteY2" fmla="*/ 21239 h 21239"/>
              <a:gd name="connsiteX3" fmla="*/ 61664 w 87778"/>
              <a:gd name="connsiteY3" fmla="*/ 20050 h 21239"/>
              <a:gd name="connsiteX4" fmla="*/ 87778 w 87778"/>
              <a:gd name="connsiteY4" fmla="*/ 20050 h 21239"/>
              <a:gd name="connsiteX5" fmla="*/ 87358 w 87778"/>
              <a:gd name="connsiteY5" fmla="*/ 16782 h 21239"/>
              <a:gd name="connsiteX6" fmla="*/ 86067 w 87778"/>
              <a:gd name="connsiteY6" fmla="*/ 7724 h 21239"/>
              <a:gd name="connsiteX7" fmla="*/ 82733 w 87778"/>
              <a:gd name="connsiteY7" fmla="*/ 0 h 212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87778" h="21239">
                <a:moveTo>
                  <a:pt x="82733" y="0"/>
                </a:moveTo>
                <a:lnTo>
                  <a:pt x="0" y="0"/>
                </a:lnTo>
                <a:lnTo>
                  <a:pt x="9000" y="21239"/>
                </a:lnTo>
                <a:lnTo>
                  <a:pt x="61664" y="20050"/>
                </a:lnTo>
                <a:lnTo>
                  <a:pt x="87778" y="20050"/>
                </a:lnTo>
                <a:lnTo>
                  <a:pt x="87358" y="16782"/>
                </a:lnTo>
                <a:lnTo>
                  <a:pt x="86067" y="7724"/>
                </a:lnTo>
                <a:lnTo>
                  <a:pt x="82733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207927" y="2508201"/>
            <a:ext cx="271047" cy="117479"/>
          </a:xfrm>
          <a:custGeom>
            <a:avLst/>
            <a:gdLst>
              <a:gd name="connsiteX0" fmla="*/ 95051 w 271047"/>
              <a:gd name="connsiteY0" fmla="*/ 0 h 117479"/>
              <a:gd name="connsiteX1" fmla="*/ 58343 w 271047"/>
              <a:gd name="connsiteY1" fmla="*/ 17728 h 117479"/>
              <a:gd name="connsiteX2" fmla="*/ 28728 w 271047"/>
              <a:gd name="connsiteY2" fmla="*/ 44499 h 117479"/>
              <a:gd name="connsiteX3" fmla="*/ 8528 w 271047"/>
              <a:gd name="connsiteY3" fmla="*/ 78362 h 117479"/>
              <a:gd name="connsiteX4" fmla="*/ 0 w 271047"/>
              <a:gd name="connsiteY4" fmla="*/ 117478 h 117479"/>
              <a:gd name="connsiteX5" fmla="*/ 271047 w 271047"/>
              <a:gd name="connsiteY5" fmla="*/ 117478 h 117479"/>
              <a:gd name="connsiteX6" fmla="*/ 262696 w 271047"/>
              <a:gd name="connsiteY6" fmla="*/ 78195 h 117479"/>
              <a:gd name="connsiteX7" fmla="*/ 243056 w 271047"/>
              <a:gd name="connsiteY7" fmla="*/ 44499 h 117479"/>
              <a:gd name="connsiteX8" fmla="*/ 136007 w 271047"/>
              <a:gd name="connsiteY8" fmla="*/ 44499 h 117479"/>
              <a:gd name="connsiteX9" fmla="*/ 108243 w 271047"/>
              <a:gd name="connsiteY9" fmla="*/ 33688 h 117479"/>
              <a:gd name="connsiteX10" fmla="*/ 95051 w 271047"/>
              <a:gd name="connsiteY10" fmla="*/ 0 h 1174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</a:cxnLst>
            <a:rect l="l" t="t" r="r" b="b"/>
            <a:pathLst>
              <a:path w="271047" h="117479">
                <a:moveTo>
                  <a:pt x="95051" y="0"/>
                </a:moveTo>
                <a:lnTo>
                  <a:pt x="58343" y="17728"/>
                </a:lnTo>
                <a:lnTo>
                  <a:pt x="28728" y="44499"/>
                </a:lnTo>
                <a:lnTo>
                  <a:pt x="8528" y="78362"/>
                </a:lnTo>
                <a:lnTo>
                  <a:pt x="0" y="117478"/>
                </a:lnTo>
                <a:lnTo>
                  <a:pt x="271047" y="117478"/>
                </a:lnTo>
                <a:lnTo>
                  <a:pt x="262696" y="78195"/>
                </a:lnTo>
                <a:lnTo>
                  <a:pt x="243056" y="44499"/>
                </a:lnTo>
                <a:lnTo>
                  <a:pt x="136007" y="44499"/>
                </a:lnTo>
                <a:lnTo>
                  <a:pt x="108243" y="33688"/>
                </a:lnTo>
                <a:lnTo>
                  <a:pt x="95051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343934" y="2508201"/>
            <a:ext cx="107048" cy="44499"/>
          </a:xfrm>
          <a:custGeom>
            <a:avLst/>
            <a:gdLst>
              <a:gd name="connsiteX0" fmla="*/ 39987 w 107048"/>
              <a:gd name="connsiteY0" fmla="*/ 0 h 44499"/>
              <a:gd name="connsiteX1" fmla="*/ 27521 w 107048"/>
              <a:gd name="connsiteY1" fmla="*/ 33061 h 44499"/>
              <a:gd name="connsiteX2" fmla="*/ 0 w 107048"/>
              <a:gd name="connsiteY2" fmla="*/ 44499 h 44499"/>
              <a:gd name="connsiteX3" fmla="*/ 107048 w 107048"/>
              <a:gd name="connsiteY3" fmla="*/ 44499 h 44499"/>
              <a:gd name="connsiteX4" fmla="*/ 106778 w 107048"/>
              <a:gd name="connsiteY4" fmla="*/ 44035 h 44499"/>
              <a:gd name="connsiteX5" fmla="*/ 77234 w 107048"/>
              <a:gd name="connsiteY5" fmla="*/ 17228 h 44499"/>
              <a:gd name="connsiteX6" fmla="*/ 39987 w 107048"/>
              <a:gd name="connsiteY6" fmla="*/ 0 h 4449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107048" h="44499">
                <a:moveTo>
                  <a:pt x="39987" y="0"/>
                </a:moveTo>
                <a:lnTo>
                  <a:pt x="27521" y="33061"/>
                </a:lnTo>
                <a:lnTo>
                  <a:pt x="0" y="44499"/>
                </a:lnTo>
                <a:lnTo>
                  <a:pt x="107048" y="44499"/>
                </a:lnTo>
                <a:lnTo>
                  <a:pt x="106778" y="44035"/>
                </a:lnTo>
                <a:lnTo>
                  <a:pt x="77234" y="17228"/>
                </a:lnTo>
                <a:lnTo>
                  <a:pt x="39987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1699831" y="390354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1982018" y="390354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300" y="3060700"/>
            <a:ext cx="215900" cy="304800"/>
          </a:xfrm>
          <a:prstGeom prst="rect">
            <a:avLst/>
          </a:prstGeom>
          <a:noFill/>
        </p:spPr>
      </p:pic>
      <p:sp>
        <p:nvSpPr>
          <p:cNvPr id="17" name="TextBox 1"/>
          <p:cNvSpPr txBox="1"/>
          <p:nvPr/>
        </p:nvSpPr>
        <p:spPr>
          <a:xfrm>
            <a:off x="254000" y="1625600"/>
            <a:ext cx="10082888" cy="230319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  <a:tabLst>
                <a:tab pos="419100" algn="l"/>
              </a:tabLst>
            </a:pPr>
            <a:r>
              <a:rPr lang="en-US" altLang="zh-CN" sz="163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提供帮助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700"/>
              </a:lnSpc>
              <a:tabLst>
                <a:tab pos="4191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我需要考虑考虑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000"/>
              </a:lnSpc>
              <a:tabLst>
                <a:tab pos="4191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我理解您的顾虑，重新开始一份事业是需要</a:t>
            </a:r>
            <a:r>
              <a:rPr lang="en-US" altLang="zh-CN" sz="163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非常大的勇气和慎重考虑的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，肯定不会这么快就做决定，我建</a:t>
            </a:r>
          </a:p>
          <a:p>
            <a:pPr defTabSz="0">
              <a:lnSpc>
                <a:spcPts val="2600"/>
              </a:lnSpc>
              <a:tabLst>
                <a:tab pos="4191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议你可以</a:t>
            </a:r>
            <a:r>
              <a:rPr lang="en-US" altLang="zh-CN" sz="163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先了解一下行业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，再决定是否要做，我帮你</a:t>
            </a:r>
            <a:r>
              <a:rPr lang="en-US" altLang="zh-CN" sz="163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预约我们经理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，他非常专业，而且擅长规划职业发展</a:t>
            </a:r>
          </a:p>
          <a:p>
            <a:pPr defTabSz="0">
              <a:lnSpc>
                <a:spcPts val="2600"/>
              </a:lnSpc>
              <a:tabLst>
                <a:tab pos="4191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路线，多了解一些肯定不会错，对吧？</a:t>
            </a:r>
          </a:p>
        </p:txBody>
      </p:sp>
      <p:sp>
        <p:nvSpPr>
          <p:cNvPr id="18" name="TextBox 1"/>
          <p:cNvSpPr txBox="1"/>
          <p:nvPr/>
        </p:nvSpPr>
        <p:spPr>
          <a:xfrm>
            <a:off x="241300" y="215900"/>
            <a:ext cx="3590727" cy="45653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3200"/>
              </a:lnSpc>
            </a:pP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接触面谈</a:t>
            </a:r>
            <a:r>
              <a:rPr lang="en-US" altLang="zh-CN" sz="2805" dirty="0">
                <a:solidFill>
                  <a:srgbClr val="000000"/>
                </a:solidFill>
                <a:latin typeface="Segoe UI" panose="020B0502040204020203" pitchFamily="18" charset="0"/>
                <a:ea typeface="微软雅黑" panose="020B0503020204020204" pitchFamily="34" charset="-122"/>
                <a:cs typeface="Segoe UI" panose="020B0502040204020203" pitchFamily="18" charset="0"/>
              </a:rPr>
              <a:t>——</a:t>
            </a: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小企业主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2030256" y="418127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2312443" y="418127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426993" y="3097229"/>
            <a:ext cx="1277267" cy="688684"/>
          </a:xfrm>
          <a:custGeom>
            <a:avLst/>
            <a:gdLst>
              <a:gd name="connsiteX0" fmla="*/ 1217264 w 1277267"/>
              <a:gd name="connsiteY0" fmla="*/ 0 h 688684"/>
              <a:gd name="connsiteX1" fmla="*/ 60000 w 1277267"/>
              <a:gd name="connsiteY1" fmla="*/ 0 h 688684"/>
              <a:gd name="connsiteX2" fmla="*/ 48244 w 1277267"/>
              <a:gd name="connsiteY2" fmla="*/ 1315 h 688684"/>
              <a:gd name="connsiteX3" fmla="*/ 10080 w 1277267"/>
              <a:gd name="connsiteY3" fmla="*/ 30543 h 688684"/>
              <a:gd name="connsiteX4" fmla="*/ 0 w 1277267"/>
              <a:gd name="connsiteY4" fmla="*/ 68763 h 688684"/>
              <a:gd name="connsiteX5" fmla="*/ 0 w 1277267"/>
              <a:gd name="connsiteY5" fmla="*/ 619771 h 688684"/>
              <a:gd name="connsiteX6" fmla="*/ 17569 w 1277267"/>
              <a:gd name="connsiteY6" fmla="*/ 668484 h 688684"/>
              <a:gd name="connsiteX7" fmla="*/ 60000 w 1277267"/>
              <a:gd name="connsiteY7" fmla="*/ 688684 h 688684"/>
              <a:gd name="connsiteX8" fmla="*/ 1217264 w 1277267"/>
              <a:gd name="connsiteY8" fmla="*/ 688684 h 688684"/>
              <a:gd name="connsiteX9" fmla="*/ 1259742 w 1277267"/>
              <a:gd name="connsiteY9" fmla="*/ 668484 h 688684"/>
              <a:gd name="connsiteX10" fmla="*/ 1277267 w 1277267"/>
              <a:gd name="connsiteY10" fmla="*/ 619771 h 688684"/>
              <a:gd name="connsiteX11" fmla="*/ 1277267 w 1277267"/>
              <a:gd name="connsiteY11" fmla="*/ 68763 h 688684"/>
              <a:gd name="connsiteX12" fmla="*/ 1259742 w 1277267"/>
              <a:gd name="connsiteY12" fmla="*/ 20048 h 688684"/>
              <a:gd name="connsiteX13" fmla="*/ 1217264 w 1277267"/>
              <a:gd name="connsiteY13" fmla="*/ 0 h 6886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</a:cxnLst>
            <a:rect l="l" t="t" r="r" b="b"/>
            <a:pathLst>
              <a:path w="1277267" h="688684">
                <a:moveTo>
                  <a:pt x="1217264" y="0"/>
                </a:moveTo>
                <a:lnTo>
                  <a:pt x="60000" y="0"/>
                </a:lnTo>
                <a:lnTo>
                  <a:pt x="48244" y="1315"/>
                </a:lnTo>
                <a:lnTo>
                  <a:pt x="10080" y="30543"/>
                </a:lnTo>
                <a:lnTo>
                  <a:pt x="0" y="68763"/>
                </a:lnTo>
                <a:lnTo>
                  <a:pt x="0" y="619771"/>
                </a:lnTo>
                <a:lnTo>
                  <a:pt x="17569" y="668484"/>
                </a:lnTo>
                <a:lnTo>
                  <a:pt x="60000" y="688684"/>
                </a:lnTo>
                <a:lnTo>
                  <a:pt x="1217264" y="688684"/>
                </a:lnTo>
                <a:lnTo>
                  <a:pt x="1259742" y="668484"/>
                </a:lnTo>
                <a:lnTo>
                  <a:pt x="1277267" y="619771"/>
                </a:lnTo>
                <a:lnTo>
                  <a:pt x="1277267" y="68763"/>
                </a:lnTo>
                <a:lnTo>
                  <a:pt x="1259742" y="20048"/>
                </a:lnTo>
                <a:lnTo>
                  <a:pt x="1217264" y="0"/>
                </a:lnTo>
              </a:path>
            </a:pathLst>
          </a:custGeom>
          <a:solidFill>
            <a:srgbClr val="C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688758" y="3555708"/>
            <a:ext cx="1277340" cy="1618862"/>
          </a:xfrm>
          <a:custGeom>
            <a:avLst/>
            <a:gdLst>
              <a:gd name="connsiteX0" fmla="*/ 1149614 w 1277340"/>
              <a:gd name="connsiteY0" fmla="*/ 0 h 1618862"/>
              <a:gd name="connsiteX1" fmla="*/ 127726 w 1277340"/>
              <a:gd name="connsiteY1" fmla="*/ 0 h 1618862"/>
              <a:gd name="connsiteX2" fmla="*/ 102691 w 1277340"/>
              <a:gd name="connsiteY2" fmla="*/ 2841 h 1618862"/>
              <a:gd name="connsiteX3" fmla="*/ 56865 w 1277340"/>
              <a:gd name="connsiteY3" fmla="*/ 24623 h 1618862"/>
              <a:gd name="connsiteX4" fmla="*/ 21459 w 1277340"/>
              <a:gd name="connsiteY4" fmla="*/ 65238 h 1618862"/>
              <a:gd name="connsiteX5" fmla="*/ 2475 w 1277340"/>
              <a:gd name="connsiteY5" fmla="*/ 117837 h 1618862"/>
              <a:gd name="connsiteX6" fmla="*/ 0 w 1277340"/>
              <a:gd name="connsiteY6" fmla="*/ 146588 h 1618862"/>
              <a:gd name="connsiteX7" fmla="*/ 0 w 1277340"/>
              <a:gd name="connsiteY7" fmla="*/ 1472302 h 1618862"/>
              <a:gd name="connsiteX8" fmla="*/ 9721 w 1277340"/>
              <a:gd name="connsiteY8" fmla="*/ 1528386 h 1618862"/>
              <a:gd name="connsiteX9" fmla="*/ 37411 w 1277340"/>
              <a:gd name="connsiteY9" fmla="*/ 1575939 h 1618862"/>
              <a:gd name="connsiteX10" fmla="*/ 78848 w 1277340"/>
              <a:gd name="connsiteY10" fmla="*/ 1607704 h 1618862"/>
              <a:gd name="connsiteX11" fmla="*/ 127726 w 1277340"/>
              <a:gd name="connsiteY11" fmla="*/ 1618862 h 1618862"/>
              <a:gd name="connsiteX12" fmla="*/ 1149614 w 1277340"/>
              <a:gd name="connsiteY12" fmla="*/ 1618862 h 1618862"/>
              <a:gd name="connsiteX13" fmla="*/ 1198439 w 1277340"/>
              <a:gd name="connsiteY13" fmla="*/ 1607704 h 1618862"/>
              <a:gd name="connsiteX14" fmla="*/ 1239913 w 1277340"/>
              <a:gd name="connsiteY14" fmla="*/ 1575939 h 1618862"/>
              <a:gd name="connsiteX15" fmla="*/ 1267594 w 1277340"/>
              <a:gd name="connsiteY15" fmla="*/ 1528386 h 1618862"/>
              <a:gd name="connsiteX16" fmla="*/ 1277340 w 1277340"/>
              <a:gd name="connsiteY16" fmla="*/ 1472302 h 1618862"/>
              <a:gd name="connsiteX17" fmla="*/ 1277340 w 1277340"/>
              <a:gd name="connsiteY17" fmla="*/ 146588 h 1618862"/>
              <a:gd name="connsiteX18" fmla="*/ 1267594 w 1277340"/>
              <a:gd name="connsiteY18" fmla="*/ 90465 h 1618862"/>
              <a:gd name="connsiteX19" fmla="*/ 1239913 w 1277340"/>
              <a:gd name="connsiteY19" fmla="*/ 42921 h 1618862"/>
              <a:gd name="connsiteX20" fmla="*/ 1198439 w 1277340"/>
              <a:gd name="connsiteY20" fmla="*/ 11156 h 1618862"/>
              <a:gd name="connsiteX21" fmla="*/ 1149614 w 1277340"/>
              <a:gd name="connsiteY21" fmla="*/ 0 h 161886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</a:cxnLst>
            <a:rect l="l" t="t" r="r" b="b"/>
            <a:pathLst>
              <a:path w="1277340" h="1618862">
                <a:moveTo>
                  <a:pt x="1149614" y="0"/>
                </a:moveTo>
                <a:lnTo>
                  <a:pt x="127726" y="0"/>
                </a:lnTo>
                <a:lnTo>
                  <a:pt x="102691" y="2841"/>
                </a:lnTo>
                <a:lnTo>
                  <a:pt x="56865" y="24623"/>
                </a:lnTo>
                <a:lnTo>
                  <a:pt x="21459" y="65238"/>
                </a:lnTo>
                <a:lnTo>
                  <a:pt x="2475" y="117837"/>
                </a:lnTo>
                <a:lnTo>
                  <a:pt x="0" y="146588"/>
                </a:lnTo>
                <a:lnTo>
                  <a:pt x="0" y="1472302"/>
                </a:lnTo>
                <a:lnTo>
                  <a:pt x="9721" y="1528386"/>
                </a:lnTo>
                <a:lnTo>
                  <a:pt x="37411" y="1575939"/>
                </a:lnTo>
                <a:lnTo>
                  <a:pt x="78848" y="1607704"/>
                </a:lnTo>
                <a:lnTo>
                  <a:pt x="127726" y="1618862"/>
                </a:lnTo>
                <a:lnTo>
                  <a:pt x="1149614" y="1618862"/>
                </a:lnTo>
                <a:lnTo>
                  <a:pt x="1198439" y="1607704"/>
                </a:lnTo>
                <a:lnTo>
                  <a:pt x="1239913" y="1575939"/>
                </a:lnTo>
                <a:lnTo>
                  <a:pt x="1267594" y="1528386"/>
                </a:lnTo>
                <a:lnTo>
                  <a:pt x="1277340" y="1472302"/>
                </a:lnTo>
                <a:lnTo>
                  <a:pt x="1277340" y="146588"/>
                </a:lnTo>
                <a:lnTo>
                  <a:pt x="1267594" y="90465"/>
                </a:lnTo>
                <a:lnTo>
                  <a:pt x="1239913" y="42921"/>
                </a:lnTo>
                <a:lnTo>
                  <a:pt x="1198439" y="11156"/>
                </a:lnTo>
                <a:lnTo>
                  <a:pt x="1149614" y="0"/>
                </a:lnTo>
              </a:path>
            </a:pathLst>
          </a:custGeom>
          <a:solidFill>
            <a:srgbClr val="19191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681332" y="3548283"/>
            <a:ext cx="1292192" cy="1633714"/>
          </a:xfrm>
          <a:custGeom>
            <a:avLst/>
            <a:gdLst>
              <a:gd name="connsiteX0" fmla="*/ 7425 w 1292192"/>
              <a:gd name="connsiteY0" fmla="*/ 154014 h 1633714"/>
              <a:gd name="connsiteX1" fmla="*/ 17147 w 1292192"/>
              <a:gd name="connsiteY1" fmla="*/ 97891 h 1633714"/>
              <a:gd name="connsiteX2" fmla="*/ 44837 w 1292192"/>
              <a:gd name="connsiteY2" fmla="*/ 50346 h 1633714"/>
              <a:gd name="connsiteX3" fmla="*/ 86274 w 1292192"/>
              <a:gd name="connsiteY3" fmla="*/ 18582 h 1633714"/>
              <a:gd name="connsiteX4" fmla="*/ 135152 w 1292192"/>
              <a:gd name="connsiteY4" fmla="*/ 7425 h 1633714"/>
              <a:gd name="connsiteX5" fmla="*/ 1157040 w 1292192"/>
              <a:gd name="connsiteY5" fmla="*/ 7425 h 1633714"/>
              <a:gd name="connsiteX6" fmla="*/ 1205865 w 1292192"/>
              <a:gd name="connsiteY6" fmla="*/ 18582 h 1633714"/>
              <a:gd name="connsiteX7" fmla="*/ 1247339 w 1292192"/>
              <a:gd name="connsiteY7" fmla="*/ 50346 h 1633714"/>
              <a:gd name="connsiteX8" fmla="*/ 1275020 w 1292192"/>
              <a:gd name="connsiteY8" fmla="*/ 97891 h 1633714"/>
              <a:gd name="connsiteX9" fmla="*/ 1284766 w 1292192"/>
              <a:gd name="connsiteY9" fmla="*/ 154014 h 1633714"/>
              <a:gd name="connsiteX10" fmla="*/ 1284766 w 1292192"/>
              <a:gd name="connsiteY10" fmla="*/ 1479728 h 1633714"/>
              <a:gd name="connsiteX11" fmla="*/ 1275020 w 1292192"/>
              <a:gd name="connsiteY11" fmla="*/ 1535812 h 1633714"/>
              <a:gd name="connsiteX12" fmla="*/ 1247339 w 1292192"/>
              <a:gd name="connsiteY12" fmla="*/ 1583365 h 1633714"/>
              <a:gd name="connsiteX13" fmla="*/ 1205865 w 1292192"/>
              <a:gd name="connsiteY13" fmla="*/ 1615130 h 1633714"/>
              <a:gd name="connsiteX14" fmla="*/ 1157040 w 1292192"/>
              <a:gd name="connsiteY14" fmla="*/ 1626287 h 1633714"/>
              <a:gd name="connsiteX15" fmla="*/ 135152 w 1292192"/>
              <a:gd name="connsiteY15" fmla="*/ 1626287 h 1633714"/>
              <a:gd name="connsiteX16" fmla="*/ 86274 w 1292192"/>
              <a:gd name="connsiteY16" fmla="*/ 1615130 h 1633714"/>
              <a:gd name="connsiteX17" fmla="*/ 44837 w 1292192"/>
              <a:gd name="connsiteY17" fmla="*/ 1583365 h 1633714"/>
              <a:gd name="connsiteX18" fmla="*/ 17147 w 1292192"/>
              <a:gd name="connsiteY18" fmla="*/ 1535812 h 1633714"/>
              <a:gd name="connsiteX19" fmla="*/ 7425 w 1292192"/>
              <a:gd name="connsiteY19" fmla="*/ 1479728 h 1633714"/>
              <a:gd name="connsiteX20" fmla="*/ 7425 w 1292192"/>
              <a:gd name="connsiteY20" fmla="*/ 154014 h 163371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92192" h="1633714">
                <a:moveTo>
                  <a:pt x="7425" y="154014"/>
                </a:moveTo>
                <a:lnTo>
                  <a:pt x="17147" y="97891"/>
                </a:lnTo>
                <a:lnTo>
                  <a:pt x="44837" y="50346"/>
                </a:lnTo>
                <a:lnTo>
                  <a:pt x="86274" y="18582"/>
                </a:lnTo>
                <a:lnTo>
                  <a:pt x="135152" y="7425"/>
                </a:lnTo>
                <a:lnTo>
                  <a:pt x="1157040" y="7425"/>
                </a:lnTo>
                <a:lnTo>
                  <a:pt x="1205865" y="18582"/>
                </a:lnTo>
                <a:lnTo>
                  <a:pt x="1247339" y="50346"/>
                </a:lnTo>
                <a:lnTo>
                  <a:pt x="1275020" y="97891"/>
                </a:lnTo>
                <a:lnTo>
                  <a:pt x="1284766" y="154014"/>
                </a:lnTo>
                <a:lnTo>
                  <a:pt x="1284766" y="1479728"/>
                </a:lnTo>
                <a:lnTo>
                  <a:pt x="1275020" y="1535812"/>
                </a:lnTo>
                <a:lnTo>
                  <a:pt x="1247339" y="1583365"/>
                </a:lnTo>
                <a:lnTo>
                  <a:pt x="1205865" y="1615130"/>
                </a:lnTo>
                <a:lnTo>
                  <a:pt x="1157040" y="1626287"/>
                </a:lnTo>
                <a:lnTo>
                  <a:pt x="135152" y="1626287"/>
                </a:lnTo>
                <a:lnTo>
                  <a:pt x="86274" y="1615130"/>
                </a:lnTo>
                <a:lnTo>
                  <a:pt x="44837" y="1583365"/>
                </a:lnTo>
                <a:lnTo>
                  <a:pt x="17147" y="1535812"/>
                </a:lnTo>
                <a:lnTo>
                  <a:pt x="7425" y="1479728"/>
                </a:lnTo>
                <a:lnTo>
                  <a:pt x="7425" y="154014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4F81BC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905580" y="3824797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905580" y="4349814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1897335" y="3143567"/>
            <a:ext cx="410357" cy="365802"/>
          </a:xfrm>
          <a:custGeom>
            <a:avLst/>
            <a:gdLst>
              <a:gd name="connsiteX0" fmla="*/ 251293 w 410357"/>
              <a:gd name="connsiteY0" fmla="*/ 0 h 365802"/>
              <a:gd name="connsiteX1" fmla="*/ 251293 w 410357"/>
              <a:gd name="connsiteY1" fmla="*/ 73070 h 365802"/>
              <a:gd name="connsiteX2" fmla="*/ 0 w 410357"/>
              <a:gd name="connsiteY2" fmla="*/ 73070 h 365802"/>
              <a:gd name="connsiteX3" fmla="*/ 0 w 410357"/>
              <a:gd name="connsiteY3" fmla="*/ 292582 h 365802"/>
              <a:gd name="connsiteX4" fmla="*/ 251293 w 410357"/>
              <a:gd name="connsiteY4" fmla="*/ 292582 h 365802"/>
              <a:gd name="connsiteX5" fmla="*/ 251293 w 410357"/>
              <a:gd name="connsiteY5" fmla="*/ 365802 h 365802"/>
              <a:gd name="connsiteX6" fmla="*/ 410357 w 410357"/>
              <a:gd name="connsiteY6" fmla="*/ 182827 h 365802"/>
              <a:gd name="connsiteX7" fmla="*/ 251293 w 410357"/>
              <a:gd name="connsiteY7" fmla="*/ 0 h 36580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410357" h="365802">
                <a:moveTo>
                  <a:pt x="251293" y="0"/>
                </a:moveTo>
                <a:lnTo>
                  <a:pt x="251293" y="73070"/>
                </a:lnTo>
                <a:lnTo>
                  <a:pt x="0" y="73070"/>
                </a:lnTo>
                <a:lnTo>
                  <a:pt x="0" y="292582"/>
                </a:lnTo>
                <a:lnTo>
                  <a:pt x="251293" y="292582"/>
                </a:lnTo>
                <a:lnTo>
                  <a:pt x="251293" y="365802"/>
                </a:lnTo>
                <a:lnTo>
                  <a:pt x="410357" y="182827"/>
                </a:lnTo>
                <a:lnTo>
                  <a:pt x="251293" y="0"/>
                </a:lnTo>
              </a:path>
            </a:pathLst>
          </a:custGeom>
          <a:solidFill>
            <a:srgbClr val="B1C1D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2480274" y="3097229"/>
            <a:ext cx="1275484" cy="688684"/>
          </a:xfrm>
          <a:custGeom>
            <a:avLst/>
            <a:gdLst>
              <a:gd name="connsiteX0" fmla="*/ 1215482 w 1275484"/>
              <a:gd name="connsiteY0" fmla="*/ 0 h 688684"/>
              <a:gd name="connsiteX1" fmla="*/ 59853 w 1275484"/>
              <a:gd name="connsiteY1" fmla="*/ 0 h 688684"/>
              <a:gd name="connsiteX2" fmla="*/ 48121 w 1275484"/>
              <a:gd name="connsiteY2" fmla="*/ 1315 h 688684"/>
              <a:gd name="connsiteX3" fmla="*/ 10087 w 1275484"/>
              <a:gd name="connsiteY3" fmla="*/ 30543 h 688684"/>
              <a:gd name="connsiteX4" fmla="*/ 0 w 1275484"/>
              <a:gd name="connsiteY4" fmla="*/ 68763 h 688684"/>
              <a:gd name="connsiteX5" fmla="*/ 0 w 1275484"/>
              <a:gd name="connsiteY5" fmla="*/ 619771 h 688684"/>
              <a:gd name="connsiteX6" fmla="*/ 17525 w 1275484"/>
              <a:gd name="connsiteY6" fmla="*/ 668484 h 688684"/>
              <a:gd name="connsiteX7" fmla="*/ 59853 w 1275484"/>
              <a:gd name="connsiteY7" fmla="*/ 688684 h 688684"/>
              <a:gd name="connsiteX8" fmla="*/ 1215482 w 1275484"/>
              <a:gd name="connsiteY8" fmla="*/ 688684 h 688684"/>
              <a:gd name="connsiteX9" fmla="*/ 1257811 w 1275484"/>
              <a:gd name="connsiteY9" fmla="*/ 668484 h 688684"/>
              <a:gd name="connsiteX10" fmla="*/ 1275484 w 1275484"/>
              <a:gd name="connsiteY10" fmla="*/ 619771 h 688684"/>
              <a:gd name="connsiteX11" fmla="*/ 1275336 w 1275484"/>
              <a:gd name="connsiteY11" fmla="*/ 68763 h 688684"/>
              <a:gd name="connsiteX12" fmla="*/ 1257811 w 1275484"/>
              <a:gd name="connsiteY12" fmla="*/ 20048 h 688684"/>
              <a:gd name="connsiteX13" fmla="*/ 1215482 w 1275484"/>
              <a:gd name="connsiteY13" fmla="*/ 0 h 6886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</a:cxnLst>
            <a:rect l="l" t="t" r="r" b="b"/>
            <a:pathLst>
              <a:path w="1275484" h="688684">
                <a:moveTo>
                  <a:pt x="1215482" y="0"/>
                </a:moveTo>
                <a:lnTo>
                  <a:pt x="59853" y="0"/>
                </a:lnTo>
                <a:lnTo>
                  <a:pt x="48121" y="1315"/>
                </a:lnTo>
                <a:lnTo>
                  <a:pt x="10087" y="30543"/>
                </a:lnTo>
                <a:lnTo>
                  <a:pt x="0" y="68763"/>
                </a:lnTo>
                <a:lnTo>
                  <a:pt x="0" y="619771"/>
                </a:lnTo>
                <a:lnTo>
                  <a:pt x="17525" y="668484"/>
                </a:lnTo>
                <a:lnTo>
                  <a:pt x="59853" y="688684"/>
                </a:lnTo>
                <a:lnTo>
                  <a:pt x="1215482" y="688684"/>
                </a:lnTo>
                <a:lnTo>
                  <a:pt x="1257811" y="668484"/>
                </a:lnTo>
                <a:lnTo>
                  <a:pt x="1275484" y="619771"/>
                </a:lnTo>
                <a:lnTo>
                  <a:pt x="1275336" y="68763"/>
                </a:lnTo>
                <a:lnTo>
                  <a:pt x="1257811" y="20048"/>
                </a:lnTo>
                <a:lnTo>
                  <a:pt x="1215482" y="0"/>
                </a:lnTo>
              </a:path>
            </a:pathLst>
          </a:custGeom>
          <a:solidFill>
            <a:srgbClr val="C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2742114" y="3555708"/>
            <a:ext cx="1275337" cy="1618862"/>
          </a:xfrm>
          <a:custGeom>
            <a:avLst/>
            <a:gdLst>
              <a:gd name="connsiteX0" fmla="*/ 1147759 w 1275337"/>
              <a:gd name="connsiteY0" fmla="*/ 0 h 1618862"/>
              <a:gd name="connsiteX1" fmla="*/ 127429 w 1275337"/>
              <a:gd name="connsiteY1" fmla="*/ 0 h 1618862"/>
              <a:gd name="connsiteX2" fmla="*/ 102481 w 1275337"/>
              <a:gd name="connsiteY2" fmla="*/ 2841 h 1618862"/>
              <a:gd name="connsiteX3" fmla="*/ 56711 w 1275337"/>
              <a:gd name="connsiteY3" fmla="*/ 24623 h 1618862"/>
              <a:gd name="connsiteX4" fmla="*/ 21365 w 1275337"/>
              <a:gd name="connsiteY4" fmla="*/ 65238 h 1618862"/>
              <a:gd name="connsiteX5" fmla="*/ 2461 w 1275337"/>
              <a:gd name="connsiteY5" fmla="*/ 117837 h 1618862"/>
              <a:gd name="connsiteX6" fmla="*/ 0 w 1275337"/>
              <a:gd name="connsiteY6" fmla="*/ 146588 h 1618862"/>
              <a:gd name="connsiteX7" fmla="*/ 0 w 1275337"/>
              <a:gd name="connsiteY7" fmla="*/ 1472302 h 1618862"/>
              <a:gd name="connsiteX8" fmla="*/ 9671 w 1275337"/>
              <a:gd name="connsiteY8" fmla="*/ 1528386 h 1618862"/>
              <a:gd name="connsiteX9" fmla="*/ 37277 w 1275337"/>
              <a:gd name="connsiteY9" fmla="*/ 1575939 h 1618862"/>
              <a:gd name="connsiteX10" fmla="*/ 78677 w 1275337"/>
              <a:gd name="connsiteY10" fmla="*/ 1607704 h 1618862"/>
              <a:gd name="connsiteX11" fmla="*/ 127429 w 1275337"/>
              <a:gd name="connsiteY11" fmla="*/ 1618862 h 1618862"/>
              <a:gd name="connsiteX12" fmla="*/ 1147759 w 1275337"/>
              <a:gd name="connsiteY12" fmla="*/ 1618862 h 1618862"/>
              <a:gd name="connsiteX13" fmla="*/ 1196565 w 1275337"/>
              <a:gd name="connsiteY13" fmla="*/ 1607704 h 1618862"/>
              <a:gd name="connsiteX14" fmla="*/ 1237910 w 1275337"/>
              <a:gd name="connsiteY14" fmla="*/ 1575939 h 1618862"/>
              <a:gd name="connsiteX15" fmla="*/ 1265646 w 1275337"/>
              <a:gd name="connsiteY15" fmla="*/ 1528386 h 1618862"/>
              <a:gd name="connsiteX16" fmla="*/ 1275337 w 1275337"/>
              <a:gd name="connsiteY16" fmla="*/ 1472302 h 1618862"/>
              <a:gd name="connsiteX17" fmla="*/ 1275337 w 1275337"/>
              <a:gd name="connsiteY17" fmla="*/ 146588 h 1618862"/>
              <a:gd name="connsiteX18" fmla="*/ 1265646 w 1275337"/>
              <a:gd name="connsiteY18" fmla="*/ 90465 h 1618862"/>
              <a:gd name="connsiteX19" fmla="*/ 1237910 w 1275337"/>
              <a:gd name="connsiteY19" fmla="*/ 42921 h 1618862"/>
              <a:gd name="connsiteX20" fmla="*/ 1196565 w 1275337"/>
              <a:gd name="connsiteY20" fmla="*/ 11156 h 1618862"/>
              <a:gd name="connsiteX21" fmla="*/ 1147759 w 1275337"/>
              <a:gd name="connsiteY21" fmla="*/ 0 h 161886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</a:cxnLst>
            <a:rect l="l" t="t" r="r" b="b"/>
            <a:pathLst>
              <a:path w="1275337" h="1618862">
                <a:moveTo>
                  <a:pt x="1147759" y="0"/>
                </a:moveTo>
                <a:lnTo>
                  <a:pt x="127429" y="0"/>
                </a:lnTo>
                <a:lnTo>
                  <a:pt x="102481" y="2841"/>
                </a:lnTo>
                <a:lnTo>
                  <a:pt x="56711" y="24623"/>
                </a:lnTo>
                <a:lnTo>
                  <a:pt x="21365" y="65238"/>
                </a:lnTo>
                <a:lnTo>
                  <a:pt x="2461" y="117837"/>
                </a:lnTo>
                <a:lnTo>
                  <a:pt x="0" y="146588"/>
                </a:lnTo>
                <a:lnTo>
                  <a:pt x="0" y="1472302"/>
                </a:lnTo>
                <a:lnTo>
                  <a:pt x="9671" y="1528386"/>
                </a:lnTo>
                <a:lnTo>
                  <a:pt x="37277" y="1575939"/>
                </a:lnTo>
                <a:lnTo>
                  <a:pt x="78677" y="1607704"/>
                </a:lnTo>
                <a:lnTo>
                  <a:pt x="127429" y="1618862"/>
                </a:lnTo>
                <a:lnTo>
                  <a:pt x="1147759" y="1618862"/>
                </a:lnTo>
                <a:lnTo>
                  <a:pt x="1196565" y="1607704"/>
                </a:lnTo>
                <a:lnTo>
                  <a:pt x="1237910" y="1575939"/>
                </a:lnTo>
                <a:lnTo>
                  <a:pt x="1265646" y="1528386"/>
                </a:lnTo>
                <a:lnTo>
                  <a:pt x="1275337" y="1472302"/>
                </a:lnTo>
                <a:lnTo>
                  <a:pt x="1275337" y="146588"/>
                </a:lnTo>
                <a:lnTo>
                  <a:pt x="1265646" y="90465"/>
                </a:lnTo>
                <a:lnTo>
                  <a:pt x="1237910" y="42921"/>
                </a:lnTo>
                <a:lnTo>
                  <a:pt x="1196565" y="11156"/>
                </a:lnTo>
                <a:lnTo>
                  <a:pt x="1147759" y="0"/>
                </a:lnTo>
              </a:path>
            </a:pathLst>
          </a:custGeom>
          <a:solidFill>
            <a:srgbClr val="19191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2734688" y="3548283"/>
            <a:ext cx="1290189" cy="1633714"/>
          </a:xfrm>
          <a:custGeom>
            <a:avLst/>
            <a:gdLst>
              <a:gd name="connsiteX0" fmla="*/ 7425 w 1290189"/>
              <a:gd name="connsiteY0" fmla="*/ 154014 h 1633714"/>
              <a:gd name="connsiteX1" fmla="*/ 17097 w 1290189"/>
              <a:gd name="connsiteY1" fmla="*/ 97891 h 1633714"/>
              <a:gd name="connsiteX2" fmla="*/ 44703 w 1290189"/>
              <a:gd name="connsiteY2" fmla="*/ 50346 h 1633714"/>
              <a:gd name="connsiteX3" fmla="*/ 86103 w 1290189"/>
              <a:gd name="connsiteY3" fmla="*/ 18582 h 1633714"/>
              <a:gd name="connsiteX4" fmla="*/ 134855 w 1290189"/>
              <a:gd name="connsiteY4" fmla="*/ 7425 h 1633714"/>
              <a:gd name="connsiteX5" fmla="*/ 1155185 w 1290189"/>
              <a:gd name="connsiteY5" fmla="*/ 7425 h 1633714"/>
              <a:gd name="connsiteX6" fmla="*/ 1203992 w 1290189"/>
              <a:gd name="connsiteY6" fmla="*/ 18582 h 1633714"/>
              <a:gd name="connsiteX7" fmla="*/ 1245336 w 1290189"/>
              <a:gd name="connsiteY7" fmla="*/ 50346 h 1633714"/>
              <a:gd name="connsiteX8" fmla="*/ 1273072 w 1290189"/>
              <a:gd name="connsiteY8" fmla="*/ 97891 h 1633714"/>
              <a:gd name="connsiteX9" fmla="*/ 1282763 w 1290189"/>
              <a:gd name="connsiteY9" fmla="*/ 154014 h 1633714"/>
              <a:gd name="connsiteX10" fmla="*/ 1282763 w 1290189"/>
              <a:gd name="connsiteY10" fmla="*/ 1479728 h 1633714"/>
              <a:gd name="connsiteX11" fmla="*/ 1273072 w 1290189"/>
              <a:gd name="connsiteY11" fmla="*/ 1535812 h 1633714"/>
              <a:gd name="connsiteX12" fmla="*/ 1245336 w 1290189"/>
              <a:gd name="connsiteY12" fmla="*/ 1583365 h 1633714"/>
              <a:gd name="connsiteX13" fmla="*/ 1203992 w 1290189"/>
              <a:gd name="connsiteY13" fmla="*/ 1615130 h 1633714"/>
              <a:gd name="connsiteX14" fmla="*/ 1155185 w 1290189"/>
              <a:gd name="connsiteY14" fmla="*/ 1626287 h 1633714"/>
              <a:gd name="connsiteX15" fmla="*/ 134855 w 1290189"/>
              <a:gd name="connsiteY15" fmla="*/ 1626287 h 1633714"/>
              <a:gd name="connsiteX16" fmla="*/ 86103 w 1290189"/>
              <a:gd name="connsiteY16" fmla="*/ 1615130 h 1633714"/>
              <a:gd name="connsiteX17" fmla="*/ 44703 w 1290189"/>
              <a:gd name="connsiteY17" fmla="*/ 1583365 h 1633714"/>
              <a:gd name="connsiteX18" fmla="*/ 17097 w 1290189"/>
              <a:gd name="connsiteY18" fmla="*/ 1535812 h 1633714"/>
              <a:gd name="connsiteX19" fmla="*/ 7425 w 1290189"/>
              <a:gd name="connsiteY19" fmla="*/ 1479728 h 1633714"/>
              <a:gd name="connsiteX20" fmla="*/ 7425 w 1290189"/>
              <a:gd name="connsiteY20" fmla="*/ 154014 h 163371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90189" h="1633714">
                <a:moveTo>
                  <a:pt x="7425" y="154014"/>
                </a:moveTo>
                <a:lnTo>
                  <a:pt x="17097" y="97891"/>
                </a:lnTo>
                <a:lnTo>
                  <a:pt x="44703" y="50346"/>
                </a:lnTo>
                <a:lnTo>
                  <a:pt x="86103" y="18582"/>
                </a:lnTo>
                <a:lnTo>
                  <a:pt x="134855" y="7425"/>
                </a:lnTo>
                <a:lnTo>
                  <a:pt x="1155185" y="7425"/>
                </a:lnTo>
                <a:lnTo>
                  <a:pt x="1203992" y="18582"/>
                </a:lnTo>
                <a:lnTo>
                  <a:pt x="1245336" y="50346"/>
                </a:lnTo>
                <a:lnTo>
                  <a:pt x="1273072" y="97891"/>
                </a:lnTo>
                <a:lnTo>
                  <a:pt x="1282763" y="154014"/>
                </a:lnTo>
                <a:lnTo>
                  <a:pt x="1282763" y="1479728"/>
                </a:lnTo>
                <a:lnTo>
                  <a:pt x="1273072" y="1535812"/>
                </a:lnTo>
                <a:lnTo>
                  <a:pt x="1245336" y="1583365"/>
                </a:lnTo>
                <a:lnTo>
                  <a:pt x="1203992" y="1615130"/>
                </a:lnTo>
                <a:lnTo>
                  <a:pt x="1155185" y="1626287"/>
                </a:lnTo>
                <a:lnTo>
                  <a:pt x="134855" y="1626287"/>
                </a:lnTo>
                <a:lnTo>
                  <a:pt x="86103" y="1615130"/>
                </a:lnTo>
                <a:lnTo>
                  <a:pt x="44703" y="1583365"/>
                </a:lnTo>
                <a:lnTo>
                  <a:pt x="17097" y="1535812"/>
                </a:lnTo>
                <a:lnTo>
                  <a:pt x="7425" y="1479728"/>
                </a:lnTo>
                <a:lnTo>
                  <a:pt x="7425" y="154014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4F81BC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959456" y="3824797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959456" y="4349814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2959456" y="4874830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959456" y="5399846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3950617" y="3143567"/>
            <a:ext cx="410359" cy="365802"/>
          </a:xfrm>
          <a:custGeom>
            <a:avLst/>
            <a:gdLst>
              <a:gd name="connsiteX0" fmla="*/ 251295 w 410359"/>
              <a:gd name="connsiteY0" fmla="*/ 0 h 365802"/>
              <a:gd name="connsiteX1" fmla="*/ 251295 w 410359"/>
              <a:gd name="connsiteY1" fmla="*/ 73070 h 365802"/>
              <a:gd name="connsiteX2" fmla="*/ 0 w 410359"/>
              <a:gd name="connsiteY2" fmla="*/ 73070 h 365802"/>
              <a:gd name="connsiteX3" fmla="*/ 0 w 410359"/>
              <a:gd name="connsiteY3" fmla="*/ 292582 h 365802"/>
              <a:gd name="connsiteX4" fmla="*/ 251295 w 410359"/>
              <a:gd name="connsiteY4" fmla="*/ 292582 h 365802"/>
              <a:gd name="connsiteX5" fmla="*/ 251295 w 410359"/>
              <a:gd name="connsiteY5" fmla="*/ 365802 h 365802"/>
              <a:gd name="connsiteX6" fmla="*/ 410359 w 410359"/>
              <a:gd name="connsiteY6" fmla="*/ 182827 h 365802"/>
              <a:gd name="connsiteX7" fmla="*/ 251295 w 410359"/>
              <a:gd name="connsiteY7" fmla="*/ 0 h 36580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410359" h="365802">
                <a:moveTo>
                  <a:pt x="251295" y="0"/>
                </a:moveTo>
                <a:lnTo>
                  <a:pt x="251295" y="73070"/>
                </a:lnTo>
                <a:lnTo>
                  <a:pt x="0" y="73070"/>
                </a:lnTo>
                <a:lnTo>
                  <a:pt x="0" y="292582"/>
                </a:lnTo>
                <a:lnTo>
                  <a:pt x="251295" y="292582"/>
                </a:lnTo>
                <a:lnTo>
                  <a:pt x="251295" y="365802"/>
                </a:lnTo>
                <a:lnTo>
                  <a:pt x="410359" y="182827"/>
                </a:lnTo>
                <a:lnTo>
                  <a:pt x="251295" y="0"/>
                </a:lnTo>
              </a:path>
            </a:pathLst>
          </a:custGeom>
          <a:solidFill>
            <a:srgbClr val="B1C1D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4529842" y="3097229"/>
            <a:ext cx="1279199" cy="688684"/>
          </a:xfrm>
          <a:custGeom>
            <a:avLst/>
            <a:gdLst>
              <a:gd name="connsiteX0" fmla="*/ 1219047 w 1279199"/>
              <a:gd name="connsiteY0" fmla="*/ 0 h 688684"/>
              <a:gd name="connsiteX1" fmla="*/ 60150 w 1279199"/>
              <a:gd name="connsiteY1" fmla="*/ 0 h 688684"/>
              <a:gd name="connsiteX2" fmla="*/ 48312 w 1279199"/>
              <a:gd name="connsiteY2" fmla="*/ 1315 h 688684"/>
              <a:gd name="connsiteX3" fmla="*/ 10149 w 1279199"/>
              <a:gd name="connsiteY3" fmla="*/ 30543 h 688684"/>
              <a:gd name="connsiteX4" fmla="*/ 0 w 1279199"/>
              <a:gd name="connsiteY4" fmla="*/ 68763 h 688684"/>
              <a:gd name="connsiteX5" fmla="*/ 0 w 1279199"/>
              <a:gd name="connsiteY5" fmla="*/ 619771 h 688684"/>
              <a:gd name="connsiteX6" fmla="*/ 17672 w 1279199"/>
              <a:gd name="connsiteY6" fmla="*/ 668484 h 688684"/>
              <a:gd name="connsiteX7" fmla="*/ 60150 w 1279199"/>
              <a:gd name="connsiteY7" fmla="*/ 688684 h 688684"/>
              <a:gd name="connsiteX8" fmla="*/ 1219047 w 1279199"/>
              <a:gd name="connsiteY8" fmla="*/ 688684 h 688684"/>
              <a:gd name="connsiteX9" fmla="*/ 1261525 w 1279199"/>
              <a:gd name="connsiteY9" fmla="*/ 668484 h 688684"/>
              <a:gd name="connsiteX10" fmla="*/ 1279199 w 1279199"/>
              <a:gd name="connsiteY10" fmla="*/ 619771 h 688684"/>
              <a:gd name="connsiteX11" fmla="*/ 1279050 w 1279199"/>
              <a:gd name="connsiteY11" fmla="*/ 68763 h 688684"/>
              <a:gd name="connsiteX12" fmla="*/ 1261525 w 1279199"/>
              <a:gd name="connsiteY12" fmla="*/ 20048 h 688684"/>
              <a:gd name="connsiteX13" fmla="*/ 1219047 w 1279199"/>
              <a:gd name="connsiteY13" fmla="*/ 0 h 6886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</a:cxnLst>
            <a:rect l="l" t="t" r="r" b="b"/>
            <a:pathLst>
              <a:path w="1279199" h="688684">
                <a:moveTo>
                  <a:pt x="1219047" y="0"/>
                </a:moveTo>
                <a:lnTo>
                  <a:pt x="60150" y="0"/>
                </a:lnTo>
                <a:lnTo>
                  <a:pt x="48312" y="1315"/>
                </a:lnTo>
                <a:lnTo>
                  <a:pt x="10149" y="30543"/>
                </a:lnTo>
                <a:lnTo>
                  <a:pt x="0" y="68763"/>
                </a:lnTo>
                <a:lnTo>
                  <a:pt x="0" y="619771"/>
                </a:lnTo>
                <a:lnTo>
                  <a:pt x="17672" y="668484"/>
                </a:lnTo>
                <a:lnTo>
                  <a:pt x="60150" y="688684"/>
                </a:lnTo>
                <a:lnTo>
                  <a:pt x="1219047" y="688684"/>
                </a:lnTo>
                <a:lnTo>
                  <a:pt x="1261525" y="668484"/>
                </a:lnTo>
                <a:lnTo>
                  <a:pt x="1279199" y="619771"/>
                </a:lnTo>
                <a:lnTo>
                  <a:pt x="1279050" y="68763"/>
                </a:lnTo>
                <a:lnTo>
                  <a:pt x="1261525" y="20048"/>
                </a:lnTo>
                <a:lnTo>
                  <a:pt x="1219047" y="0"/>
                </a:lnTo>
              </a:path>
            </a:pathLst>
          </a:custGeom>
          <a:solidFill>
            <a:srgbClr val="C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4791682" y="3555708"/>
            <a:ext cx="1279050" cy="1618862"/>
          </a:xfrm>
          <a:custGeom>
            <a:avLst/>
            <a:gdLst>
              <a:gd name="connsiteX0" fmla="*/ 1151173 w 1279050"/>
              <a:gd name="connsiteY0" fmla="*/ 0 h 1618862"/>
              <a:gd name="connsiteX1" fmla="*/ 127875 w 1279050"/>
              <a:gd name="connsiteY1" fmla="*/ 0 h 1618862"/>
              <a:gd name="connsiteX2" fmla="*/ 102756 w 1279050"/>
              <a:gd name="connsiteY2" fmla="*/ 2841 h 1618862"/>
              <a:gd name="connsiteX3" fmla="*/ 56864 w 1279050"/>
              <a:gd name="connsiteY3" fmla="*/ 24623 h 1618862"/>
              <a:gd name="connsiteX4" fmla="*/ 21427 w 1279050"/>
              <a:gd name="connsiteY4" fmla="*/ 65238 h 1618862"/>
              <a:gd name="connsiteX5" fmla="*/ 2464 w 1279050"/>
              <a:gd name="connsiteY5" fmla="*/ 117837 h 1618862"/>
              <a:gd name="connsiteX6" fmla="*/ 0 w 1279050"/>
              <a:gd name="connsiteY6" fmla="*/ 146588 h 1618862"/>
              <a:gd name="connsiteX7" fmla="*/ 0 w 1279050"/>
              <a:gd name="connsiteY7" fmla="*/ 1472302 h 1618862"/>
              <a:gd name="connsiteX8" fmla="*/ 9690 w 1279050"/>
              <a:gd name="connsiteY8" fmla="*/ 1528386 h 1618862"/>
              <a:gd name="connsiteX9" fmla="*/ 37425 w 1279050"/>
              <a:gd name="connsiteY9" fmla="*/ 1575939 h 1618862"/>
              <a:gd name="connsiteX10" fmla="*/ 78863 w 1279050"/>
              <a:gd name="connsiteY10" fmla="*/ 1607704 h 1618862"/>
              <a:gd name="connsiteX11" fmla="*/ 127875 w 1279050"/>
              <a:gd name="connsiteY11" fmla="*/ 1618862 h 1618862"/>
              <a:gd name="connsiteX12" fmla="*/ 1151173 w 1279050"/>
              <a:gd name="connsiteY12" fmla="*/ 1618862 h 1618862"/>
              <a:gd name="connsiteX13" fmla="*/ 1200074 w 1279050"/>
              <a:gd name="connsiteY13" fmla="*/ 1607704 h 1618862"/>
              <a:gd name="connsiteX14" fmla="*/ 1241623 w 1279050"/>
              <a:gd name="connsiteY14" fmla="*/ 1575939 h 1618862"/>
              <a:gd name="connsiteX15" fmla="*/ 1269303 w 1279050"/>
              <a:gd name="connsiteY15" fmla="*/ 1528386 h 1618862"/>
              <a:gd name="connsiteX16" fmla="*/ 1279050 w 1279050"/>
              <a:gd name="connsiteY16" fmla="*/ 1472302 h 1618862"/>
              <a:gd name="connsiteX17" fmla="*/ 1279050 w 1279050"/>
              <a:gd name="connsiteY17" fmla="*/ 146588 h 1618862"/>
              <a:gd name="connsiteX18" fmla="*/ 1269303 w 1279050"/>
              <a:gd name="connsiteY18" fmla="*/ 90465 h 1618862"/>
              <a:gd name="connsiteX19" fmla="*/ 1241623 w 1279050"/>
              <a:gd name="connsiteY19" fmla="*/ 42921 h 1618862"/>
              <a:gd name="connsiteX20" fmla="*/ 1200074 w 1279050"/>
              <a:gd name="connsiteY20" fmla="*/ 11156 h 1618862"/>
              <a:gd name="connsiteX21" fmla="*/ 1151173 w 1279050"/>
              <a:gd name="connsiteY21" fmla="*/ 0 h 161886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</a:cxnLst>
            <a:rect l="l" t="t" r="r" b="b"/>
            <a:pathLst>
              <a:path w="1279050" h="1618862">
                <a:moveTo>
                  <a:pt x="1151173" y="0"/>
                </a:moveTo>
                <a:lnTo>
                  <a:pt x="127875" y="0"/>
                </a:lnTo>
                <a:lnTo>
                  <a:pt x="102756" y="2841"/>
                </a:lnTo>
                <a:lnTo>
                  <a:pt x="56864" y="24623"/>
                </a:lnTo>
                <a:lnTo>
                  <a:pt x="21427" y="65238"/>
                </a:lnTo>
                <a:lnTo>
                  <a:pt x="2464" y="117837"/>
                </a:lnTo>
                <a:lnTo>
                  <a:pt x="0" y="146588"/>
                </a:lnTo>
                <a:lnTo>
                  <a:pt x="0" y="1472302"/>
                </a:lnTo>
                <a:lnTo>
                  <a:pt x="9690" y="1528386"/>
                </a:lnTo>
                <a:lnTo>
                  <a:pt x="37425" y="1575939"/>
                </a:lnTo>
                <a:lnTo>
                  <a:pt x="78863" y="1607704"/>
                </a:lnTo>
                <a:lnTo>
                  <a:pt x="127875" y="1618862"/>
                </a:lnTo>
                <a:lnTo>
                  <a:pt x="1151173" y="1618862"/>
                </a:lnTo>
                <a:lnTo>
                  <a:pt x="1200074" y="1607704"/>
                </a:lnTo>
                <a:lnTo>
                  <a:pt x="1241623" y="1575939"/>
                </a:lnTo>
                <a:lnTo>
                  <a:pt x="1269303" y="1528386"/>
                </a:lnTo>
                <a:lnTo>
                  <a:pt x="1279050" y="1472302"/>
                </a:lnTo>
                <a:lnTo>
                  <a:pt x="1279050" y="146588"/>
                </a:lnTo>
                <a:lnTo>
                  <a:pt x="1269303" y="90465"/>
                </a:lnTo>
                <a:lnTo>
                  <a:pt x="1241623" y="42921"/>
                </a:lnTo>
                <a:lnTo>
                  <a:pt x="1200074" y="11156"/>
                </a:lnTo>
                <a:lnTo>
                  <a:pt x="1151173" y="0"/>
                </a:lnTo>
              </a:path>
            </a:pathLst>
          </a:custGeom>
          <a:solidFill>
            <a:srgbClr val="19191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4784256" y="3548283"/>
            <a:ext cx="1293902" cy="1633714"/>
          </a:xfrm>
          <a:custGeom>
            <a:avLst/>
            <a:gdLst>
              <a:gd name="connsiteX0" fmla="*/ 7425 w 1293902"/>
              <a:gd name="connsiteY0" fmla="*/ 154014 h 1633714"/>
              <a:gd name="connsiteX1" fmla="*/ 17116 w 1293902"/>
              <a:gd name="connsiteY1" fmla="*/ 97891 h 1633714"/>
              <a:gd name="connsiteX2" fmla="*/ 44851 w 1293902"/>
              <a:gd name="connsiteY2" fmla="*/ 50346 h 1633714"/>
              <a:gd name="connsiteX3" fmla="*/ 86289 w 1293902"/>
              <a:gd name="connsiteY3" fmla="*/ 18582 h 1633714"/>
              <a:gd name="connsiteX4" fmla="*/ 135301 w 1293902"/>
              <a:gd name="connsiteY4" fmla="*/ 7425 h 1633714"/>
              <a:gd name="connsiteX5" fmla="*/ 1158599 w 1293902"/>
              <a:gd name="connsiteY5" fmla="*/ 7425 h 1633714"/>
              <a:gd name="connsiteX6" fmla="*/ 1207500 w 1293902"/>
              <a:gd name="connsiteY6" fmla="*/ 18582 h 1633714"/>
              <a:gd name="connsiteX7" fmla="*/ 1249049 w 1293902"/>
              <a:gd name="connsiteY7" fmla="*/ 50346 h 1633714"/>
              <a:gd name="connsiteX8" fmla="*/ 1276729 w 1293902"/>
              <a:gd name="connsiteY8" fmla="*/ 97891 h 1633714"/>
              <a:gd name="connsiteX9" fmla="*/ 1286476 w 1293902"/>
              <a:gd name="connsiteY9" fmla="*/ 154014 h 1633714"/>
              <a:gd name="connsiteX10" fmla="*/ 1286476 w 1293902"/>
              <a:gd name="connsiteY10" fmla="*/ 1479728 h 1633714"/>
              <a:gd name="connsiteX11" fmla="*/ 1276729 w 1293902"/>
              <a:gd name="connsiteY11" fmla="*/ 1535812 h 1633714"/>
              <a:gd name="connsiteX12" fmla="*/ 1249049 w 1293902"/>
              <a:gd name="connsiteY12" fmla="*/ 1583365 h 1633714"/>
              <a:gd name="connsiteX13" fmla="*/ 1207500 w 1293902"/>
              <a:gd name="connsiteY13" fmla="*/ 1615130 h 1633714"/>
              <a:gd name="connsiteX14" fmla="*/ 1158599 w 1293902"/>
              <a:gd name="connsiteY14" fmla="*/ 1626287 h 1633714"/>
              <a:gd name="connsiteX15" fmla="*/ 135301 w 1293902"/>
              <a:gd name="connsiteY15" fmla="*/ 1626287 h 1633714"/>
              <a:gd name="connsiteX16" fmla="*/ 86289 w 1293902"/>
              <a:gd name="connsiteY16" fmla="*/ 1615130 h 1633714"/>
              <a:gd name="connsiteX17" fmla="*/ 44851 w 1293902"/>
              <a:gd name="connsiteY17" fmla="*/ 1583365 h 1633714"/>
              <a:gd name="connsiteX18" fmla="*/ 17116 w 1293902"/>
              <a:gd name="connsiteY18" fmla="*/ 1535812 h 1633714"/>
              <a:gd name="connsiteX19" fmla="*/ 7425 w 1293902"/>
              <a:gd name="connsiteY19" fmla="*/ 1479728 h 1633714"/>
              <a:gd name="connsiteX20" fmla="*/ 7425 w 1293902"/>
              <a:gd name="connsiteY20" fmla="*/ 154014 h 163371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93902" h="1633714">
                <a:moveTo>
                  <a:pt x="7425" y="154014"/>
                </a:moveTo>
                <a:lnTo>
                  <a:pt x="17116" y="97891"/>
                </a:lnTo>
                <a:lnTo>
                  <a:pt x="44851" y="50346"/>
                </a:lnTo>
                <a:lnTo>
                  <a:pt x="86289" y="18582"/>
                </a:lnTo>
                <a:lnTo>
                  <a:pt x="135301" y="7425"/>
                </a:lnTo>
                <a:lnTo>
                  <a:pt x="1158599" y="7425"/>
                </a:lnTo>
                <a:lnTo>
                  <a:pt x="1207500" y="18582"/>
                </a:lnTo>
                <a:lnTo>
                  <a:pt x="1249049" y="50346"/>
                </a:lnTo>
                <a:lnTo>
                  <a:pt x="1276729" y="97891"/>
                </a:lnTo>
                <a:lnTo>
                  <a:pt x="1286476" y="154014"/>
                </a:lnTo>
                <a:lnTo>
                  <a:pt x="1286476" y="1479728"/>
                </a:lnTo>
                <a:lnTo>
                  <a:pt x="1276729" y="1535812"/>
                </a:lnTo>
                <a:lnTo>
                  <a:pt x="1249049" y="1583365"/>
                </a:lnTo>
                <a:lnTo>
                  <a:pt x="1207500" y="1615130"/>
                </a:lnTo>
                <a:lnTo>
                  <a:pt x="1158599" y="1626287"/>
                </a:lnTo>
                <a:lnTo>
                  <a:pt x="135301" y="1626287"/>
                </a:lnTo>
                <a:lnTo>
                  <a:pt x="86289" y="1615130"/>
                </a:lnTo>
                <a:lnTo>
                  <a:pt x="44851" y="1583365"/>
                </a:lnTo>
                <a:lnTo>
                  <a:pt x="17116" y="1535812"/>
                </a:lnTo>
                <a:lnTo>
                  <a:pt x="7425" y="1479728"/>
                </a:lnTo>
                <a:lnTo>
                  <a:pt x="7425" y="154014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4F81BC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5009322" y="3824797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5009322" y="4349814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5009322" y="4874830"/>
            <a:ext cx="34634" cy="34634"/>
          </a:xfrm>
          <a:custGeom>
            <a:avLst/>
            <a:gdLst>
              <a:gd name="connsiteX0" fmla="*/ 17317 w 34634"/>
              <a:gd name="connsiteY0" fmla="*/ 0 h 34634"/>
              <a:gd name="connsiteX1" fmla="*/ 0 w 34634"/>
              <a:gd name="connsiteY1" fmla="*/ 17317 h 34634"/>
              <a:gd name="connsiteX2" fmla="*/ 17317 w 34634"/>
              <a:gd name="connsiteY2" fmla="*/ 34634 h 34634"/>
              <a:gd name="connsiteX3" fmla="*/ 34634 w 34634"/>
              <a:gd name="connsiteY3" fmla="*/ 17317 h 34634"/>
              <a:gd name="connsiteX4" fmla="*/ 17317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7" y="0"/>
                </a:moveTo>
                <a:cubicBezTo>
                  <a:pt x="7678" y="0"/>
                  <a:pt x="0" y="7678"/>
                  <a:pt x="0" y="17317"/>
                </a:cubicBezTo>
                <a:cubicBezTo>
                  <a:pt x="0" y="26956"/>
                  <a:pt x="7678" y="34634"/>
                  <a:pt x="17317" y="34634"/>
                </a:cubicBezTo>
                <a:cubicBezTo>
                  <a:pt x="26956" y="34634"/>
                  <a:pt x="34634" y="26956"/>
                  <a:pt x="34634" y="17317"/>
                </a:cubicBezTo>
                <a:cubicBezTo>
                  <a:pt x="34634" y="7678"/>
                  <a:pt x="26956" y="0"/>
                  <a:pt x="17317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6002116" y="3143567"/>
            <a:ext cx="410211" cy="365802"/>
          </a:xfrm>
          <a:custGeom>
            <a:avLst/>
            <a:gdLst>
              <a:gd name="connsiteX0" fmla="*/ 251295 w 410211"/>
              <a:gd name="connsiteY0" fmla="*/ 0 h 365802"/>
              <a:gd name="connsiteX1" fmla="*/ 251295 w 410211"/>
              <a:gd name="connsiteY1" fmla="*/ 73070 h 365802"/>
              <a:gd name="connsiteX2" fmla="*/ 0 w 410211"/>
              <a:gd name="connsiteY2" fmla="*/ 73070 h 365802"/>
              <a:gd name="connsiteX3" fmla="*/ 0 w 410211"/>
              <a:gd name="connsiteY3" fmla="*/ 292582 h 365802"/>
              <a:gd name="connsiteX4" fmla="*/ 251295 w 410211"/>
              <a:gd name="connsiteY4" fmla="*/ 292582 h 365802"/>
              <a:gd name="connsiteX5" fmla="*/ 251295 w 410211"/>
              <a:gd name="connsiteY5" fmla="*/ 365802 h 365802"/>
              <a:gd name="connsiteX6" fmla="*/ 410211 w 410211"/>
              <a:gd name="connsiteY6" fmla="*/ 182827 h 365802"/>
              <a:gd name="connsiteX7" fmla="*/ 251295 w 410211"/>
              <a:gd name="connsiteY7" fmla="*/ 0 h 36580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410211" h="365802">
                <a:moveTo>
                  <a:pt x="251295" y="0"/>
                </a:moveTo>
                <a:lnTo>
                  <a:pt x="251295" y="73070"/>
                </a:lnTo>
                <a:lnTo>
                  <a:pt x="0" y="73070"/>
                </a:lnTo>
                <a:lnTo>
                  <a:pt x="0" y="292582"/>
                </a:lnTo>
                <a:lnTo>
                  <a:pt x="251295" y="292582"/>
                </a:lnTo>
                <a:lnTo>
                  <a:pt x="251295" y="365802"/>
                </a:lnTo>
                <a:lnTo>
                  <a:pt x="410211" y="182827"/>
                </a:lnTo>
                <a:lnTo>
                  <a:pt x="251295" y="0"/>
                </a:lnTo>
              </a:path>
            </a:pathLst>
          </a:custGeom>
          <a:solidFill>
            <a:srgbClr val="B1C1D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6583124" y="3097229"/>
            <a:ext cx="1275486" cy="688684"/>
          </a:xfrm>
          <a:custGeom>
            <a:avLst/>
            <a:gdLst>
              <a:gd name="connsiteX0" fmla="*/ 1215484 w 1275486"/>
              <a:gd name="connsiteY0" fmla="*/ 0 h 688684"/>
              <a:gd name="connsiteX1" fmla="*/ 59852 w 1275486"/>
              <a:gd name="connsiteY1" fmla="*/ 0 h 688684"/>
              <a:gd name="connsiteX2" fmla="*/ 48121 w 1275486"/>
              <a:gd name="connsiteY2" fmla="*/ 1315 h 688684"/>
              <a:gd name="connsiteX3" fmla="*/ 10087 w 1275486"/>
              <a:gd name="connsiteY3" fmla="*/ 30543 h 688684"/>
              <a:gd name="connsiteX4" fmla="*/ 0 w 1275486"/>
              <a:gd name="connsiteY4" fmla="*/ 68763 h 688684"/>
              <a:gd name="connsiteX5" fmla="*/ 0 w 1275486"/>
              <a:gd name="connsiteY5" fmla="*/ 619771 h 688684"/>
              <a:gd name="connsiteX6" fmla="*/ 17525 w 1275486"/>
              <a:gd name="connsiteY6" fmla="*/ 668484 h 688684"/>
              <a:gd name="connsiteX7" fmla="*/ 59852 w 1275486"/>
              <a:gd name="connsiteY7" fmla="*/ 688684 h 688684"/>
              <a:gd name="connsiteX8" fmla="*/ 1215484 w 1275486"/>
              <a:gd name="connsiteY8" fmla="*/ 688684 h 688684"/>
              <a:gd name="connsiteX9" fmla="*/ 1257812 w 1275486"/>
              <a:gd name="connsiteY9" fmla="*/ 668484 h 688684"/>
              <a:gd name="connsiteX10" fmla="*/ 1275486 w 1275486"/>
              <a:gd name="connsiteY10" fmla="*/ 619771 h 688684"/>
              <a:gd name="connsiteX11" fmla="*/ 1275337 w 1275486"/>
              <a:gd name="connsiteY11" fmla="*/ 68763 h 688684"/>
              <a:gd name="connsiteX12" fmla="*/ 1257812 w 1275486"/>
              <a:gd name="connsiteY12" fmla="*/ 20048 h 688684"/>
              <a:gd name="connsiteX13" fmla="*/ 1215484 w 1275486"/>
              <a:gd name="connsiteY13" fmla="*/ 0 h 6886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</a:cxnLst>
            <a:rect l="l" t="t" r="r" b="b"/>
            <a:pathLst>
              <a:path w="1275486" h="688684">
                <a:moveTo>
                  <a:pt x="1215484" y="0"/>
                </a:moveTo>
                <a:lnTo>
                  <a:pt x="59852" y="0"/>
                </a:lnTo>
                <a:lnTo>
                  <a:pt x="48121" y="1315"/>
                </a:lnTo>
                <a:lnTo>
                  <a:pt x="10087" y="30543"/>
                </a:lnTo>
                <a:lnTo>
                  <a:pt x="0" y="68763"/>
                </a:lnTo>
                <a:lnTo>
                  <a:pt x="0" y="619771"/>
                </a:lnTo>
                <a:lnTo>
                  <a:pt x="17525" y="668484"/>
                </a:lnTo>
                <a:lnTo>
                  <a:pt x="59852" y="688684"/>
                </a:lnTo>
                <a:lnTo>
                  <a:pt x="1215484" y="688684"/>
                </a:lnTo>
                <a:lnTo>
                  <a:pt x="1257812" y="668484"/>
                </a:lnTo>
                <a:lnTo>
                  <a:pt x="1275486" y="619771"/>
                </a:lnTo>
                <a:lnTo>
                  <a:pt x="1275337" y="68763"/>
                </a:lnTo>
                <a:lnTo>
                  <a:pt x="1257812" y="20048"/>
                </a:lnTo>
                <a:lnTo>
                  <a:pt x="1215484" y="0"/>
                </a:lnTo>
              </a:path>
            </a:pathLst>
          </a:custGeom>
          <a:solidFill>
            <a:srgbClr val="C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6844964" y="3555708"/>
            <a:ext cx="1275337" cy="1618862"/>
          </a:xfrm>
          <a:custGeom>
            <a:avLst/>
            <a:gdLst>
              <a:gd name="connsiteX0" fmla="*/ 1147758 w 1275337"/>
              <a:gd name="connsiteY0" fmla="*/ 0 h 1618862"/>
              <a:gd name="connsiteX1" fmla="*/ 127428 w 1275337"/>
              <a:gd name="connsiteY1" fmla="*/ 0 h 1618862"/>
              <a:gd name="connsiteX2" fmla="*/ 102482 w 1275337"/>
              <a:gd name="connsiteY2" fmla="*/ 2841 h 1618862"/>
              <a:gd name="connsiteX3" fmla="*/ 56711 w 1275337"/>
              <a:gd name="connsiteY3" fmla="*/ 24623 h 1618862"/>
              <a:gd name="connsiteX4" fmla="*/ 21366 w 1275337"/>
              <a:gd name="connsiteY4" fmla="*/ 65238 h 1618862"/>
              <a:gd name="connsiteX5" fmla="*/ 2461 w 1275337"/>
              <a:gd name="connsiteY5" fmla="*/ 117837 h 1618862"/>
              <a:gd name="connsiteX6" fmla="*/ 0 w 1275337"/>
              <a:gd name="connsiteY6" fmla="*/ 146588 h 1618862"/>
              <a:gd name="connsiteX7" fmla="*/ 0 w 1275337"/>
              <a:gd name="connsiteY7" fmla="*/ 1472302 h 1618862"/>
              <a:gd name="connsiteX8" fmla="*/ 9671 w 1275337"/>
              <a:gd name="connsiteY8" fmla="*/ 1528386 h 1618862"/>
              <a:gd name="connsiteX9" fmla="*/ 37277 w 1275337"/>
              <a:gd name="connsiteY9" fmla="*/ 1575939 h 1618862"/>
              <a:gd name="connsiteX10" fmla="*/ 78678 w 1275337"/>
              <a:gd name="connsiteY10" fmla="*/ 1607704 h 1618862"/>
              <a:gd name="connsiteX11" fmla="*/ 127428 w 1275337"/>
              <a:gd name="connsiteY11" fmla="*/ 1618862 h 1618862"/>
              <a:gd name="connsiteX12" fmla="*/ 1147758 w 1275337"/>
              <a:gd name="connsiteY12" fmla="*/ 1618862 h 1618862"/>
              <a:gd name="connsiteX13" fmla="*/ 1196566 w 1275337"/>
              <a:gd name="connsiteY13" fmla="*/ 1607704 h 1618862"/>
              <a:gd name="connsiteX14" fmla="*/ 1237911 w 1275337"/>
              <a:gd name="connsiteY14" fmla="*/ 1575939 h 1618862"/>
              <a:gd name="connsiteX15" fmla="*/ 1265646 w 1275337"/>
              <a:gd name="connsiteY15" fmla="*/ 1528386 h 1618862"/>
              <a:gd name="connsiteX16" fmla="*/ 1275337 w 1275337"/>
              <a:gd name="connsiteY16" fmla="*/ 1472302 h 1618862"/>
              <a:gd name="connsiteX17" fmla="*/ 1275337 w 1275337"/>
              <a:gd name="connsiteY17" fmla="*/ 146588 h 1618862"/>
              <a:gd name="connsiteX18" fmla="*/ 1265646 w 1275337"/>
              <a:gd name="connsiteY18" fmla="*/ 90465 h 1618862"/>
              <a:gd name="connsiteX19" fmla="*/ 1237911 w 1275337"/>
              <a:gd name="connsiteY19" fmla="*/ 42921 h 1618862"/>
              <a:gd name="connsiteX20" fmla="*/ 1196566 w 1275337"/>
              <a:gd name="connsiteY20" fmla="*/ 11156 h 1618862"/>
              <a:gd name="connsiteX21" fmla="*/ 1147758 w 1275337"/>
              <a:gd name="connsiteY21" fmla="*/ 0 h 161886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</a:cxnLst>
            <a:rect l="l" t="t" r="r" b="b"/>
            <a:pathLst>
              <a:path w="1275337" h="1618862">
                <a:moveTo>
                  <a:pt x="1147758" y="0"/>
                </a:moveTo>
                <a:lnTo>
                  <a:pt x="127428" y="0"/>
                </a:lnTo>
                <a:lnTo>
                  <a:pt x="102482" y="2841"/>
                </a:lnTo>
                <a:lnTo>
                  <a:pt x="56711" y="24623"/>
                </a:lnTo>
                <a:lnTo>
                  <a:pt x="21366" y="65238"/>
                </a:lnTo>
                <a:lnTo>
                  <a:pt x="2461" y="117837"/>
                </a:lnTo>
                <a:lnTo>
                  <a:pt x="0" y="146588"/>
                </a:lnTo>
                <a:lnTo>
                  <a:pt x="0" y="1472302"/>
                </a:lnTo>
                <a:lnTo>
                  <a:pt x="9671" y="1528386"/>
                </a:lnTo>
                <a:lnTo>
                  <a:pt x="37277" y="1575939"/>
                </a:lnTo>
                <a:lnTo>
                  <a:pt x="78678" y="1607704"/>
                </a:lnTo>
                <a:lnTo>
                  <a:pt x="127428" y="1618862"/>
                </a:lnTo>
                <a:lnTo>
                  <a:pt x="1147758" y="1618862"/>
                </a:lnTo>
                <a:lnTo>
                  <a:pt x="1196566" y="1607704"/>
                </a:lnTo>
                <a:lnTo>
                  <a:pt x="1237911" y="1575939"/>
                </a:lnTo>
                <a:lnTo>
                  <a:pt x="1265646" y="1528386"/>
                </a:lnTo>
                <a:lnTo>
                  <a:pt x="1275337" y="1472302"/>
                </a:lnTo>
                <a:lnTo>
                  <a:pt x="1275337" y="146588"/>
                </a:lnTo>
                <a:lnTo>
                  <a:pt x="1265646" y="90465"/>
                </a:lnTo>
                <a:lnTo>
                  <a:pt x="1237911" y="42921"/>
                </a:lnTo>
                <a:lnTo>
                  <a:pt x="1196566" y="11156"/>
                </a:lnTo>
                <a:lnTo>
                  <a:pt x="1147758" y="0"/>
                </a:lnTo>
              </a:path>
            </a:pathLst>
          </a:custGeom>
          <a:solidFill>
            <a:srgbClr val="19191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6837538" y="3548283"/>
            <a:ext cx="1290189" cy="1633714"/>
          </a:xfrm>
          <a:custGeom>
            <a:avLst/>
            <a:gdLst>
              <a:gd name="connsiteX0" fmla="*/ 7425 w 1290189"/>
              <a:gd name="connsiteY0" fmla="*/ 154014 h 1633714"/>
              <a:gd name="connsiteX1" fmla="*/ 17097 w 1290189"/>
              <a:gd name="connsiteY1" fmla="*/ 97891 h 1633714"/>
              <a:gd name="connsiteX2" fmla="*/ 44703 w 1290189"/>
              <a:gd name="connsiteY2" fmla="*/ 50346 h 1633714"/>
              <a:gd name="connsiteX3" fmla="*/ 86104 w 1290189"/>
              <a:gd name="connsiteY3" fmla="*/ 18582 h 1633714"/>
              <a:gd name="connsiteX4" fmla="*/ 134854 w 1290189"/>
              <a:gd name="connsiteY4" fmla="*/ 7425 h 1633714"/>
              <a:gd name="connsiteX5" fmla="*/ 1155184 w 1290189"/>
              <a:gd name="connsiteY5" fmla="*/ 7425 h 1633714"/>
              <a:gd name="connsiteX6" fmla="*/ 1203992 w 1290189"/>
              <a:gd name="connsiteY6" fmla="*/ 18582 h 1633714"/>
              <a:gd name="connsiteX7" fmla="*/ 1245337 w 1290189"/>
              <a:gd name="connsiteY7" fmla="*/ 50346 h 1633714"/>
              <a:gd name="connsiteX8" fmla="*/ 1273072 w 1290189"/>
              <a:gd name="connsiteY8" fmla="*/ 97891 h 1633714"/>
              <a:gd name="connsiteX9" fmla="*/ 1282763 w 1290189"/>
              <a:gd name="connsiteY9" fmla="*/ 154014 h 1633714"/>
              <a:gd name="connsiteX10" fmla="*/ 1282763 w 1290189"/>
              <a:gd name="connsiteY10" fmla="*/ 1479728 h 1633714"/>
              <a:gd name="connsiteX11" fmla="*/ 1273072 w 1290189"/>
              <a:gd name="connsiteY11" fmla="*/ 1535812 h 1633714"/>
              <a:gd name="connsiteX12" fmla="*/ 1245337 w 1290189"/>
              <a:gd name="connsiteY12" fmla="*/ 1583365 h 1633714"/>
              <a:gd name="connsiteX13" fmla="*/ 1203992 w 1290189"/>
              <a:gd name="connsiteY13" fmla="*/ 1615130 h 1633714"/>
              <a:gd name="connsiteX14" fmla="*/ 1155184 w 1290189"/>
              <a:gd name="connsiteY14" fmla="*/ 1626287 h 1633714"/>
              <a:gd name="connsiteX15" fmla="*/ 134854 w 1290189"/>
              <a:gd name="connsiteY15" fmla="*/ 1626287 h 1633714"/>
              <a:gd name="connsiteX16" fmla="*/ 86104 w 1290189"/>
              <a:gd name="connsiteY16" fmla="*/ 1615130 h 1633714"/>
              <a:gd name="connsiteX17" fmla="*/ 44703 w 1290189"/>
              <a:gd name="connsiteY17" fmla="*/ 1583365 h 1633714"/>
              <a:gd name="connsiteX18" fmla="*/ 17097 w 1290189"/>
              <a:gd name="connsiteY18" fmla="*/ 1535812 h 1633714"/>
              <a:gd name="connsiteX19" fmla="*/ 7425 w 1290189"/>
              <a:gd name="connsiteY19" fmla="*/ 1479728 h 1633714"/>
              <a:gd name="connsiteX20" fmla="*/ 7425 w 1290189"/>
              <a:gd name="connsiteY20" fmla="*/ 154014 h 163371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90189" h="1633714">
                <a:moveTo>
                  <a:pt x="7425" y="154014"/>
                </a:moveTo>
                <a:lnTo>
                  <a:pt x="17097" y="97891"/>
                </a:lnTo>
                <a:lnTo>
                  <a:pt x="44703" y="50346"/>
                </a:lnTo>
                <a:lnTo>
                  <a:pt x="86104" y="18582"/>
                </a:lnTo>
                <a:lnTo>
                  <a:pt x="134854" y="7425"/>
                </a:lnTo>
                <a:lnTo>
                  <a:pt x="1155184" y="7425"/>
                </a:lnTo>
                <a:lnTo>
                  <a:pt x="1203992" y="18582"/>
                </a:lnTo>
                <a:lnTo>
                  <a:pt x="1245337" y="50346"/>
                </a:lnTo>
                <a:lnTo>
                  <a:pt x="1273072" y="97891"/>
                </a:lnTo>
                <a:lnTo>
                  <a:pt x="1282763" y="154014"/>
                </a:lnTo>
                <a:lnTo>
                  <a:pt x="1282763" y="1479728"/>
                </a:lnTo>
                <a:lnTo>
                  <a:pt x="1273072" y="1535812"/>
                </a:lnTo>
                <a:lnTo>
                  <a:pt x="1245337" y="1583365"/>
                </a:lnTo>
                <a:lnTo>
                  <a:pt x="1203992" y="1615130"/>
                </a:lnTo>
                <a:lnTo>
                  <a:pt x="1155184" y="1626287"/>
                </a:lnTo>
                <a:lnTo>
                  <a:pt x="134854" y="1626287"/>
                </a:lnTo>
                <a:lnTo>
                  <a:pt x="86104" y="1615130"/>
                </a:lnTo>
                <a:lnTo>
                  <a:pt x="44703" y="1583365"/>
                </a:lnTo>
                <a:lnTo>
                  <a:pt x="17097" y="1535812"/>
                </a:lnTo>
                <a:lnTo>
                  <a:pt x="7425" y="1479728"/>
                </a:lnTo>
                <a:lnTo>
                  <a:pt x="7425" y="154014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4F81BC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Freeform 3"/>
          <p:cNvSpPr/>
          <p:nvPr/>
        </p:nvSpPr>
        <p:spPr>
          <a:xfrm>
            <a:off x="7062901" y="3824797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Freeform 3"/>
          <p:cNvSpPr/>
          <p:nvPr/>
        </p:nvSpPr>
        <p:spPr>
          <a:xfrm>
            <a:off x="7062901" y="4349814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Freeform 3"/>
          <p:cNvSpPr/>
          <p:nvPr/>
        </p:nvSpPr>
        <p:spPr>
          <a:xfrm>
            <a:off x="7062901" y="4874830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Freeform 3"/>
          <p:cNvSpPr/>
          <p:nvPr/>
        </p:nvSpPr>
        <p:spPr>
          <a:xfrm>
            <a:off x="8053466" y="3143567"/>
            <a:ext cx="410359" cy="365802"/>
          </a:xfrm>
          <a:custGeom>
            <a:avLst/>
            <a:gdLst>
              <a:gd name="connsiteX0" fmla="*/ 251294 w 410359"/>
              <a:gd name="connsiteY0" fmla="*/ 0 h 365802"/>
              <a:gd name="connsiteX1" fmla="*/ 251294 w 410359"/>
              <a:gd name="connsiteY1" fmla="*/ 73070 h 365802"/>
              <a:gd name="connsiteX2" fmla="*/ 0 w 410359"/>
              <a:gd name="connsiteY2" fmla="*/ 73070 h 365802"/>
              <a:gd name="connsiteX3" fmla="*/ 0 w 410359"/>
              <a:gd name="connsiteY3" fmla="*/ 292582 h 365802"/>
              <a:gd name="connsiteX4" fmla="*/ 251294 w 410359"/>
              <a:gd name="connsiteY4" fmla="*/ 292582 h 365802"/>
              <a:gd name="connsiteX5" fmla="*/ 251294 w 410359"/>
              <a:gd name="connsiteY5" fmla="*/ 365802 h 365802"/>
              <a:gd name="connsiteX6" fmla="*/ 410359 w 410359"/>
              <a:gd name="connsiteY6" fmla="*/ 182827 h 365802"/>
              <a:gd name="connsiteX7" fmla="*/ 251294 w 410359"/>
              <a:gd name="connsiteY7" fmla="*/ 0 h 36580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410359" h="365802">
                <a:moveTo>
                  <a:pt x="251294" y="0"/>
                </a:moveTo>
                <a:lnTo>
                  <a:pt x="251294" y="73070"/>
                </a:lnTo>
                <a:lnTo>
                  <a:pt x="0" y="73070"/>
                </a:lnTo>
                <a:lnTo>
                  <a:pt x="0" y="292582"/>
                </a:lnTo>
                <a:lnTo>
                  <a:pt x="251294" y="292582"/>
                </a:lnTo>
                <a:lnTo>
                  <a:pt x="251294" y="365802"/>
                </a:lnTo>
                <a:lnTo>
                  <a:pt x="410359" y="182827"/>
                </a:lnTo>
                <a:lnTo>
                  <a:pt x="251294" y="0"/>
                </a:lnTo>
              </a:path>
            </a:pathLst>
          </a:custGeom>
          <a:solidFill>
            <a:srgbClr val="B1C1DB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Freeform 3"/>
          <p:cNvSpPr/>
          <p:nvPr/>
        </p:nvSpPr>
        <p:spPr>
          <a:xfrm>
            <a:off x="8634623" y="3097229"/>
            <a:ext cx="1277267" cy="688684"/>
          </a:xfrm>
          <a:custGeom>
            <a:avLst/>
            <a:gdLst>
              <a:gd name="connsiteX0" fmla="*/ 1217117 w 1277267"/>
              <a:gd name="connsiteY0" fmla="*/ 0 h 688684"/>
              <a:gd name="connsiteX1" fmla="*/ 60000 w 1277267"/>
              <a:gd name="connsiteY1" fmla="*/ 0 h 688684"/>
              <a:gd name="connsiteX2" fmla="*/ 48184 w 1277267"/>
              <a:gd name="connsiteY2" fmla="*/ 1315 h 688684"/>
              <a:gd name="connsiteX3" fmla="*/ 10024 w 1277267"/>
              <a:gd name="connsiteY3" fmla="*/ 30543 h 688684"/>
              <a:gd name="connsiteX4" fmla="*/ 0 w 1277267"/>
              <a:gd name="connsiteY4" fmla="*/ 68763 h 688684"/>
              <a:gd name="connsiteX5" fmla="*/ 0 w 1277267"/>
              <a:gd name="connsiteY5" fmla="*/ 619771 h 688684"/>
              <a:gd name="connsiteX6" fmla="*/ 17523 w 1277267"/>
              <a:gd name="connsiteY6" fmla="*/ 668484 h 688684"/>
              <a:gd name="connsiteX7" fmla="*/ 60000 w 1277267"/>
              <a:gd name="connsiteY7" fmla="*/ 688684 h 688684"/>
              <a:gd name="connsiteX8" fmla="*/ 1217117 w 1277267"/>
              <a:gd name="connsiteY8" fmla="*/ 688684 h 688684"/>
              <a:gd name="connsiteX9" fmla="*/ 1259593 w 1277267"/>
              <a:gd name="connsiteY9" fmla="*/ 668484 h 688684"/>
              <a:gd name="connsiteX10" fmla="*/ 1277266 w 1277267"/>
              <a:gd name="connsiteY10" fmla="*/ 619771 h 688684"/>
              <a:gd name="connsiteX11" fmla="*/ 1277118 w 1277267"/>
              <a:gd name="connsiteY11" fmla="*/ 68763 h 688684"/>
              <a:gd name="connsiteX12" fmla="*/ 1259593 w 1277267"/>
              <a:gd name="connsiteY12" fmla="*/ 20048 h 688684"/>
              <a:gd name="connsiteX13" fmla="*/ 1217117 w 1277267"/>
              <a:gd name="connsiteY13" fmla="*/ 0 h 6886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</a:cxnLst>
            <a:rect l="l" t="t" r="r" b="b"/>
            <a:pathLst>
              <a:path w="1277267" h="688684">
                <a:moveTo>
                  <a:pt x="1217117" y="0"/>
                </a:moveTo>
                <a:lnTo>
                  <a:pt x="60000" y="0"/>
                </a:lnTo>
                <a:lnTo>
                  <a:pt x="48184" y="1315"/>
                </a:lnTo>
                <a:lnTo>
                  <a:pt x="10024" y="30543"/>
                </a:lnTo>
                <a:lnTo>
                  <a:pt x="0" y="68763"/>
                </a:lnTo>
                <a:lnTo>
                  <a:pt x="0" y="619771"/>
                </a:lnTo>
                <a:lnTo>
                  <a:pt x="17523" y="668484"/>
                </a:lnTo>
                <a:lnTo>
                  <a:pt x="60000" y="688684"/>
                </a:lnTo>
                <a:lnTo>
                  <a:pt x="1217117" y="688684"/>
                </a:lnTo>
                <a:lnTo>
                  <a:pt x="1259593" y="668484"/>
                </a:lnTo>
                <a:lnTo>
                  <a:pt x="1277266" y="619771"/>
                </a:lnTo>
                <a:lnTo>
                  <a:pt x="1277118" y="68763"/>
                </a:lnTo>
                <a:lnTo>
                  <a:pt x="1259593" y="20048"/>
                </a:lnTo>
                <a:lnTo>
                  <a:pt x="1217117" y="0"/>
                </a:lnTo>
              </a:path>
            </a:pathLst>
          </a:custGeom>
          <a:solidFill>
            <a:srgbClr val="C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Freeform 3"/>
          <p:cNvSpPr/>
          <p:nvPr/>
        </p:nvSpPr>
        <p:spPr>
          <a:xfrm>
            <a:off x="8896314" y="3555708"/>
            <a:ext cx="1277267" cy="1618862"/>
          </a:xfrm>
          <a:custGeom>
            <a:avLst/>
            <a:gdLst>
              <a:gd name="connsiteX0" fmla="*/ 1149539 w 1277267"/>
              <a:gd name="connsiteY0" fmla="*/ 0 h 1618862"/>
              <a:gd name="connsiteX1" fmla="*/ 127727 w 1277267"/>
              <a:gd name="connsiteY1" fmla="*/ 0 h 1618862"/>
              <a:gd name="connsiteX2" fmla="*/ 102693 w 1277267"/>
              <a:gd name="connsiteY2" fmla="*/ 2841 h 1618862"/>
              <a:gd name="connsiteX3" fmla="*/ 56861 w 1277267"/>
              <a:gd name="connsiteY3" fmla="*/ 24623 h 1618862"/>
              <a:gd name="connsiteX4" fmla="*/ 21490 w 1277267"/>
              <a:gd name="connsiteY4" fmla="*/ 65238 h 1618862"/>
              <a:gd name="connsiteX5" fmla="*/ 2485 w 1277267"/>
              <a:gd name="connsiteY5" fmla="*/ 117837 h 1618862"/>
              <a:gd name="connsiteX6" fmla="*/ 0 w 1277267"/>
              <a:gd name="connsiteY6" fmla="*/ 146588 h 1618862"/>
              <a:gd name="connsiteX7" fmla="*/ 0 w 1277267"/>
              <a:gd name="connsiteY7" fmla="*/ 1472302 h 1618862"/>
              <a:gd name="connsiteX8" fmla="*/ 9745 w 1277267"/>
              <a:gd name="connsiteY8" fmla="*/ 1528386 h 1618862"/>
              <a:gd name="connsiteX9" fmla="*/ 37425 w 1277267"/>
              <a:gd name="connsiteY9" fmla="*/ 1575939 h 1618862"/>
              <a:gd name="connsiteX10" fmla="*/ 78844 w 1277267"/>
              <a:gd name="connsiteY10" fmla="*/ 1607704 h 1618862"/>
              <a:gd name="connsiteX11" fmla="*/ 127727 w 1277267"/>
              <a:gd name="connsiteY11" fmla="*/ 1618862 h 1618862"/>
              <a:gd name="connsiteX12" fmla="*/ 1149539 w 1277267"/>
              <a:gd name="connsiteY12" fmla="*/ 1618862 h 1618862"/>
              <a:gd name="connsiteX13" fmla="*/ 1198420 w 1277267"/>
              <a:gd name="connsiteY13" fmla="*/ 1607704 h 1618862"/>
              <a:gd name="connsiteX14" fmla="*/ 1239840 w 1277267"/>
              <a:gd name="connsiteY14" fmla="*/ 1575939 h 1618862"/>
              <a:gd name="connsiteX15" fmla="*/ 1267520 w 1277267"/>
              <a:gd name="connsiteY15" fmla="*/ 1528386 h 1618862"/>
              <a:gd name="connsiteX16" fmla="*/ 1277266 w 1277267"/>
              <a:gd name="connsiteY16" fmla="*/ 1472302 h 1618862"/>
              <a:gd name="connsiteX17" fmla="*/ 1277266 w 1277267"/>
              <a:gd name="connsiteY17" fmla="*/ 146588 h 1618862"/>
              <a:gd name="connsiteX18" fmla="*/ 1267520 w 1277267"/>
              <a:gd name="connsiteY18" fmla="*/ 90465 h 1618862"/>
              <a:gd name="connsiteX19" fmla="*/ 1239840 w 1277267"/>
              <a:gd name="connsiteY19" fmla="*/ 42921 h 1618862"/>
              <a:gd name="connsiteX20" fmla="*/ 1198420 w 1277267"/>
              <a:gd name="connsiteY20" fmla="*/ 11156 h 1618862"/>
              <a:gd name="connsiteX21" fmla="*/ 1149539 w 1277267"/>
              <a:gd name="connsiteY21" fmla="*/ 0 h 161886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</a:cxnLst>
            <a:rect l="l" t="t" r="r" b="b"/>
            <a:pathLst>
              <a:path w="1277267" h="1618862">
                <a:moveTo>
                  <a:pt x="1149539" y="0"/>
                </a:moveTo>
                <a:lnTo>
                  <a:pt x="127727" y="0"/>
                </a:lnTo>
                <a:lnTo>
                  <a:pt x="102693" y="2841"/>
                </a:lnTo>
                <a:lnTo>
                  <a:pt x="56861" y="24623"/>
                </a:lnTo>
                <a:lnTo>
                  <a:pt x="21490" y="65238"/>
                </a:lnTo>
                <a:lnTo>
                  <a:pt x="2485" y="117837"/>
                </a:lnTo>
                <a:lnTo>
                  <a:pt x="0" y="146588"/>
                </a:lnTo>
                <a:lnTo>
                  <a:pt x="0" y="1472302"/>
                </a:lnTo>
                <a:lnTo>
                  <a:pt x="9745" y="1528386"/>
                </a:lnTo>
                <a:lnTo>
                  <a:pt x="37425" y="1575939"/>
                </a:lnTo>
                <a:lnTo>
                  <a:pt x="78844" y="1607704"/>
                </a:lnTo>
                <a:lnTo>
                  <a:pt x="127727" y="1618862"/>
                </a:lnTo>
                <a:lnTo>
                  <a:pt x="1149539" y="1618862"/>
                </a:lnTo>
                <a:lnTo>
                  <a:pt x="1198420" y="1607704"/>
                </a:lnTo>
                <a:lnTo>
                  <a:pt x="1239840" y="1575939"/>
                </a:lnTo>
                <a:lnTo>
                  <a:pt x="1267520" y="1528386"/>
                </a:lnTo>
                <a:lnTo>
                  <a:pt x="1277266" y="1472302"/>
                </a:lnTo>
                <a:lnTo>
                  <a:pt x="1277266" y="146588"/>
                </a:lnTo>
                <a:lnTo>
                  <a:pt x="1267520" y="90465"/>
                </a:lnTo>
                <a:lnTo>
                  <a:pt x="1239840" y="42921"/>
                </a:lnTo>
                <a:lnTo>
                  <a:pt x="1198420" y="11156"/>
                </a:lnTo>
                <a:lnTo>
                  <a:pt x="1149539" y="0"/>
                </a:lnTo>
              </a:path>
            </a:pathLst>
          </a:custGeom>
          <a:solidFill>
            <a:srgbClr val="19191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Freeform 3"/>
          <p:cNvSpPr/>
          <p:nvPr/>
        </p:nvSpPr>
        <p:spPr>
          <a:xfrm>
            <a:off x="8888888" y="3548283"/>
            <a:ext cx="1292118" cy="1633714"/>
          </a:xfrm>
          <a:custGeom>
            <a:avLst/>
            <a:gdLst>
              <a:gd name="connsiteX0" fmla="*/ 7425 w 1292118"/>
              <a:gd name="connsiteY0" fmla="*/ 154014 h 1633714"/>
              <a:gd name="connsiteX1" fmla="*/ 17171 w 1292118"/>
              <a:gd name="connsiteY1" fmla="*/ 97891 h 1633714"/>
              <a:gd name="connsiteX2" fmla="*/ 44851 w 1292118"/>
              <a:gd name="connsiteY2" fmla="*/ 50346 h 1633714"/>
              <a:gd name="connsiteX3" fmla="*/ 86270 w 1292118"/>
              <a:gd name="connsiteY3" fmla="*/ 18582 h 1633714"/>
              <a:gd name="connsiteX4" fmla="*/ 135152 w 1292118"/>
              <a:gd name="connsiteY4" fmla="*/ 7425 h 1633714"/>
              <a:gd name="connsiteX5" fmla="*/ 1156965 w 1292118"/>
              <a:gd name="connsiteY5" fmla="*/ 7425 h 1633714"/>
              <a:gd name="connsiteX6" fmla="*/ 1205846 w 1292118"/>
              <a:gd name="connsiteY6" fmla="*/ 18582 h 1633714"/>
              <a:gd name="connsiteX7" fmla="*/ 1247266 w 1292118"/>
              <a:gd name="connsiteY7" fmla="*/ 50346 h 1633714"/>
              <a:gd name="connsiteX8" fmla="*/ 1274945 w 1292118"/>
              <a:gd name="connsiteY8" fmla="*/ 97891 h 1633714"/>
              <a:gd name="connsiteX9" fmla="*/ 1284692 w 1292118"/>
              <a:gd name="connsiteY9" fmla="*/ 154014 h 1633714"/>
              <a:gd name="connsiteX10" fmla="*/ 1284692 w 1292118"/>
              <a:gd name="connsiteY10" fmla="*/ 1479728 h 1633714"/>
              <a:gd name="connsiteX11" fmla="*/ 1274945 w 1292118"/>
              <a:gd name="connsiteY11" fmla="*/ 1535812 h 1633714"/>
              <a:gd name="connsiteX12" fmla="*/ 1247266 w 1292118"/>
              <a:gd name="connsiteY12" fmla="*/ 1583365 h 1633714"/>
              <a:gd name="connsiteX13" fmla="*/ 1205846 w 1292118"/>
              <a:gd name="connsiteY13" fmla="*/ 1615130 h 1633714"/>
              <a:gd name="connsiteX14" fmla="*/ 1156965 w 1292118"/>
              <a:gd name="connsiteY14" fmla="*/ 1626287 h 1633714"/>
              <a:gd name="connsiteX15" fmla="*/ 135152 w 1292118"/>
              <a:gd name="connsiteY15" fmla="*/ 1626287 h 1633714"/>
              <a:gd name="connsiteX16" fmla="*/ 86270 w 1292118"/>
              <a:gd name="connsiteY16" fmla="*/ 1615130 h 1633714"/>
              <a:gd name="connsiteX17" fmla="*/ 44851 w 1292118"/>
              <a:gd name="connsiteY17" fmla="*/ 1583365 h 1633714"/>
              <a:gd name="connsiteX18" fmla="*/ 17171 w 1292118"/>
              <a:gd name="connsiteY18" fmla="*/ 1535812 h 1633714"/>
              <a:gd name="connsiteX19" fmla="*/ 7425 w 1292118"/>
              <a:gd name="connsiteY19" fmla="*/ 1479728 h 1633714"/>
              <a:gd name="connsiteX20" fmla="*/ 7425 w 1292118"/>
              <a:gd name="connsiteY20" fmla="*/ 154014 h 163371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</a:cxnLst>
            <a:rect l="l" t="t" r="r" b="b"/>
            <a:pathLst>
              <a:path w="1292118" h="1633714">
                <a:moveTo>
                  <a:pt x="7425" y="154014"/>
                </a:moveTo>
                <a:lnTo>
                  <a:pt x="17171" y="97891"/>
                </a:lnTo>
                <a:lnTo>
                  <a:pt x="44851" y="50346"/>
                </a:lnTo>
                <a:lnTo>
                  <a:pt x="86270" y="18582"/>
                </a:lnTo>
                <a:lnTo>
                  <a:pt x="135152" y="7425"/>
                </a:lnTo>
                <a:lnTo>
                  <a:pt x="1156965" y="7425"/>
                </a:lnTo>
                <a:lnTo>
                  <a:pt x="1205846" y="18582"/>
                </a:lnTo>
                <a:lnTo>
                  <a:pt x="1247266" y="50346"/>
                </a:lnTo>
                <a:lnTo>
                  <a:pt x="1274945" y="97891"/>
                </a:lnTo>
                <a:lnTo>
                  <a:pt x="1284692" y="154014"/>
                </a:lnTo>
                <a:lnTo>
                  <a:pt x="1284692" y="1479728"/>
                </a:lnTo>
                <a:lnTo>
                  <a:pt x="1274945" y="1535812"/>
                </a:lnTo>
                <a:lnTo>
                  <a:pt x="1247266" y="1583365"/>
                </a:lnTo>
                <a:lnTo>
                  <a:pt x="1205846" y="1615130"/>
                </a:lnTo>
                <a:lnTo>
                  <a:pt x="1156965" y="1626287"/>
                </a:lnTo>
                <a:lnTo>
                  <a:pt x="135152" y="1626287"/>
                </a:lnTo>
                <a:lnTo>
                  <a:pt x="86270" y="1615130"/>
                </a:lnTo>
                <a:lnTo>
                  <a:pt x="44851" y="1583365"/>
                </a:lnTo>
                <a:lnTo>
                  <a:pt x="17171" y="1535812"/>
                </a:lnTo>
                <a:lnTo>
                  <a:pt x="7425" y="1479728"/>
                </a:lnTo>
                <a:lnTo>
                  <a:pt x="7425" y="154014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4F81BC">
                <a:alpha val="10000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7" name="Freeform 3"/>
          <p:cNvSpPr/>
          <p:nvPr/>
        </p:nvSpPr>
        <p:spPr>
          <a:xfrm>
            <a:off x="9114547" y="3824797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8" name="Freeform 3"/>
          <p:cNvSpPr/>
          <p:nvPr/>
        </p:nvSpPr>
        <p:spPr>
          <a:xfrm>
            <a:off x="9114547" y="4349814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9" name="Freeform 3"/>
          <p:cNvSpPr/>
          <p:nvPr/>
        </p:nvSpPr>
        <p:spPr>
          <a:xfrm>
            <a:off x="9114547" y="4874830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0" name="Freeform 3"/>
          <p:cNvSpPr/>
          <p:nvPr/>
        </p:nvSpPr>
        <p:spPr>
          <a:xfrm>
            <a:off x="9114547" y="5399846"/>
            <a:ext cx="34634" cy="34634"/>
          </a:xfrm>
          <a:custGeom>
            <a:avLst/>
            <a:gdLst>
              <a:gd name="connsiteX0" fmla="*/ 17316 w 34634"/>
              <a:gd name="connsiteY0" fmla="*/ 0 h 34634"/>
              <a:gd name="connsiteX1" fmla="*/ 0 w 34634"/>
              <a:gd name="connsiteY1" fmla="*/ 17317 h 34634"/>
              <a:gd name="connsiteX2" fmla="*/ 17316 w 34634"/>
              <a:gd name="connsiteY2" fmla="*/ 34634 h 34634"/>
              <a:gd name="connsiteX3" fmla="*/ 34634 w 34634"/>
              <a:gd name="connsiteY3" fmla="*/ 17317 h 34634"/>
              <a:gd name="connsiteX4" fmla="*/ 17316 w 34634"/>
              <a:gd name="connsiteY4" fmla="*/ 0 h 346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4634" h="34634">
                <a:moveTo>
                  <a:pt x="17316" y="0"/>
                </a:moveTo>
                <a:cubicBezTo>
                  <a:pt x="7677" y="0"/>
                  <a:pt x="0" y="7678"/>
                  <a:pt x="0" y="17317"/>
                </a:cubicBezTo>
                <a:cubicBezTo>
                  <a:pt x="0" y="26956"/>
                  <a:pt x="7677" y="34634"/>
                  <a:pt x="17316" y="34634"/>
                </a:cubicBezTo>
                <a:cubicBezTo>
                  <a:pt x="26955" y="34634"/>
                  <a:pt x="34634" y="26956"/>
                  <a:pt x="34634" y="17317"/>
                </a:cubicBezTo>
                <a:cubicBezTo>
                  <a:pt x="34634" y="7678"/>
                  <a:pt x="26955" y="0"/>
                  <a:pt x="17316" y="0"/>
                </a:cubicBezTo>
              </a:path>
            </a:pathLst>
          </a:custGeom>
          <a:solidFill>
            <a:srgbClr val="40404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1" name="TextBox 1"/>
          <p:cNvSpPr txBox="1"/>
          <p:nvPr/>
        </p:nvSpPr>
        <p:spPr>
          <a:xfrm>
            <a:off x="533400" y="3213100"/>
            <a:ext cx="1013098" cy="1174681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900"/>
              </a:lnSpc>
              <a:tabLst>
                <a:tab pos="381000" algn="l"/>
                <a:tab pos="469900" algn="l"/>
              </a:tabLst>
            </a:pPr>
            <a:r>
              <a:rPr lang="en-US" altLang="zh-CN" sz="175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赞美切入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300"/>
              </a:lnSpc>
              <a:tabLst>
                <a:tab pos="381000" algn="l"/>
                <a:tab pos="4699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业绩好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381000" algn="l"/>
                <a:tab pos="4699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会经营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2" name="TextBox 1"/>
          <p:cNvSpPr txBox="1"/>
          <p:nvPr/>
        </p:nvSpPr>
        <p:spPr>
          <a:xfrm>
            <a:off x="2578100" y="3238500"/>
            <a:ext cx="1192634" cy="150810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900"/>
              </a:lnSpc>
              <a:tabLst>
                <a:tab pos="381000" algn="l"/>
                <a:tab pos="469900" algn="l"/>
              </a:tabLst>
            </a:pPr>
            <a:r>
              <a:rPr lang="en-US" altLang="zh-CN" sz="175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痛点高估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300"/>
              </a:lnSpc>
              <a:tabLst>
                <a:tab pos="381000" algn="l"/>
                <a:tab pos="4699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工作环境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381000" algn="l"/>
                <a:tab pos="4699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收入情况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381000" algn="l"/>
                <a:tab pos="4699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发展空间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3" name="TextBox 1"/>
          <p:cNvSpPr txBox="1"/>
          <p:nvPr/>
        </p:nvSpPr>
        <p:spPr>
          <a:xfrm>
            <a:off x="3065593" y="4882049"/>
            <a:ext cx="951858" cy="243015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 defTabSz="0">
              <a:lnSpc>
                <a:spcPts val="1500"/>
              </a:lnSpc>
              <a:tabLst>
                <a:tab pos="889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生活品质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4" name="TextBox 1"/>
          <p:cNvSpPr txBox="1"/>
          <p:nvPr/>
        </p:nvSpPr>
        <p:spPr>
          <a:xfrm>
            <a:off x="4635500" y="3238500"/>
            <a:ext cx="1192634" cy="150810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900"/>
              </a:lnSpc>
              <a:tabLst>
                <a:tab pos="381000" algn="l"/>
                <a:tab pos="469900" algn="l"/>
              </a:tabLst>
            </a:pPr>
            <a:r>
              <a:rPr lang="en-US" altLang="zh-CN" sz="175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表示怀疑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300"/>
              </a:lnSpc>
              <a:tabLst>
                <a:tab pos="381000" algn="l"/>
                <a:tab pos="4699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行业趋势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381000" algn="l"/>
                <a:tab pos="4699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工作时间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381000" algn="l"/>
                <a:tab pos="4699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人脉关系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5" name="TextBox 1"/>
          <p:cNvSpPr txBox="1"/>
          <p:nvPr/>
        </p:nvSpPr>
        <p:spPr>
          <a:xfrm>
            <a:off x="6680200" y="3238500"/>
            <a:ext cx="1192634" cy="150810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900"/>
              </a:lnSpc>
              <a:tabLst>
                <a:tab pos="381000" algn="l"/>
                <a:tab pos="469900" algn="l"/>
              </a:tabLst>
            </a:pPr>
            <a:r>
              <a:rPr lang="en-US" altLang="zh-CN" sz="175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关心分析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300"/>
              </a:lnSpc>
              <a:tabLst>
                <a:tab pos="381000" algn="l"/>
                <a:tab pos="4699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经营模式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381000" algn="l"/>
                <a:tab pos="4699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自我成长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381000" algn="l"/>
                <a:tab pos="4699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收入情况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6" name="TextBox 1"/>
          <p:cNvSpPr txBox="1"/>
          <p:nvPr/>
        </p:nvSpPr>
        <p:spPr>
          <a:xfrm>
            <a:off x="8737600" y="3238500"/>
            <a:ext cx="1192634" cy="150810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900"/>
              </a:lnSpc>
              <a:tabLst>
                <a:tab pos="381000" algn="l"/>
                <a:tab pos="469900" algn="l"/>
              </a:tabLst>
            </a:pPr>
            <a:r>
              <a:rPr lang="en-US" altLang="zh-CN" sz="175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提供帮助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2300"/>
              </a:lnSpc>
              <a:tabLst>
                <a:tab pos="381000" algn="l"/>
                <a:tab pos="4699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交流分享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381000" algn="l"/>
                <a:tab pos="4699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改善社交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600"/>
              </a:lnSpc>
              <a:tabLst>
                <a:tab pos="381000" algn="l"/>
                <a:tab pos="4699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获取经验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7" name="TextBox 1"/>
          <p:cNvSpPr txBox="1"/>
          <p:nvPr/>
        </p:nvSpPr>
        <p:spPr>
          <a:xfrm>
            <a:off x="9131864" y="4751110"/>
            <a:ext cx="807913" cy="24301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500"/>
              </a:lnSpc>
              <a:tabLst>
                <a:tab pos="889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405" dirty="0" err="1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了解模式</a:t>
            </a:r>
            <a:endParaRPr lang="en-US" altLang="zh-CN" sz="1405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8" name="TextBox 1"/>
          <p:cNvSpPr txBox="1"/>
          <p:nvPr/>
        </p:nvSpPr>
        <p:spPr>
          <a:xfrm>
            <a:off x="571500" y="304800"/>
            <a:ext cx="9486571" cy="212365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3200"/>
              </a:lnSpc>
              <a:tabLst>
                <a:tab pos="50800" algn="l"/>
              </a:tabLst>
            </a:pP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接触面谈</a:t>
            </a:r>
            <a:r>
              <a:rPr lang="en-US" altLang="zh-CN" sz="2805" dirty="0">
                <a:solidFill>
                  <a:srgbClr val="000000"/>
                </a:solidFill>
                <a:latin typeface="Segoe UI" panose="020B0502040204020203" pitchFamily="18" charset="0"/>
                <a:ea typeface="微软雅黑" panose="020B0503020204020204" pitchFamily="34" charset="-122"/>
                <a:cs typeface="Segoe UI" panose="020B0502040204020203" pitchFamily="18" charset="0"/>
              </a:rPr>
              <a:t>——</a:t>
            </a: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销售人员</a:t>
            </a: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>
              <a:lnSpc>
                <a:spcPts val="1000"/>
              </a:lnSpc>
            </a:pPr>
            <a:endParaRPr lang="en-US" altLang="zh-CN" dirty="0">
              <a:ea typeface="微软雅黑" panose="020B0503020204020204" pitchFamily="34" charset="-122"/>
            </a:endParaRPr>
          </a:p>
          <a:p>
            <a:pPr defTabSz="0">
              <a:lnSpc>
                <a:spcPts val="1800"/>
              </a:lnSpc>
              <a:tabLst>
                <a:tab pos="508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准增员背景分析：</a:t>
            </a:r>
          </a:p>
          <a:p>
            <a:pPr defTabSz="0">
              <a:lnSpc>
                <a:spcPts val="2900"/>
              </a:lnSpc>
              <a:tabLst>
                <a:tab pos="508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520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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职业：</a:t>
            </a:r>
            <a:r>
              <a:rPr lang="en-US" altLang="zh-CN" sz="1635" dirty="0">
                <a:solidFill>
                  <a:srgbClr val="404040"/>
                </a:solidFill>
                <a:latin typeface="Segoe UI" panose="020B0502040204020203" pitchFamily="18" charset="0"/>
                <a:ea typeface="微软雅黑" panose="020B0503020204020204" pitchFamily="34" charset="-122"/>
                <a:cs typeface="Segoe UI" panose="020B0502040204020203" pitchFamily="18" charset="0"/>
              </a:rPr>
              <a:t>4s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店销售经理</a:t>
            </a:r>
          </a:p>
          <a:p>
            <a:pPr defTabSz="0">
              <a:lnSpc>
                <a:spcPts val="2600"/>
              </a:lnSpc>
              <a:tabLst>
                <a:tab pos="508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520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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职业痛点：赚钱有上限、晋升受上级限制、人脉不能充分利用、老行业时间不自由</a:t>
            </a:r>
          </a:p>
          <a:p>
            <a:pPr defTabSz="0">
              <a:lnSpc>
                <a:spcPts val="2700"/>
              </a:lnSpc>
              <a:tabLst>
                <a:tab pos="50800" algn="l"/>
              </a:tabLst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520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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保险优势：晋升机会，公平公正；打造团队，助人达己；人脉社交，资源整合；黄金行业，终身事业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165227" y="941766"/>
            <a:ext cx="1410934" cy="254710"/>
          </a:xfrm>
          <a:custGeom>
            <a:avLst/>
            <a:gdLst>
              <a:gd name="connsiteX0" fmla="*/ 0 w 1410934"/>
              <a:gd name="connsiteY0" fmla="*/ 0 h 254710"/>
              <a:gd name="connsiteX1" fmla="*/ 1410934 w 1410934"/>
              <a:gd name="connsiteY1" fmla="*/ 0 h 254710"/>
              <a:gd name="connsiteX2" fmla="*/ 1410934 w 1410934"/>
              <a:gd name="connsiteY2" fmla="*/ 254710 h 254710"/>
              <a:gd name="connsiteX3" fmla="*/ 0 w 1410934"/>
              <a:gd name="connsiteY3" fmla="*/ 254710 h 254710"/>
              <a:gd name="connsiteX4" fmla="*/ 0 w 1410934"/>
              <a:gd name="connsiteY4" fmla="*/ 0 h 25471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410934" h="254710">
                <a:moveTo>
                  <a:pt x="0" y="0"/>
                </a:moveTo>
                <a:lnTo>
                  <a:pt x="1410934" y="0"/>
                </a:lnTo>
                <a:lnTo>
                  <a:pt x="1410934" y="254710"/>
                </a:lnTo>
                <a:lnTo>
                  <a:pt x="0" y="254710"/>
                </a:lnTo>
                <a:lnTo>
                  <a:pt x="0" y="0"/>
                </a:lnTo>
              </a:path>
            </a:pathLst>
          </a:custGeom>
          <a:solidFill>
            <a:srgbClr val="006F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243200" y="3243891"/>
            <a:ext cx="1444351" cy="337140"/>
          </a:xfrm>
          <a:custGeom>
            <a:avLst/>
            <a:gdLst>
              <a:gd name="connsiteX0" fmla="*/ 0 w 1444351"/>
              <a:gd name="connsiteY0" fmla="*/ 0 h 337140"/>
              <a:gd name="connsiteX1" fmla="*/ 1444351 w 1444351"/>
              <a:gd name="connsiteY1" fmla="*/ 0 h 337140"/>
              <a:gd name="connsiteX2" fmla="*/ 1444351 w 1444351"/>
              <a:gd name="connsiteY2" fmla="*/ 337140 h 337140"/>
              <a:gd name="connsiteX3" fmla="*/ 0 w 1444351"/>
              <a:gd name="connsiteY3" fmla="*/ 337140 h 337140"/>
              <a:gd name="connsiteX4" fmla="*/ 0 w 1444351"/>
              <a:gd name="connsiteY4" fmla="*/ 0 h 33714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444351" h="337140">
                <a:moveTo>
                  <a:pt x="0" y="0"/>
                </a:moveTo>
                <a:lnTo>
                  <a:pt x="1444351" y="0"/>
                </a:lnTo>
                <a:lnTo>
                  <a:pt x="1444351" y="337140"/>
                </a:lnTo>
                <a:lnTo>
                  <a:pt x="0" y="337140"/>
                </a:lnTo>
                <a:lnTo>
                  <a:pt x="0" y="0"/>
                </a:lnTo>
              </a:path>
            </a:pathLst>
          </a:custGeom>
          <a:solidFill>
            <a:srgbClr val="006F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642346" y="3106437"/>
            <a:ext cx="9334447" cy="27920"/>
          </a:xfrm>
          <a:custGeom>
            <a:avLst/>
            <a:gdLst>
              <a:gd name="connsiteX0" fmla="*/ 7425 w 9334447"/>
              <a:gd name="connsiteY0" fmla="*/ 7425 h 27920"/>
              <a:gd name="connsiteX1" fmla="*/ 9327020 w 9334447"/>
              <a:gd name="connsiteY1" fmla="*/ 20494 h 2792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9334447" h="27920">
                <a:moveTo>
                  <a:pt x="7425" y="7425"/>
                </a:moveTo>
                <a:lnTo>
                  <a:pt x="9327020" y="20494"/>
                </a:lnTo>
              </a:path>
            </a:pathLst>
          </a:custGeom>
          <a:ln w="12700">
            <a:solidFill>
              <a:srgbClr val="006FC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235774" y="1606391"/>
            <a:ext cx="373154" cy="388079"/>
          </a:xfrm>
          <a:custGeom>
            <a:avLst/>
            <a:gdLst>
              <a:gd name="connsiteX0" fmla="*/ 186584 w 373154"/>
              <a:gd name="connsiteY0" fmla="*/ 0 h 388079"/>
              <a:gd name="connsiteX1" fmla="*/ 136979 w 373154"/>
              <a:gd name="connsiteY1" fmla="*/ 6931 h 388079"/>
              <a:gd name="connsiteX2" fmla="*/ 92407 w 373154"/>
              <a:gd name="connsiteY2" fmla="*/ 26491 h 388079"/>
              <a:gd name="connsiteX3" fmla="*/ 54645 w 373154"/>
              <a:gd name="connsiteY3" fmla="*/ 56826 h 388079"/>
              <a:gd name="connsiteX4" fmla="*/ 25471 w 373154"/>
              <a:gd name="connsiteY4" fmla="*/ 96086 h 388079"/>
              <a:gd name="connsiteX5" fmla="*/ 6663 w 373154"/>
              <a:gd name="connsiteY5" fmla="*/ 142416 h 388079"/>
              <a:gd name="connsiteX6" fmla="*/ 0 w 373154"/>
              <a:gd name="connsiteY6" fmla="*/ 193966 h 388079"/>
              <a:gd name="connsiteX7" fmla="*/ 6663 w 373154"/>
              <a:gd name="connsiteY7" fmla="*/ 245577 h 388079"/>
              <a:gd name="connsiteX8" fmla="*/ 25471 w 373154"/>
              <a:gd name="connsiteY8" fmla="*/ 291950 h 388079"/>
              <a:gd name="connsiteX9" fmla="*/ 54645 w 373154"/>
              <a:gd name="connsiteY9" fmla="*/ 331234 h 388079"/>
              <a:gd name="connsiteX10" fmla="*/ 92407 w 373154"/>
              <a:gd name="connsiteY10" fmla="*/ 361583 h 388079"/>
              <a:gd name="connsiteX11" fmla="*/ 136979 w 373154"/>
              <a:gd name="connsiteY11" fmla="*/ 381148 h 388079"/>
              <a:gd name="connsiteX12" fmla="*/ 186584 w 373154"/>
              <a:gd name="connsiteY12" fmla="*/ 388079 h 388079"/>
              <a:gd name="connsiteX13" fmla="*/ 236183 w 373154"/>
              <a:gd name="connsiteY13" fmla="*/ 381148 h 388079"/>
              <a:gd name="connsiteX14" fmla="*/ 280750 w 373154"/>
              <a:gd name="connsiteY14" fmla="*/ 361583 h 388079"/>
              <a:gd name="connsiteX15" fmla="*/ 318511 w 373154"/>
              <a:gd name="connsiteY15" fmla="*/ 331234 h 388079"/>
              <a:gd name="connsiteX16" fmla="*/ 347682 w 373154"/>
              <a:gd name="connsiteY16" fmla="*/ 291950 h 388079"/>
              <a:gd name="connsiteX17" fmla="*/ 366489 w 373154"/>
              <a:gd name="connsiteY17" fmla="*/ 245577 h 388079"/>
              <a:gd name="connsiteX18" fmla="*/ 373154 w 373154"/>
              <a:gd name="connsiteY18" fmla="*/ 193966 h 388079"/>
              <a:gd name="connsiteX19" fmla="*/ 366489 w 373154"/>
              <a:gd name="connsiteY19" fmla="*/ 142416 h 388079"/>
              <a:gd name="connsiteX20" fmla="*/ 347682 w 373154"/>
              <a:gd name="connsiteY20" fmla="*/ 96086 h 388079"/>
              <a:gd name="connsiteX21" fmla="*/ 318511 w 373154"/>
              <a:gd name="connsiteY21" fmla="*/ 56826 h 388079"/>
              <a:gd name="connsiteX22" fmla="*/ 280750 w 373154"/>
              <a:gd name="connsiteY22" fmla="*/ 26491 h 388079"/>
              <a:gd name="connsiteX23" fmla="*/ 236183 w 373154"/>
              <a:gd name="connsiteY23" fmla="*/ 6931 h 388079"/>
              <a:gd name="connsiteX24" fmla="*/ 186584 w 373154"/>
              <a:gd name="connsiteY24" fmla="*/ 0 h 3880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</a:cxnLst>
            <a:rect l="l" t="t" r="r" b="b"/>
            <a:pathLst>
              <a:path w="373154" h="388079">
                <a:moveTo>
                  <a:pt x="186584" y="0"/>
                </a:moveTo>
                <a:lnTo>
                  <a:pt x="136979" y="6931"/>
                </a:lnTo>
                <a:lnTo>
                  <a:pt x="92407" y="26491"/>
                </a:lnTo>
                <a:lnTo>
                  <a:pt x="54645" y="56826"/>
                </a:lnTo>
                <a:lnTo>
                  <a:pt x="25471" y="96086"/>
                </a:lnTo>
                <a:lnTo>
                  <a:pt x="6663" y="142416"/>
                </a:lnTo>
                <a:lnTo>
                  <a:pt x="0" y="193966"/>
                </a:lnTo>
                <a:lnTo>
                  <a:pt x="6663" y="245577"/>
                </a:lnTo>
                <a:lnTo>
                  <a:pt x="25471" y="291950"/>
                </a:lnTo>
                <a:lnTo>
                  <a:pt x="54645" y="331234"/>
                </a:lnTo>
                <a:lnTo>
                  <a:pt x="92407" y="361583"/>
                </a:lnTo>
                <a:lnTo>
                  <a:pt x="136979" y="381148"/>
                </a:lnTo>
                <a:lnTo>
                  <a:pt x="186584" y="388079"/>
                </a:lnTo>
                <a:lnTo>
                  <a:pt x="236183" y="381148"/>
                </a:lnTo>
                <a:lnTo>
                  <a:pt x="280750" y="361583"/>
                </a:lnTo>
                <a:lnTo>
                  <a:pt x="318511" y="331234"/>
                </a:lnTo>
                <a:lnTo>
                  <a:pt x="347682" y="291950"/>
                </a:lnTo>
                <a:lnTo>
                  <a:pt x="366489" y="245577"/>
                </a:lnTo>
                <a:lnTo>
                  <a:pt x="373154" y="193966"/>
                </a:lnTo>
                <a:lnTo>
                  <a:pt x="366489" y="142416"/>
                </a:lnTo>
                <a:lnTo>
                  <a:pt x="347682" y="96086"/>
                </a:lnTo>
                <a:lnTo>
                  <a:pt x="318511" y="56826"/>
                </a:lnTo>
                <a:lnTo>
                  <a:pt x="280750" y="26491"/>
                </a:lnTo>
                <a:lnTo>
                  <a:pt x="236183" y="6931"/>
                </a:lnTo>
                <a:lnTo>
                  <a:pt x="186584" y="0"/>
                </a:lnTo>
              </a:path>
            </a:pathLst>
          </a:custGeom>
          <a:solidFill>
            <a:srgbClr val="16C5C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328702" y="1686442"/>
            <a:ext cx="279260" cy="308029"/>
          </a:xfrm>
          <a:custGeom>
            <a:avLst/>
            <a:gdLst>
              <a:gd name="connsiteX0" fmla="*/ 144374 w 279260"/>
              <a:gd name="connsiteY0" fmla="*/ 0 h 308029"/>
              <a:gd name="connsiteX1" fmla="*/ 79026 w 279260"/>
              <a:gd name="connsiteY1" fmla="*/ 46040 h 308029"/>
              <a:gd name="connsiteX2" fmla="*/ 87462 w 279260"/>
              <a:gd name="connsiteY2" fmla="*/ 179708 h 308029"/>
              <a:gd name="connsiteX3" fmla="*/ 0 w 279260"/>
              <a:gd name="connsiteY3" fmla="*/ 257532 h 308029"/>
              <a:gd name="connsiteX4" fmla="*/ 41094 w 279260"/>
              <a:gd name="connsiteY4" fmla="*/ 300306 h 308029"/>
              <a:gd name="connsiteX5" fmla="*/ 93789 w 279260"/>
              <a:gd name="connsiteY5" fmla="*/ 308029 h 308029"/>
              <a:gd name="connsiteX6" fmla="*/ 148284 w 279260"/>
              <a:gd name="connsiteY6" fmla="*/ 299628 h 308029"/>
              <a:gd name="connsiteX7" fmla="*/ 196403 w 279260"/>
              <a:gd name="connsiteY7" fmla="*/ 276115 h 308029"/>
              <a:gd name="connsiteX8" fmla="*/ 235823 w 279260"/>
              <a:gd name="connsiteY8" fmla="*/ 240019 h 308029"/>
              <a:gd name="connsiteX9" fmla="*/ 264217 w 279260"/>
              <a:gd name="connsiteY9" fmla="*/ 193870 h 308029"/>
              <a:gd name="connsiteX10" fmla="*/ 279260 w 279260"/>
              <a:gd name="connsiteY10" fmla="*/ 140201 h 308029"/>
              <a:gd name="connsiteX11" fmla="*/ 144374 w 279260"/>
              <a:gd name="connsiteY11" fmla="*/ 0 h 30802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</a:cxnLst>
            <a:rect l="l" t="t" r="r" b="b"/>
            <a:pathLst>
              <a:path w="279260" h="308029">
                <a:moveTo>
                  <a:pt x="144374" y="0"/>
                </a:moveTo>
                <a:lnTo>
                  <a:pt x="79026" y="46040"/>
                </a:lnTo>
                <a:lnTo>
                  <a:pt x="87462" y="179708"/>
                </a:lnTo>
                <a:lnTo>
                  <a:pt x="0" y="257532"/>
                </a:lnTo>
                <a:lnTo>
                  <a:pt x="41094" y="300306"/>
                </a:lnTo>
                <a:lnTo>
                  <a:pt x="93789" y="308029"/>
                </a:lnTo>
                <a:lnTo>
                  <a:pt x="148284" y="299628"/>
                </a:lnTo>
                <a:lnTo>
                  <a:pt x="196403" y="276115"/>
                </a:lnTo>
                <a:lnTo>
                  <a:pt x="235823" y="240019"/>
                </a:lnTo>
                <a:lnTo>
                  <a:pt x="264217" y="193870"/>
                </a:lnTo>
                <a:lnTo>
                  <a:pt x="279260" y="140201"/>
                </a:lnTo>
                <a:lnTo>
                  <a:pt x="144374" y="0"/>
                </a:lnTo>
              </a:path>
            </a:pathLst>
          </a:custGeom>
          <a:solidFill>
            <a:srgbClr val="11969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300453" y="2478943"/>
            <a:ext cx="250507" cy="178965"/>
          </a:xfrm>
          <a:custGeom>
            <a:avLst/>
            <a:gdLst>
              <a:gd name="connsiteX0" fmla="*/ 128469 w 250507"/>
              <a:gd name="connsiteY0" fmla="*/ 0 h 178965"/>
              <a:gd name="connsiteX1" fmla="*/ 84789 w 250507"/>
              <a:gd name="connsiteY1" fmla="*/ 7722 h 178965"/>
              <a:gd name="connsiteX2" fmla="*/ 82220 w 250507"/>
              <a:gd name="connsiteY2" fmla="*/ 8909 h 178965"/>
              <a:gd name="connsiteX3" fmla="*/ 80943 w 250507"/>
              <a:gd name="connsiteY3" fmla="*/ 8909 h 178965"/>
              <a:gd name="connsiteX4" fmla="*/ 79650 w 250507"/>
              <a:gd name="connsiteY4" fmla="*/ 9949 h 178965"/>
              <a:gd name="connsiteX5" fmla="*/ 78373 w 250507"/>
              <a:gd name="connsiteY5" fmla="*/ 9949 h 178965"/>
              <a:gd name="connsiteX6" fmla="*/ 77081 w 250507"/>
              <a:gd name="connsiteY6" fmla="*/ 11138 h 178965"/>
              <a:gd name="connsiteX7" fmla="*/ 75804 w 250507"/>
              <a:gd name="connsiteY7" fmla="*/ 11138 h 178965"/>
              <a:gd name="connsiteX8" fmla="*/ 74512 w 250507"/>
              <a:gd name="connsiteY8" fmla="*/ 12177 h 178965"/>
              <a:gd name="connsiteX9" fmla="*/ 73235 w 250507"/>
              <a:gd name="connsiteY9" fmla="*/ 12177 h 178965"/>
              <a:gd name="connsiteX10" fmla="*/ 73235 w 250507"/>
              <a:gd name="connsiteY10" fmla="*/ 13366 h 178965"/>
              <a:gd name="connsiteX11" fmla="*/ 71943 w 250507"/>
              <a:gd name="connsiteY11" fmla="*/ 13366 h 178965"/>
              <a:gd name="connsiteX12" fmla="*/ 70666 w 250507"/>
              <a:gd name="connsiteY12" fmla="*/ 14405 h 178965"/>
              <a:gd name="connsiteX13" fmla="*/ 69373 w 250507"/>
              <a:gd name="connsiteY13" fmla="*/ 14405 h 178965"/>
              <a:gd name="connsiteX14" fmla="*/ 69373 w 250507"/>
              <a:gd name="connsiteY14" fmla="*/ 15594 h 178965"/>
              <a:gd name="connsiteX15" fmla="*/ 66804 w 250507"/>
              <a:gd name="connsiteY15" fmla="*/ 15594 h 178965"/>
              <a:gd name="connsiteX16" fmla="*/ 66804 w 250507"/>
              <a:gd name="connsiteY16" fmla="*/ 16634 h 178965"/>
              <a:gd name="connsiteX17" fmla="*/ 65526 w 250507"/>
              <a:gd name="connsiteY17" fmla="*/ 16634 h 178965"/>
              <a:gd name="connsiteX18" fmla="*/ 65526 w 250507"/>
              <a:gd name="connsiteY18" fmla="*/ 17821 h 178965"/>
              <a:gd name="connsiteX19" fmla="*/ 64235 w 250507"/>
              <a:gd name="connsiteY19" fmla="*/ 17821 h 178965"/>
              <a:gd name="connsiteX20" fmla="*/ 62957 w 250507"/>
              <a:gd name="connsiteY20" fmla="*/ 18861 h 178965"/>
              <a:gd name="connsiteX21" fmla="*/ 61664 w 250507"/>
              <a:gd name="connsiteY21" fmla="*/ 18861 h 178965"/>
              <a:gd name="connsiteX22" fmla="*/ 61664 w 250507"/>
              <a:gd name="connsiteY22" fmla="*/ 20048 h 178965"/>
              <a:gd name="connsiteX23" fmla="*/ 60387 w 250507"/>
              <a:gd name="connsiteY23" fmla="*/ 20048 h 178965"/>
              <a:gd name="connsiteX24" fmla="*/ 59095 w 250507"/>
              <a:gd name="connsiteY24" fmla="*/ 21088 h 178965"/>
              <a:gd name="connsiteX25" fmla="*/ 57818 w 250507"/>
              <a:gd name="connsiteY25" fmla="*/ 22277 h 178965"/>
              <a:gd name="connsiteX26" fmla="*/ 56526 w 250507"/>
              <a:gd name="connsiteY26" fmla="*/ 22277 h 178965"/>
              <a:gd name="connsiteX27" fmla="*/ 56526 w 250507"/>
              <a:gd name="connsiteY27" fmla="*/ 23316 h 178965"/>
              <a:gd name="connsiteX28" fmla="*/ 55249 w 250507"/>
              <a:gd name="connsiteY28" fmla="*/ 23316 h 178965"/>
              <a:gd name="connsiteX29" fmla="*/ 55249 w 250507"/>
              <a:gd name="connsiteY29" fmla="*/ 24505 h 178965"/>
              <a:gd name="connsiteX30" fmla="*/ 53957 w 250507"/>
              <a:gd name="connsiteY30" fmla="*/ 24505 h 178965"/>
              <a:gd name="connsiteX31" fmla="*/ 53957 w 250507"/>
              <a:gd name="connsiteY31" fmla="*/ 25544 h 178965"/>
              <a:gd name="connsiteX32" fmla="*/ 52679 w 250507"/>
              <a:gd name="connsiteY32" fmla="*/ 25544 h 178965"/>
              <a:gd name="connsiteX33" fmla="*/ 52679 w 250507"/>
              <a:gd name="connsiteY33" fmla="*/ 26733 h 178965"/>
              <a:gd name="connsiteX34" fmla="*/ 41155 w 250507"/>
              <a:gd name="connsiteY34" fmla="*/ 37674 h 178965"/>
              <a:gd name="connsiteX35" fmla="*/ 31799 w 250507"/>
              <a:gd name="connsiteY35" fmla="*/ 50440 h 178965"/>
              <a:gd name="connsiteX36" fmla="*/ 24854 w 250507"/>
              <a:gd name="connsiteY36" fmla="*/ 64681 h 178965"/>
              <a:gd name="connsiteX37" fmla="*/ 20555 w 250507"/>
              <a:gd name="connsiteY37" fmla="*/ 80050 h 178965"/>
              <a:gd name="connsiteX38" fmla="*/ 0 w 250507"/>
              <a:gd name="connsiteY38" fmla="*/ 178965 h 178965"/>
              <a:gd name="connsiteX39" fmla="*/ 250507 w 250507"/>
              <a:gd name="connsiteY39" fmla="*/ 178965 h 178965"/>
              <a:gd name="connsiteX40" fmla="*/ 249160 w 250507"/>
              <a:gd name="connsiteY40" fmla="*/ 168866 h 178965"/>
              <a:gd name="connsiteX41" fmla="*/ 128469 w 250507"/>
              <a:gd name="connsiteY41" fmla="*/ 168866 h 178965"/>
              <a:gd name="connsiteX42" fmla="*/ 95170 w 250507"/>
              <a:gd name="connsiteY42" fmla="*/ 163187 h 178965"/>
              <a:gd name="connsiteX43" fmla="*/ 68252 w 250507"/>
              <a:gd name="connsiteY43" fmla="*/ 147609 h 178965"/>
              <a:gd name="connsiteX44" fmla="*/ 50244 w 250507"/>
              <a:gd name="connsiteY44" fmla="*/ 124316 h 178965"/>
              <a:gd name="connsiteX45" fmla="*/ 43679 w 250507"/>
              <a:gd name="connsiteY45" fmla="*/ 95497 h 178965"/>
              <a:gd name="connsiteX46" fmla="*/ 43679 w 250507"/>
              <a:gd name="connsiteY46" fmla="*/ 90002 h 178965"/>
              <a:gd name="connsiteX47" fmla="*/ 44972 w 250507"/>
              <a:gd name="connsiteY47" fmla="*/ 83319 h 178965"/>
              <a:gd name="connsiteX48" fmla="*/ 46249 w 250507"/>
              <a:gd name="connsiteY48" fmla="*/ 77823 h 178965"/>
              <a:gd name="connsiteX49" fmla="*/ 148069 w 250507"/>
              <a:gd name="connsiteY49" fmla="*/ 77823 h 178965"/>
              <a:gd name="connsiteX50" fmla="*/ 150301 w 250507"/>
              <a:gd name="connsiteY50" fmla="*/ 65495 h 178965"/>
              <a:gd name="connsiteX51" fmla="*/ 232970 w 250507"/>
              <a:gd name="connsiteY51" fmla="*/ 65495 h 178965"/>
              <a:gd name="connsiteX52" fmla="*/ 232521 w 250507"/>
              <a:gd name="connsiteY52" fmla="*/ 64457 h 178965"/>
              <a:gd name="connsiteX53" fmla="*/ 217163 w 250507"/>
              <a:gd name="connsiteY53" fmla="*/ 38469 h 178965"/>
              <a:gd name="connsiteX54" fmla="*/ 193500 w 250507"/>
              <a:gd name="connsiteY54" fmla="*/ 18081 h 178965"/>
              <a:gd name="connsiteX55" fmla="*/ 163333 w 250507"/>
              <a:gd name="connsiteY55" fmla="*/ 4765 h 178965"/>
              <a:gd name="connsiteX56" fmla="*/ 128469 w 250507"/>
              <a:gd name="connsiteY56" fmla="*/ 0 h 17896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  <a:cxn ang="25">
                <a:pos x="connsiteX25" y="connsiteY25"/>
              </a:cxn>
              <a:cxn ang="26">
                <a:pos x="connsiteX26" y="connsiteY26"/>
              </a:cxn>
              <a:cxn ang="27">
                <a:pos x="connsiteX27" y="connsiteY27"/>
              </a:cxn>
              <a:cxn ang="28">
                <a:pos x="connsiteX28" y="connsiteY28"/>
              </a:cxn>
              <a:cxn ang="29">
                <a:pos x="connsiteX29" y="connsiteY29"/>
              </a:cxn>
              <a:cxn ang="30">
                <a:pos x="connsiteX30" y="connsiteY30"/>
              </a:cxn>
              <a:cxn ang="31">
                <a:pos x="connsiteX31" y="connsiteY31"/>
              </a:cxn>
              <a:cxn ang="32">
                <a:pos x="connsiteX32" y="connsiteY32"/>
              </a:cxn>
              <a:cxn ang="33">
                <a:pos x="connsiteX33" y="connsiteY33"/>
              </a:cxn>
              <a:cxn ang="34">
                <a:pos x="connsiteX34" y="connsiteY34"/>
              </a:cxn>
              <a:cxn ang="35">
                <a:pos x="connsiteX35" y="connsiteY35"/>
              </a:cxn>
              <a:cxn ang="36">
                <a:pos x="connsiteX36" y="connsiteY36"/>
              </a:cxn>
              <a:cxn ang="37">
                <a:pos x="connsiteX37" y="connsiteY37"/>
              </a:cxn>
              <a:cxn ang="38">
                <a:pos x="connsiteX38" y="connsiteY38"/>
              </a:cxn>
              <a:cxn ang="39">
                <a:pos x="connsiteX39" y="connsiteY39"/>
              </a:cxn>
              <a:cxn ang="40">
                <a:pos x="connsiteX40" y="connsiteY40"/>
              </a:cxn>
              <a:cxn ang="41">
                <a:pos x="connsiteX41" y="connsiteY41"/>
              </a:cxn>
              <a:cxn ang="42">
                <a:pos x="connsiteX42" y="connsiteY42"/>
              </a:cxn>
              <a:cxn ang="43">
                <a:pos x="connsiteX43" y="connsiteY43"/>
              </a:cxn>
              <a:cxn ang="44">
                <a:pos x="connsiteX44" y="connsiteY44"/>
              </a:cxn>
              <a:cxn ang="45">
                <a:pos x="connsiteX45" y="connsiteY45"/>
              </a:cxn>
              <a:cxn ang="46">
                <a:pos x="connsiteX46" y="connsiteY46"/>
              </a:cxn>
              <a:cxn ang="47">
                <a:pos x="connsiteX47" y="connsiteY47"/>
              </a:cxn>
              <a:cxn ang="48">
                <a:pos x="connsiteX48" y="connsiteY48"/>
              </a:cxn>
              <a:cxn ang="49">
                <a:pos x="connsiteX49" y="connsiteY49"/>
              </a:cxn>
              <a:cxn ang="50">
                <a:pos x="connsiteX50" y="connsiteY50"/>
              </a:cxn>
              <a:cxn ang="51">
                <a:pos x="connsiteX51" y="connsiteY51"/>
              </a:cxn>
              <a:cxn ang="52">
                <a:pos x="connsiteX52" y="connsiteY52"/>
              </a:cxn>
              <a:cxn ang="53">
                <a:pos x="connsiteX53" y="connsiteY53"/>
              </a:cxn>
              <a:cxn ang="54">
                <a:pos x="connsiteX54" y="connsiteY54"/>
              </a:cxn>
              <a:cxn ang="55">
                <a:pos x="connsiteX55" y="connsiteY55"/>
              </a:cxn>
              <a:cxn ang="56">
                <a:pos x="connsiteX56" y="connsiteY56"/>
              </a:cxn>
            </a:cxnLst>
            <a:rect l="l" t="t" r="r" b="b"/>
            <a:pathLst>
              <a:path w="250507" h="178965">
                <a:moveTo>
                  <a:pt x="128469" y="0"/>
                </a:moveTo>
                <a:lnTo>
                  <a:pt x="84789" y="7722"/>
                </a:lnTo>
                <a:lnTo>
                  <a:pt x="82220" y="8909"/>
                </a:lnTo>
                <a:lnTo>
                  <a:pt x="80943" y="8909"/>
                </a:lnTo>
                <a:lnTo>
                  <a:pt x="79650" y="9949"/>
                </a:lnTo>
                <a:lnTo>
                  <a:pt x="78373" y="9949"/>
                </a:lnTo>
                <a:lnTo>
                  <a:pt x="77081" y="11138"/>
                </a:lnTo>
                <a:lnTo>
                  <a:pt x="75804" y="11138"/>
                </a:lnTo>
                <a:lnTo>
                  <a:pt x="74512" y="12177"/>
                </a:lnTo>
                <a:lnTo>
                  <a:pt x="73235" y="12177"/>
                </a:lnTo>
                <a:lnTo>
                  <a:pt x="73235" y="13366"/>
                </a:lnTo>
                <a:lnTo>
                  <a:pt x="71943" y="13366"/>
                </a:lnTo>
                <a:lnTo>
                  <a:pt x="70666" y="14405"/>
                </a:lnTo>
                <a:lnTo>
                  <a:pt x="69373" y="14405"/>
                </a:lnTo>
                <a:lnTo>
                  <a:pt x="69373" y="15594"/>
                </a:lnTo>
                <a:lnTo>
                  <a:pt x="66804" y="15594"/>
                </a:lnTo>
                <a:lnTo>
                  <a:pt x="66804" y="16634"/>
                </a:lnTo>
                <a:lnTo>
                  <a:pt x="65526" y="16634"/>
                </a:lnTo>
                <a:lnTo>
                  <a:pt x="65526" y="17821"/>
                </a:lnTo>
                <a:lnTo>
                  <a:pt x="64235" y="17821"/>
                </a:lnTo>
                <a:lnTo>
                  <a:pt x="62957" y="18861"/>
                </a:lnTo>
                <a:lnTo>
                  <a:pt x="61664" y="18861"/>
                </a:lnTo>
                <a:lnTo>
                  <a:pt x="61664" y="20048"/>
                </a:lnTo>
                <a:lnTo>
                  <a:pt x="60387" y="20048"/>
                </a:lnTo>
                <a:lnTo>
                  <a:pt x="59095" y="21088"/>
                </a:lnTo>
                <a:lnTo>
                  <a:pt x="57818" y="22277"/>
                </a:lnTo>
                <a:lnTo>
                  <a:pt x="56526" y="22277"/>
                </a:lnTo>
                <a:lnTo>
                  <a:pt x="56526" y="23316"/>
                </a:lnTo>
                <a:lnTo>
                  <a:pt x="55249" y="23316"/>
                </a:lnTo>
                <a:lnTo>
                  <a:pt x="55249" y="24505"/>
                </a:lnTo>
                <a:lnTo>
                  <a:pt x="53957" y="24505"/>
                </a:lnTo>
                <a:lnTo>
                  <a:pt x="53957" y="25544"/>
                </a:lnTo>
                <a:lnTo>
                  <a:pt x="52679" y="25544"/>
                </a:lnTo>
                <a:lnTo>
                  <a:pt x="52679" y="26733"/>
                </a:lnTo>
                <a:lnTo>
                  <a:pt x="41155" y="37674"/>
                </a:lnTo>
                <a:lnTo>
                  <a:pt x="31799" y="50440"/>
                </a:lnTo>
                <a:lnTo>
                  <a:pt x="24854" y="64681"/>
                </a:lnTo>
                <a:lnTo>
                  <a:pt x="20555" y="80050"/>
                </a:lnTo>
                <a:lnTo>
                  <a:pt x="0" y="178965"/>
                </a:lnTo>
                <a:lnTo>
                  <a:pt x="250507" y="178965"/>
                </a:lnTo>
                <a:lnTo>
                  <a:pt x="249160" y="168866"/>
                </a:lnTo>
                <a:lnTo>
                  <a:pt x="128469" y="168866"/>
                </a:lnTo>
                <a:lnTo>
                  <a:pt x="95170" y="163187"/>
                </a:lnTo>
                <a:lnTo>
                  <a:pt x="68252" y="147609"/>
                </a:lnTo>
                <a:lnTo>
                  <a:pt x="50244" y="124316"/>
                </a:lnTo>
                <a:lnTo>
                  <a:pt x="43679" y="95497"/>
                </a:lnTo>
                <a:lnTo>
                  <a:pt x="43679" y="90002"/>
                </a:lnTo>
                <a:lnTo>
                  <a:pt x="44972" y="83319"/>
                </a:lnTo>
                <a:lnTo>
                  <a:pt x="46249" y="77823"/>
                </a:lnTo>
                <a:lnTo>
                  <a:pt x="148069" y="77823"/>
                </a:lnTo>
                <a:lnTo>
                  <a:pt x="150301" y="65495"/>
                </a:lnTo>
                <a:lnTo>
                  <a:pt x="232970" y="65495"/>
                </a:lnTo>
                <a:lnTo>
                  <a:pt x="232521" y="64457"/>
                </a:lnTo>
                <a:lnTo>
                  <a:pt x="217163" y="38469"/>
                </a:lnTo>
                <a:lnTo>
                  <a:pt x="193500" y="18081"/>
                </a:lnTo>
                <a:lnTo>
                  <a:pt x="163333" y="4765"/>
                </a:lnTo>
                <a:lnTo>
                  <a:pt x="128469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428922" y="2613352"/>
            <a:ext cx="120691" cy="34456"/>
          </a:xfrm>
          <a:custGeom>
            <a:avLst/>
            <a:gdLst>
              <a:gd name="connsiteX0" fmla="*/ 116095 w 120691"/>
              <a:gd name="connsiteY0" fmla="*/ 0 h 34456"/>
              <a:gd name="connsiteX1" fmla="*/ 70650 w 120691"/>
              <a:gd name="connsiteY1" fmla="*/ 0 h 34456"/>
              <a:gd name="connsiteX2" fmla="*/ 57800 w 120691"/>
              <a:gd name="connsiteY2" fmla="*/ 14279 h 34456"/>
              <a:gd name="connsiteX3" fmla="*/ 41101 w 120691"/>
              <a:gd name="connsiteY3" fmla="*/ 25135 h 34456"/>
              <a:gd name="connsiteX4" fmla="*/ 21513 w 120691"/>
              <a:gd name="connsiteY4" fmla="*/ 32037 h 34456"/>
              <a:gd name="connsiteX5" fmla="*/ 0 w 120691"/>
              <a:gd name="connsiteY5" fmla="*/ 34456 h 34456"/>
              <a:gd name="connsiteX6" fmla="*/ 120691 w 120691"/>
              <a:gd name="connsiteY6" fmla="*/ 34456 h 34456"/>
              <a:gd name="connsiteX7" fmla="*/ 116095 w 120691"/>
              <a:gd name="connsiteY7" fmla="*/ 0 h 3445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120691" h="34456">
                <a:moveTo>
                  <a:pt x="116095" y="0"/>
                </a:moveTo>
                <a:lnTo>
                  <a:pt x="70650" y="0"/>
                </a:lnTo>
                <a:lnTo>
                  <a:pt x="57800" y="14279"/>
                </a:lnTo>
                <a:lnTo>
                  <a:pt x="41101" y="25135"/>
                </a:lnTo>
                <a:lnTo>
                  <a:pt x="21513" y="32037"/>
                </a:lnTo>
                <a:lnTo>
                  <a:pt x="0" y="34456"/>
                </a:lnTo>
                <a:lnTo>
                  <a:pt x="120691" y="34456"/>
                </a:lnTo>
                <a:lnTo>
                  <a:pt x="11609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422492" y="2618996"/>
            <a:ext cx="60372" cy="17673"/>
          </a:xfrm>
          <a:custGeom>
            <a:avLst/>
            <a:gdLst>
              <a:gd name="connsiteX0" fmla="*/ 29555 w 60372"/>
              <a:gd name="connsiteY0" fmla="*/ 0 h 17673"/>
              <a:gd name="connsiteX1" fmla="*/ 3861 w 60372"/>
              <a:gd name="connsiteY1" fmla="*/ 0 h 17673"/>
              <a:gd name="connsiteX2" fmla="*/ 0 w 60372"/>
              <a:gd name="connsiteY2" fmla="*/ 3267 h 17673"/>
              <a:gd name="connsiteX3" fmla="*/ 0 w 60372"/>
              <a:gd name="connsiteY3" fmla="*/ 14406 h 17673"/>
              <a:gd name="connsiteX4" fmla="*/ 3861 w 60372"/>
              <a:gd name="connsiteY4" fmla="*/ 17673 h 17673"/>
              <a:gd name="connsiteX5" fmla="*/ 29555 w 60372"/>
              <a:gd name="connsiteY5" fmla="*/ 17673 h 17673"/>
              <a:gd name="connsiteX6" fmla="*/ 34693 w 60372"/>
              <a:gd name="connsiteY6" fmla="*/ 15445 h 17673"/>
              <a:gd name="connsiteX7" fmla="*/ 34693 w 60372"/>
              <a:gd name="connsiteY7" fmla="*/ 10989 h 17673"/>
              <a:gd name="connsiteX8" fmla="*/ 43679 w 60372"/>
              <a:gd name="connsiteY8" fmla="*/ 9949 h 17673"/>
              <a:gd name="connsiteX9" fmla="*/ 52679 w 60372"/>
              <a:gd name="connsiteY9" fmla="*/ 7721 h 17673"/>
              <a:gd name="connsiteX10" fmla="*/ 60372 w 60372"/>
              <a:gd name="connsiteY10" fmla="*/ 4454 h 17673"/>
              <a:gd name="connsiteX11" fmla="*/ 34693 w 60372"/>
              <a:gd name="connsiteY11" fmla="*/ 4454 h 17673"/>
              <a:gd name="connsiteX12" fmla="*/ 29555 w 60372"/>
              <a:gd name="connsiteY12" fmla="*/ 0 h 1767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</a:cxnLst>
            <a:rect l="l" t="t" r="r" b="b"/>
            <a:pathLst>
              <a:path w="60372" h="17673">
                <a:moveTo>
                  <a:pt x="29555" y="0"/>
                </a:moveTo>
                <a:lnTo>
                  <a:pt x="3861" y="0"/>
                </a:lnTo>
                <a:lnTo>
                  <a:pt x="0" y="3267"/>
                </a:lnTo>
                <a:lnTo>
                  <a:pt x="0" y="14406"/>
                </a:lnTo>
                <a:lnTo>
                  <a:pt x="3861" y="17673"/>
                </a:lnTo>
                <a:lnTo>
                  <a:pt x="29555" y="17673"/>
                </a:lnTo>
                <a:lnTo>
                  <a:pt x="34693" y="15445"/>
                </a:lnTo>
                <a:lnTo>
                  <a:pt x="34693" y="10989"/>
                </a:lnTo>
                <a:lnTo>
                  <a:pt x="43679" y="9949"/>
                </a:lnTo>
                <a:lnTo>
                  <a:pt x="52679" y="7721"/>
                </a:lnTo>
                <a:lnTo>
                  <a:pt x="60372" y="4454"/>
                </a:lnTo>
                <a:lnTo>
                  <a:pt x="34693" y="4454"/>
                </a:lnTo>
                <a:lnTo>
                  <a:pt x="2955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457186" y="2564488"/>
            <a:ext cx="87832" cy="58961"/>
          </a:xfrm>
          <a:custGeom>
            <a:avLst/>
            <a:gdLst>
              <a:gd name="connsiteX0" fmla="*/ 81347 w 87832"/>
              <a:gd name="connsiteY0" fmla="*/ 0 h 58961"/>
              <a:gd name="connsiteX1" fmla="*/ 55234 w 87832"/>
              <a:gd name="connsiteY1" fmla="*/ 0 h 58961"/>
              <a:gd name="connsiteX2" fmla="*/ 55234 w 87832"/>
              <a:gd name="connsiteY2" fmla="*/ 3417 h 58961"/>
              <a:gd name="connsiteX3" fmla="*/ 56512 w 87832"/>
              <a:gd name="connsiteY3" fmla="*/ 6684 h 58961"/>
              <a:gd name="connsiteX4" fmla="*/ 56512 w 87832"/>
              <a:gd name="connsiteY4" fmla="*/ 16634 h 58961"/>
              <a:gd name="connsiteX5" fmla="*/ 21832 w 87832"/>
              <a:gd name="connsiteY5" fmla="*/ 52279 h 58961"/>
              <a:gd name="connsiteX6" fmla="*/ 15416 w 87832"/>
              <a:gd name="connsiteY6" fmla="*/ 55547 h 58961"/>
              <a:gd name="connsiteX7" fmla="*/ 7707 w 87832"/>
              <a:gd name="connsiteY7" fmla="*/ 57774 h 58961"/>
              <a:gd name="connsiteX8" fmla="*/ 0 w 87832"/>
              <a:gd name="connsiteY8" fmla="*/ 58961 h 58961"/>
              <a:gd name="connsiteX9" fmla="*/ 25678 w 87832"/>
              <a:gd name="connsiteY9" fmla="*/ 58961 h 58961"/>
              <a:gd name="connsiteX10" fmla="*/ 32110 w 87832"/>
              <a:gd name="connsiteY10" fmla="*/ 55547 h 58961"/>
              <a:gd name="connsiteX11" fmla="*/ 37249 w 87832"/>
              <a:gd name="connsiteY11" fmla="*/ 53318 h 58961"/>
              <a:gd name="connsiteX12" fmla="*/ 42387 w 87832"/>
              <a:gd name="connsiteY12" fmla="*/ 48863 h 58961"/>
              <a:gd name="connsiteX13" fmla="*/ 87832 w 87832"/>
              <a:gd name="connsiteY13" fmla="*/ 48863 h 58961"/>
              <a:gd name="connsiteX14" fmla="*/ 81347 w 87832"/>
              <a:gd name="connsiteY14" fmla="*/ 0 h 5896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</a:cxnLst>
            <a:rect l="l" t="t" r="r" b="b"/>
            <a:pathLst>
              <a:path w="87832" h="58961">
                <a:moveTo>
                  <a:pt x="81347" y="0"/>
                </a:moveTo>
                <a:lnTo>
                  <a:pt x="55234" y="0"/>
                </a:lnTo>
                <a:lnTo>
                  <a:pt x="55234" y="3417"/>
                </a:lnTo>
                <a:lnTo>
                  <a:pt x="56512" y="6684"/>
                </a:lnTo>
                <a:lnTo>
                  <a:pt x="56512" y="16634"/>
                </a:lnTo>
                <a:lnTo>
                  <a:pt x="21832" y="52279"/>
                </a:lnTo>
                <a:lnTo>
                  <a:pt x="15416" y="55547"/>
                </a:lnTo>
                <a:lnTo>
                  <a:pt x="7707" y="57774"/>
                </a:lnTo>
                <a:lnTo>
                  <a:pt x="0" y="58961"/>
                </a:lnTo>
                <a:lnTo>
                  <a:pt x="25678" y="58961"/>
                </a:lnTo>
                <a:lnTo>
                  <a:pt x="32110" y="55547"/>
                </a:lnTo>
                <a:lnTo>
                  <a:pt x="37249" y="53318"/>
                </a:lnTo>
                <a:lnTo>
                  <a:pt x="42387" y="48863"/>
                </a:lnTo>
                <a:lnTo>
                  <a:pt x="87832" y="48863"/>
                </a:lnTo>
                <a:lnTo>
                  <a:pt x="81347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345425" y="2556766"/>
            <a:ext cx="103097" cy="8911"/>
          </a:xfrm>
          <a:custGeom>
            <a:avLst/>
            <a:gdLst>
              <a:gd name="connsiteX0" fmla="*/ 103097 w 103097"/>
              <a:gd name="connsiteY0" fmla="*/ 0 h 8911"/>
              <a:gd name="connsiteX1" fmla="*/ 1277 w 103097"/>
              <a:gd name="connsiteY1" fmla="*/ 0 h 8911"/>
              <a:gd name="connsiteX2" fmla="*/ 1277 w 103097"/>
              <a:gd name="connsiteY2" fmla="*/ 4454 h 8911"/>
              <a:gd name="connsiteX3" fmla="*/ 0 w 103097"/>
              <a:gd name="connsiteY3" fmla="*/ 7721 h 8911"/>
              <a:gd name="connsiteX4" fmla="*/ 101483 w 103097"/>
              <a:gd name="connsiteY4" fmla="*/ 8911 h 8911"/>
              <a:gd name="connsiteX5" fmla="*/ 103097 w 103097"/>
              <a:gd name="connsiteY5" fmla="*/ 0 h 891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103097" h="8911">
                <a:moveTo>
                  <a:pt x="103097" y="0"/>
                </a:moveTo>
                <a:lnTo>
                  <a:pt x="1277" y="0"/>
                </a:lnTo>
                <a:lnTo>
                  <a:pt x="1277" y="4454"/>
                </a:lnTo>
                <a:lnTo>
                  <a:pt x="0" y="7721"/>
                </a:lnTo>
                <a:lnTo>
                  <a:pt x="101483" y="8911"/>
                </a:lnTo>
                <a:lnTo>
                  <a:pt x="103097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450755" y="2544438"/>
            <a:ext cx="87778" cy="21239"/>
          </a:xfrm>
          <a:custGeom>
            <a:avLst/>
            <a:gdLst>
              <a:gd name="connsiteX0" fmla="*/ 82669 w 87778"/>
              <a:gd name="connsiteY0" fmla="*/ 0 h 21239"/>
              <a:gd name="connsiteX1" fmla="*/ 0 w 87778"/>
              <a:gd name="connsiteY1" fmla="*/ 0 h 21239"/>
              <a:gd name="connsiteX2" fmla="*/ 9000 w 87778"/>
              <a:gd name="connsiteY2" fmla="*/ 21239 h 21239"/>
              <a:gd name="connsiteX3" fmla="*/ 61664 w 87778"/>
              <a:gd name="connsiteY3" fmla="*/ 20050 h 21239"/>
              <a:gd name="connsiteX4" fmla="*/ 87778 w 87778"/>
              <a:gd name="connsiteY4" fmla="*/ 20050 h 21239"/>
              <a:gd name="connsiteX5" fmla="*/ 87358 w 87778"/>
              <a:gd name="connsiteY5" fmla="*/ 16782 h 21239"/>
              <a:gd name="connsiteX6" fmla="*/ 86067 w 87778"/>
              <a:gd name="connsiteY6" fmla="*/ 7871 h 21239"/>
              <a:gd name="connsiteX7" fmla="*/ 82669 w 87778"/>
              <a:gd name="connsiteY7" fmla="*/ 0 h 212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87778" h="21239">
                <a:moveTo>
                  <a:pt x="82669" y="0"/>
                </a:moveTo>
                <a:lnTo>
                  <a:pt x="0" y="0"/>
                </a:lnTo>
                <a:lnTo>
                  <a:pt x="9000" y="21239"/>
                </a:lnTo>
                <a:lnTo>
                  <a:pt x="61664" y="20050"/>
                </a:lnTo>
                <a:lnTo>
                  <a:pt x="87778" y="20050"/>
                </a:lnTo>
                <a:lnTo>
                  <a:pt x="87358" y="16782"/>
                </a:lnTo>
                <a:lnTo>
                  <a:pt x="86067" y="7871"/>
                </a:lnTo>
                <a:lnTo>
                  <a:pt x="82669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91468" y="2661175"/>
            <a:ext cx="271048" cy="116734"/>
          </a:xfrm>
          <a:custGeom>
            <a:avLst/>
            <a:gdLst>
              <a:gd name="connsiteX0" fmla="*/ 95066 w 271048"/>
              <a:gd name="connsiteY0" fmla="*/ 0 h 116734"/>
              <a:gd name="connsiteX1" fmla="*/ 58349 w 271048"/>
              <a:gd name="connsiteY1" fmla="*/ 17591 h 116734"/>
              <a:gd name="connsiteX2" fmla="*/ 28741 w 271048"/>
              <a:gd name="connsiteY2" fmla="*/ 44164 h 116734"/>
              <a:gd name="connsiteX3" fmla="*/ 8529 w 271048"/>
              <a:gd name="connsiteY3" fmla="*/ 77839 h 116734"/>
              <a:gd name="connsiteX4" fmla="*/ 0 w 271048"/>
              <a:gd name="connsiteY4" fmla="*/ 116734 h 116734"/>
              <a:gd name="connsiteX5" fmla="*/ 271048 w 271048"/>
              <a:gd name="connsiteY5" fmla="*/ 116734 h 116734"/>
              <a:gd name="connsiteX6" fmla="*/ 262697 w 271048"/>
              <a:gd name="connsiteY6" fmla="*/ 77692 h 116734"/>
              <a:gd name="connsiteX7" fmla="*/ 243015 w 271048"/>
              <a:gd name="connsiteY7" fmla="*/ 44164 h 116734"/>
              <a:gd name="connsiteX8" fmla="*/ 136009 w 271048"/>
              <a:gd name="connsiteY8" fmla="*/ 44164 h 116734"/>
              <a:gd name="connsiteX9" fmla="*/ 108250 w 271048"/>
              <a:gd name="connsiteY9" fmla="*/ 33436 h 116734"/>
              <a:gd name="connsiteX10" fmla="*/ 95066 w 271048"/>
              <a:gd name="connsiteY10" fmla="*/ 0 h 1167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</a:cxnLst>
            <a:rect l="l" t="t" r="r" b="b"/>
            <a:pathLst>
              <a:path w="271048" h="116734">
                <a:moveTo>
                  <a:pt x="95066" y="0"/>
                </a:moveTo>
                <a:lnTo>
                  <a:pt x="58349" y="17591"/>
                </a:lnTo>
                <a:lnTo>
                  <a:pt x="28741" y="44164"/>
                </a:lnTo>
                <a:lnTo>
                  <a:pt x="8529" y="77839"/>
                </a:lnTo>
                <a:lnTo>
                  <a:pt x="0" y="116734"/>
                </a:lnTo>
                <a:lnTo>
                  <a:pt x="271048" y="116734"/>
                </a:lnTo>
                <a:lnTo>
                  <a:pt x="262697" y="77692"/>
                </a:lnTo>
                <a:lnTo>
                  <a:pt x="243015" y="44164"/>
                </a:lnTo>
                <a:lnTo>
                  <a:pt x="136009" y="44164"/>
                </a:lnTo>
                <a:lnTo>
                  <a:pt x="108250" y="33436"/>
                </a:lnTo>
                <a:lnTo>
                  <a:pt x="95066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427478" y="2661175"/>
            <a:ext cx="107005" cy="44165"/>
          </a:xfrm>
          <a:custGeom>
            <a:avLst/>
            <a:gdLst>
              <a:gd name="connsiteX0" fmla="*/ 39985 w 107005"/>
              <a:gd name="connsiteY0" fmla="*/ 0 h 44165"/>
              <a:gd name="connsiteX1" fmla="*/ 27519 w 107005"/>
              <a:gd name="connsiteY1" fmla="*/ 32810 h 44165"/>
              <a:gd name="connsiteX2" fmla="*/ 0 w 107005"/>
              <a:gd name="connsiteY2" fmla="*/ 44164 h 44165"/>
              <a:gd name="connsiteX3" fmla="*/ 107005 w 107005"/>
              <a:gd name="connsiteY3" fmla="*/ 44164 h 44165"/>
              <a:gd name="connsiteX4" fmla="*/ 106776 w 107005"/>
              <a:gd name="connsiteY4" fmla="*/ 43775 h 44165"/>
              <a:gd name="connsiteX5" fmla="*/ 77232 w 107005"/>
              <a:gd name="connsiteY5" fmla="*/ 17153 h 44165"/>
              <a:gd name="connsiteX6" fmla="*/ 39985 w 107005"/>
              <a:gd name="connsiteY6" fmla="*/ 0 h 4416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107005" h="44165">
                <a:moveTo>
                  <a:pt x="39985" y="0"/>
                </a:moveTo>
                <a:lnTo>
                  <a:pt x="27519" y="32810"/>
                </a:lnTo>
                <a:lnTo>
                  <a:pt x="0" y="44164"/>
                </a:lnTo>
                <a:lnTo>
                  <a:pt x="107005" y="44164"/>
                </a:lnTo>
                <a:lnTo>
                  <a:pt x="106776" y="43775"/>
                </a:lnTo>
                <a:lnTo>
                  <a:pt x="77232" y="17153"/>
                </a:lnTo>
                <a:lnTo>
                  <a:pt x="3998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180079" y="3984633"/>
            <a:ext cx="373154" cy="387934"/>
          </a:xfrm>
          <a:custGeom>
            <a:avLst/>
            <a:gdLst>
              <a:gd name="connsiteX0" fmla="*/ 186584 w 373154"/>
              <a:gd name="connsiteY0" fmla="*/ 0 h 387934"/>
              <a:gd name="connsiteX1" fmla="*/ 136979 w 373154"/>
              <a:gd name="connsiteY1" fmla="*/ 6920 h 387934"/>
              <a:gd name="connsiteX2" fmla="*/ 92407 w 373154"/>
              <a:gd name="connsiteY2" fmla="*/ 26457 h 387934"/>
              <a:gd name="connsiteX3" fmla="*/ 54645 w 373154"/>
              <a:gd name="connsiteY3" fmla="*/ 56770 h 387934"/>
              <a:gd name="connsiteX4" fmla="*/ 25471 w 373154"/>
              <a:gd name="connsiteY4" fmla="*/ 96019 h 387934"/>
              <a:gd name="connsiteX5" fmla="*/ 6663 w 373154"/>
              <a:gd name="connsiteY5" fmla="*/ 142364 h 387934"/>
              <a:gd name="connsiteX6" fmla="*/ 0 w 373154"/>
              <a:gd name="connsiteY6" fmla="*/ 193966 h 387934"/>
              <a:gd name="connsiteX7" fmla="*/ 6663 w 373154"/>
              <a:gd name="connsiteY7" fmla="*/ 245516 h 387934"/>
              <a:gd name="connsiteX8" fmla="*/ 25471 w 373154"/>
              <a:gd name="connsiteY8" fmla="*/ 291846 h 387934"/>
              <a:gd name="connsiteX9" fmla="*/ 54645 w 373154"/>
              <a:gd name="connsiteY9" fmla="*/ 331105 h 387934"/>
              <a:gd name="connsiteX10" fmla="*/ 92407 w 373154"/>
              <a:gd name="connsiteY10" fmla="*/ 361441 h 387934"/>
              <a:gd name="connsiteX11" fmla="*/ 136979 w 373154"/>
              <a:gd name="connsiteY11" fmla="*/ 381001 h 387934"/>
              <a:gd name="connsiteX12" fmla="*/ 186584 w 373154"/>
              <a:gd name="connsiteY12" fmla="*/ 387933 h 387934"/>
              <a:gd name="connsiteX13" fmla="*/ 236183 w 373154"/>
              <a:gd name="connsiteY13" fmla="*/ 381001 h 387934"/>
              <a:gd name="connsiteX14" fmla="*/ 280750 w 373154"/>
              <a:gd name="connsiteY14" fmla="*/ 361441 h 387934"/>
              <a:gd name="connsiteX15" fmla="*/ 318511 w 373154"/>
              <a:gd name="connsiteY15" fmla="*/ 331105 h 387934"/>
              <a:gd name="connsiteX16" fmla="*/ 347682 w 373154"/>
              <a:gd name="connsiteY16" fmla="*/ 291846 h 387934"/>
              <a:gd name="connsiteX17" fmla="*/ 366489 w 373154"/>
              <a:gd name="connsiteY17" fmla="*/ 245516 h 387934"/>
              <a:gd name="connsiteX18" fmla="*/ 373154 w 373154"/>
              <a:gd name="connsiteY18" fmla="*/ 193966 h 387934"/>
              <a:gd name="connsiteX19" fmla="*/ 366489 w 373154"/>
              <a:gd name="connsiteY19" fmla="*/ 142364 h 387934"/>
              <a:gd name="connsiteX20" fmla="*/ 347682 w 373154"/>
              <a:gd name="connsiteY20" fmla="*/ 96019 h 387934"/>
              <a:gd name="connsiteX21" fmla="*/ 318511 w 373154"/>
              <a:gd name="connsiteY21" fmla="*/ 56770 h 387934"/>
              <a:gd name="connsiteX22" fmla="*/ 280750 w 373154"/>
              <a:gd name="connsiteY22" fmla="*/ 26457 h 387934"/>
              <a:gd name="connsiteX23" fmla="*/ 236183 w 373154"/>
              <a:gd name="connsiteY23" fmla="*/ 6920 h 387934"/>
              <a:gd name="connsiteX24" fmla="*/ 186584 w 373154"/>
              <a:gd name="connsiteY24" fmla="*/ 0 h 38793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</a:cxnLst>
            <a:rect l="l" t="t" r="r" b="b"/>
            <a:pathLst>
              <a:path w="373154" h="387934">
                <a:moveTo>
                  <a:pt x="186584" y="0"/>
                </a:moveTo>
                <a:lnTo>
                  <a:pt x="136979" y="6920"/>
                </a:lnTo>
                <a:lnTo>
                  <a:pt x="92407" y="26457"/>
                </a:lnTo>
                <a:lnTo>
                  <a:pt x="54645" y="56770"/>
                </a:lnTo>
                <a:lnTo>
                  <a:pt x="25471" y="96019"/>
                </a:lnTo>
                <a:lnTo>
                  <a:pt x="6663" y="142364"/>
                </a:lnTo>
                <a:lnTo>
                  <a:pt x="0" y="193966"/>
                </a:lnTo>
                <a:lnTo>
                  <a:pt x="6663" y="245516"/>
                </a:lnTo>
                <a:lnTo>
                  <a:pt x="25471" y="291846"/>
                </a:lnTo>
                <a:lnTo>
                  <a:pt x="54645" y="331105"/>
                </a:lnTo>
                <a:lnTo>
                  <a:pt x="92407" y="361441"/>
                </a:lnTo>
                <a:lnTo>
                  <a:pt x="136979" y="381001"/>
                </a:lnTo>
                <a:lnTo>
                  <a:pt x="186584" y="387933"/>
                </a:lnTo>
                <a:lnTo>
                  <a:pt x="236183" y="381001"/>
                </a:lnTo>
                <a:lnTo>
                  <a:pt x="280750" y="361441"/>
                </a:lnTo>
                <a:lnTo>
                  <a:pt x="318511" y="331105"/>
                </a:lnTo>
                <a:lnTo>
                  <a:pt x="347682" y="291846"/>
                </a:lnTo>
                <a:lnTo>
                  <a:pt x="366489" y="245516"/>
                </a:lnTo>
                <a:lnTo>
                  <a:pt x="373154" y="193966"/>
                </a:lnTo>
                <a:lnTo>
                  <a:pt x="366489" y="142364"/>
                </a:lnTo>
                <a:lnTo>
                  <a:pt x="347682" y="96019"/>
                </a:lnTo>
                <a:lnTo>
                  <a:pt x="318511" y="56770"/>
                </a:lnTo>
                <a:lnTo>
                  <a:pt x="280750" y="26457"/>
                </a:lnTo>
                <a:lnTo>
                  <a:pt x="236183" y="6920"/>
                </a:lnTo>
                <a:lnTo>
                  <a:pt x="186584" y="0"/>
                </a:lnTo>
              </a:path>
            </a:pathLst>
          </a:custGeom>
          <a:solidFill>
            <a:srgbClr val="16C5C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273007" y="4064536"/>
            <a:ext cx="279261" cy="308029"/>
          </a:xfrm>
          <a:custGeom>
            <a:avLst/>
            <a:gdLst>
              <a:gd name="connsiteX0" fmla="*/ 144374 w 279261"/>
              <a:gd name="connsiteY0" fmla="*/ 0 h 308029"/>
              <a:gd name="connsiteX1" fmla="*/ 79026 w 279261"/>
              <a:gd name="connsiteY1" fmla="*/ 46040 h 308029"/>
              <a:gd name="connsiteX2" fmla="*/ 87462 w 279261"/>
              <a:gd name="connsiteY2" fmla="*/ 179857 h 308029"/>
              <a:gd name="connsiteX3" fmla="*/ 0 w 279261"/>
              <a:gd name="connsiteY3" fmla="*/ 257681 h 308029"/>
              <a:gd name="connsiteX4" fmla="*/ 41094 w 279261"/>
              <a:gd name="connsiteY4" fmla="*/ 300306 h 308029"/>
              <a:gd name="connsiteX5" fmla="*/ 93789 w 279261"/>
              <a:gd name="connsiteY5" fmla="*/ 308029 h 308029"/>
              <a:gd name="connsiteX6" fmla="*/ 148284 w 279261"/>
              <a:gd name="connsiteY6" fmla="*/ 299644 h 308029"/>
              <a:gd name="connsiteX7" fmla="*/ 196403 w 279261"/>
              <a:gd name="connsiteY7" fmla="*/ 276166 h 308029"/>
              <a:gd name="connsiteX8" fmla="*/ 235823 w 279261"/>
              <a:gd name="connsiteY8" fmla="*/ 240115 h 308029"/>
              <a:gd name="connsiteX9" fmla="*/ 264217 w 279261"/>
              <a:gd name="connsiteY9" fmla="*/ 194004 h 308029"/>
              <a:gd name="connsiteX10" fmla="*/ 279260 w 279261"/>
              <a:gd name="connsiteY10" fmla="*/ 140350 h 308029"/>
              <a:gd name="connsiteX11" fmla="*/ 144374 w 279261"/>
              <a:gd name="connsiteY11" fmla="*/ 0 h 30802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</a:cxnLst>
            <a:rect l="l" t="t" r="r" b="b"/>
            <a:pathLst>
              <a:path w="279261" h="308029">
                <a:moveTo>
                  <a:pt x="144374" y="0"/>
                </a:moveTo>
                <a:lnTo>
                  <a:pt x="79026" y="46040"/>
                </a:lnTo>
                <a:lnTo>
                  <a:pt x="87462" y="179857"/>
                </a:lnTo>
                <a:lnTo>
                  <a:pt x="0" y="257681"/>
                </a:lnTo>
                <a:lnTo>
                  <a:pt x="41094" y="300306"/>
                </a:lnTo>
                <a:lnTo>
                  <a:pt x="93789" y="308029"/>
                </a:lnTo>
                <a:lnTo>
                  <a:pt x="148284" y="299644"/>
                </a:lnTo>
                <a:lnTo>
                  <a:pt x="196403" y="276166"/>
                </a:lnTo>
                <a:lnTo>
                  <a:pt x="235823" y="240115"/>
                </a:lnTo>
                <a:lnTo>
                  <a:pt x="264217" y="194004"/>
                </a:lnTo>
                <a:lnTo>
                  <a:pt x="279260" y="140350"/>
                </a:lnTo>
                <a:lnTo>
                  <a:pt x="144374" y="0"/>
                </a:lnTo>
              </a:path>
            </a:pathLst>
          </a:custGeom>
          <a:solidFill>
            <a:srgbClr val="11969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2606" y="4857110"/>
            <a:ext cx="250507" cy="178891"/>
          </a:xfrm>
          <a:custGeom>
            <a:avLst/>
            <a:gdLst>
              <a:gd name="connsiteX0" fmla="*/ 128469 w 250507"/>
              <a:gd name="connsiteY0" fmla="*/ 0 h 178891"/>
              <a:gd name="connsiteX1" fmla="*/ 84789 w 250507"/>
              <a:gd name="connsiteY1" fmla="*/ 7781 h 178891"/>
              <a:gd name="connsiteX2" fmla="*/ 82220 w 250507"/>
              <a:gd name="connsiteY2" fmla="*/ 8895 h 178891"/>
              <a:gd name="connsiteX3" fmla="*/ 80943 w 250507"/>
              <a:gd name="connsiteY3" fmla="*/ 8895 h 178891"/>
              <a:gd name="connsiteX4" fmla="*/ 79650 w 250507"/>
              <a:gd name="connsiteY4" fmla="*/ 9995 h 178891"/>
              <a:gd name="connsiteX5" fmla="*/ 78373 w 250507"/>
              <a:gd name="connsiteY5" fmla="*/ 9995 h 178891"/>
              <a:gd name="connsiteX6" fmla="*/ 77081 w 250507"/>
              <a:gd name="connsiteY6" fmla="*/ 11108 h 178891"/>
              <a:gd name="connsiteX7" fmla="*/ 75804 w 250507"/>
              <a:gd name="connsiteY7" fmla="*/ 11108 h 178891"/>
              <a:gd name="connsiteX8" fmla="*/ 74512 w 250507"/>
              <a:gd name="connsiteY8" fmla="*/ 12222 h 178891"/>
              <a:gd name="connsiteX9" fmla="*/ 73235 w 250507"/>
              <a:gd name="connsiteY9" fmla="*/ 12222 h 178891"/>
              <a:gd name="connsiteX10" fmla="*/ 73235 w 250507"/>
              <a:gd name="connsiteY10" fmla="*/ 13336 h 178891"/>
              <a:gd name="connsiteX11" fmla="*/ 71943 w 250507"/>
              <a:gd name="connsiteY11" fmla="*/ 13336 h 178891"/>
              <a:gd name="connsiteX12" fmla="*/ 70666 w 250507"/>
              <a:gd name="connsiteY12" fmla="*/ 14451 h 178891"/>
              <a:gd name="connsiteX13" fmla="*/ 69373 w 250507"/>
              <a:gd name="connsiteY13" fmla="*/ 14451 h 178891"/>
              <a:gd name="connsiteX14" fmla="*/ 69373 w 250507"/>
              <a:gd name="connsiteY14" fmla="*/ 15549 h 178891"/>
              <a:gd name="connsiteX15" fmla="*/ 66804 w 250507"/>
              <a:gd name="connsiteY15" fmla="*/ 15549 h 178891"/>
              <a:gd name="connsiteX16" fmla="*/ 66804 w 250507"/>
              <a:gd name="connsiteY16" fmla="*/ 16663 h 178891"/>
              <a:gd name="connsiteX17" fmla="*/ 65526 w 250507"/>
              <a:gd name="connsiteY17" fmla="*/ 16663 h 178891"/>
              <a:gd name="connsiteX18" fmla="*/ 65526 w 250507"/>
              <a:gd name="connsiteY18" fmla="*/ 17776 h 178891"/>
              <a:gd name="connsiteX19" fmla="*/ 64235 w 250507"/>
              <a:gd name="connsiteY19" fmla="*/ 17776 h 178891"/>
              <a:gd name="connsiteX20" fmla="*/ 62957 w 250507"/>
              <a:gd name="connsiteY20" fmla="*/ 18891 h 178891"/>
              <a:gd name="connsiteX21" fmla="*/ 61664 w 250507"/>
              <a:gd name="connsiteY21" fmla="*/ 18891 h 178891"/>
              <a:gd name="connsiteX22" fmla="*/ 61664 w 250507"/>
              <a:gd name="connsiteY22" fmla="*/ 20004 h 178891"/>
              <a:gd name="connsiteX23" fmla="*/ 60387 w 250507"/>
              <a:gd name="connsiteY23" fmla="*/ 20004 h 178891"/>
              <a:gd name="connsiteX24" fmla="*/ 57818 w 250507"/>
              <a:gd name="connsiteY24" fmla="*/ 22218 h 178891"/>
              <a:gd name="connsiteX25" fmla="*/ 56526 w 250507"/>
              <a:gd name="connsiteY25" fmla="*/ 22218 h 178891"/>
              <a:gd name="connsiteX26" fmla="*/ 56526 w 250507"/>
              <a:gd name="connsiteY26" fmla="*/ 23331 h 178891"/>
              <a:gd name="connsiteX27" fmla="*/ 55249 w 250507"/>
              <a:gd name="connsiteY27" fmla="*/ 23331 h 178891"/>
              <a:gd name="connsiteX28" fmla="*/ 55249 w 250507"/>
              <a:gd name="connsiteY28" fmla="*/ 24446 h 178891"/>
              <a:gd name="connsiteX29" fmla="*/ 53957 w 250507"/>
              <a:gd name="connsiteY29" fmla="*/ 24446 h 178891"/>
              <a:gd name="connsiteX30" fmla="*/ 53957 w 250507"/>
              <a:gd name="connsiteY30" fmla="*/ 25559 h 178891"/>
              <a:gd name="connsiteX31" fmla="*/ 52679 w 250507"/>
              <a:gd name="connsiteY31" fmla="*/ 25559 h 178891"/>
              <a:gd name="connsiteX32" fmla="*/ 52679 w 250507"/>
              <a:gd name="connsiteY32" fmla="*/ 26673 h 178891"/>
              <a:gd name="connsiteX33" fmla="*/ 24854 w 250507"/>
              <a:gd name="connsiteY33" fmla="*/ 64637 h 178891"/>
              <a:gd name="connsiteX34" fmla="*/ 0 w 250507"/>
              <a:gd name="connsiteY34" fmla="*/ 178891 h 178891"/>
              <a:gd name="connsiteX35" fmla="*/ 250507 w 250507"/>
              <a:gd name="connsiteY35" fmla="*/ 178891 h 178891"/>
              <a:gd name="connsiteX36" fmla="*/ 249173 w 250507"/>
              <a:gd name="connsiteY36" fmla="*/ 168895 h 178891"/>
              <a:gd name="connsiteX37" fmla="*/ 128469 w 250507"/>
              <a:gd name="connsiteY37" fmla="*/ 168895 h 178891"/>
              <a:gd name="connsiteX38" fmla="*/ 95170 w 250507"/>
              <a:gd name="connsiteY38" fmla="*/ 163217 h 178891"/>
              <a:gd name="connsiteX39" fmla="*/ 68252 w 250507"/>
              <a:gd name="connsiteY39" fmla="*/ 147642 h 178891"/>
              <a:gd name="connsiteX40" fmla="*/ 50244 w 250507"/>
              <a:gd name="connsiteY40" fmla="*/ 124359 h 178891"/>
              <a:gd name="connsiteX41" fmla="*/ 43679 w 250507"/>
              <a:gd name="connsiteY41" fmla="*/ 95556 h 178891"/>
              <a:gd name="connsiteX42" fmla="*/ 43679 w 250507"/>
              <a:gd name="connsiteY42" fmla="*/ 90002 h 178891"/>
              <a:gd name="connsiteX43" fmla="*/ 44972 w 250507"/>
              <a:gd name="connsiteY43" fmla="*/ 83333 h 178891"/>
              <a:gd name="connsiteX44" fmla="*/ 46249 w 250507"/>
              <a:gd name="connsiteY44" fmla="*/ 77778 h 178891"/>
              <a:gd name="connsiteX45" fmla="*/ 148073 w 250507"/>
              <a:gd name="connsiteY45" fmla="*/ 77778 h 178891"/>
              <a:gd name="connsiteX46" fmla="*/ 150301 w 250507"/>
              <a:gd name="connsiteY46" fmla="*/ 65555 h 178891"/>
              <a:gd name="connsiteX47" fmla="*/ 233003 w 250507"/>
              <a:gd name="connsiteY47" fmla="*/ 65555 h 178891"/>
              <a:gd name="connsiteX48" fmla="*/ 232521 w 250507"/>
              <a:gd name="connsiteY48" fmla="*/ 64442 h 178891"/>
              <a:gd name="connsiteX49" fmla="*/ 217162 w 250507"/>
              <a:gd name="connsiteY49" fmla="*/ 38439 h 178891"/>
              <a:gd name="connsiteX50" fmla="*/ 193495 w 250507"/>
              <a:gd name="connsiteY50" fmla="*/ 18057 h 178891"/>
              <a:gd name="connsiteX51" fmla="*/ 163328 w 250507"/>
              <a:gd name="connsiteY51" fmla="*/ 4757 h 178891"/>
              <a:gd name="connsiteX52" fmla="*/ 128469 w 250507"/>
              <a:gd name="connsiteY52" fmla="*/ 0 h 1788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  <a:cxn ang="25">
                <a:pos x="connsiteX25" y="connsiteY25"/>
              </a:cxn>
              <a:cxn ang="26">
                <a:pos x="connsiteX26" y="connsiteY26"/>
              </a:cxn>
              <a:cxn ang="27">
                <a:pos x="connsiteX27" y="connsiteY27"/>
              </a:cxn>
              <a:cxn ang="28">
                <a:pos x="connsiteX28" y="connsiteY28"/>
              </a:cxn>
              <a:cxn ang="29">
                <a:pos x="connsiteX29" y="connsiteY29"/>
              </a:cxn>
              <a:cxn ang="30">
                <a:pos x="connsiteX30" y="connsiteY30"/>
              </a:cxn>
              <a:cxn ang="31">
                <a:pos x="connsiteX31" y="connsiteY31"/>
              </a:cxn>
              <a:cxn ang="32">
                <a:pos x="connsiteX32" y="connsiteY32"/>
              </a:cxn>
              <a:cxn ang="33">
                <a:pos x="connsiteX33" y="connsiteY33"/>
              </a:cxn>
              <a:cxn ang="34">
                <a:pos x="connsiteX34" y="connsiteY34"/>
              </a:cxn>
              <a:cxn ang="35">
                <a:pos x="connsiteX35" y="connsiteY35"/>
              </a:cxn>
              <a:cxn ang="36">
                <a:pos x="connsiteX36" y="connsiteY36"/>
              </a:cxn>
              <a:cxn ang="37">
                <a:pos x="connsiteX37" y="connsiteY37"/>
              </a:cxn>
              <a:cxn ang="38">
                <a:pos x="connsiteX38" y="connsiteY38"/>
              </a:cxn>
              <a:cxn ang="39">
                <a:pos x="connsiteX39" y="connsiteY39"/>
              </a:cxn>
              <a:cxn ang="40">
                <a:pos x="connsiteX40" y="connsiteY40"/>
              </a:cxn>
              <a:cxn ang="41">
                <a:pos x="connsiteX41" y="connsiteY41"/>
              </a:cxn>
              <a:cxn ang="42">
                <a:pos x="connsiteX42" y="connsiteY42"/>
              </a:cxn>
              <a:cxn ang="43">
                <a:pos x="connsiteX43" y="connsiteY43"/>
              </a:cxn>
              <a:cxn ang="44">
                <a:pos x="connsiteX44" y="connsiteY44"/>
              </a:cxn>
              <a:cxn ang="45">
                <a:pos x="connsiteX45" y="connsiteY45"/>
              </a:cxn>
              <a:cxn ang="46">
                <a:pos x="connsiteX46" y="connsiteY46"/>
              </a:cxn>
              <a:cxn ang="47">
                <a:pos x="connsiteX47" y="connsiteY47"/>
              </a:cxn>
              <a:cxn ang="48">
                <a:pos x="connsiteX48" y="connsiteY48"/>
              </a:cxn>
              <a:cxn ang="49">
                <a:pos x="connsiteX49" y="connsiteY49"/>
              </a:cxn>
              <a:cxn ang="50">
                <a:pos x="connsiteX50" y="connsiteY50"/>
              </a:cxn>
              <a:cxn ang="51">
                <a:pos x="connsiteX51" y="connsiteY51"/>
              </a:cxn>
              <a:cxn ang="52">
                <a:pos x="connsiteX52" y="connsiteY52"/>
              </a:cxn>
            </a:cxnLst>
            <a:rect l="l" t="t" r="r" b="b"/>
            <a:pathLst>
              <a:path w="250507" h="178891">
                <a:moveTo>
                  <a:pt x="128469" y="0"/>
                </a:moveTo>
                <a:lnTo>
                  <a:pt x="84789" y="7781"/>
                </a:lnTo>
                <a:lnTo>
                  <a:pt x="82220" y="8895"/>
                </a:lnTo>
                <a:lnTo>
                  <a:pt x="80943" y="8895"/>
                </a:lnTo>
                <a:lnTo>
                  <a:pt x="79650" y="9995"/>
                </a:lnTo>
                <a:lnTo>
                  <a:pt x="78373" y="9995"/>
                </a:lnTo>
                <a:lnTo>
                  <a:pt x="77081" y="11108"/>
                </a:lnTo>
                <a:lnTo>
                  <a:pt x="75804" y="11108"/>
                </a:lnTo>
                <a:lnTo>
                  <a:pt x="74512" y="12222"/>
                </a:lnTo>
                <a:lnTo>
                  <a:pt x="73235" y="12222"/>
                </a:lnTo>
                <a:lnTo>
                  <a:pt x="73235" y="13336"/>
                </a:lnTo>
                <a:lnTo>
                  <a:pt x="71943" y="13336"/>
                </a:lnTo>
                <a:lnTo>
                  <a:pt x="70666" y="14451"/>
                </a:lnTo>
                <a:lnTo>
                  <a:pt x="69373" y="14451"/>
                </a:lnTo>
                <a:lnTo>
                  <a:pt x="69373" y="15549"/>
                </a:lnTo>
                <a:lnTo>
                  <a:pt x="66804" y="15549"/>
                </a:lnTo>
                <a:lnTo>
                  <a:pt x="66804" y="16663"/>
                </a:lnTo>
                <a:lnTo>
                  <a:pt x="65526" y="16663"/>
                </a:lnTo>
                <a:lnTo>
                  <a:pt x="65526" y="17776"/>
                </a:lnTo>
                <a:lnTo>
                  <a:pt x="64235" y="17776"/>
                </a:lnTo>
                <a:lnTo>
                  <a:pt x="62957" y="18891"/>
                </a:lnTo>
                <a:lnTo>
                  <a:pt x="61664" y="18891"/>
                </a:lnTo>
                <a:lnTo>
                  <a:pt x="61664" y="20004"/>
                </a:lnTo>
                <a:lnTo>
                  <a:pt x="60387" y="20004"/>
                </a:lnTo>
                <a:lnTo>
                  <a:pt x="57818" y="22218"/>
                </a:lnTo>
                <a:lnTo>
                  <a:pt x="56526" y="22218"/>
                </a:lnTo>
                <a:lnTo>
                  <a:pt x="56526" y="23331"/>
                </a:lnTo>
                <a:lnTo>
                  <a:pt x="55249" y="23331"/>
                </a:lnTo>
                <a:lnTo>
                  <a:pt x="55249" y="24446"/>
                </a:lnTo>
                <a:lnTo>
                  <a:pt x="53957" y="24446"/>
                </a:lnTo>
                <a:lnTo>
                  <a:pt x="53957" y="25559"/>
                </a:lnTo>
                <a:lnTo>
                  <a:pt x="52679" y="25559"/>
                </a:lnTo>
                <a:lnTo>
                  <a:pt x="52679" y="26673"/>
                </a:lnTo>
                <a:lnTo>
                  <a:pt x="24854" y="64637"/>
                </a:lnTo>
                <a:lnTo>
                  <a:pt x="0" y="178891"/>
                </a:lnTo>
                <a:lnTo>
                  <a:pt x="250507" y="178891"/>
                </a:lnTo>
                <a:lnTo>
                  <a:pt x="249173" y="168895"/>
                </a:lnTo>
                <a:lnTo>
                  <a:pt x="128469" y="168895"/>
                </a:lnTo>
                <a:lnTo>
                  <a:pt x="95170" y="163217"/>
                </a:lnTo>
                <a:lnTo>
                  <a:pt x="68252" y="147642"/>
                </a:lnTo>
                <a:lnTo>
                  <a:pt x="50244" y="124359"/>
                </a:lnTo>
                <a:lnTo>
                  <a:pt x="43679" y="95556"/>
                </a:lnTo>
                <a:lnTo>
                  <a:pt x="43679" y="90002"/>
                </a:lnTo>
                <a:lnTo>
                  <a:pt x="44972" y="83333"/>
                </a:lnTo>
                <a:lnTo>
                  <a:pt x="46249" y="77778"/>
                </a:lnTo>
                <a:lnTo>
                  <a:pt x="148073" y="77778"/>
                </a:lnTo>
                <a:lnTo>
                  <a:pt x="150301" y="65555"/>
                </a:lnTo>
                <a:lnTo>
                  <a:pt x="233003" y="65555"/>
                </a:lnTo>
                <a:lnTo>
                  <a:pt x="232521" y="64442"/>
                </a:lnTo>
                <a:lnTo>
                  <a:pt x="217162" y="38439"/>
                </a:lnTo>
                <a:lnTo>
                  <a:pt x="193495" y="18057"/>
                </a:lnTo>
                <a:lnTo>
                  <a:pt x="163328" y="4757"/>
                </a:lnTo>
                <a:lnTo>
                  <a:pt x="128469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401076" y="4991549"/>
            <a:ext cx="120704" cy="34456"/>
          </a:xfrm>
          <a:custGeom>
            <a:avLst/>
            <a:gdLst>
              <a:gd name="connsiteX0" fmla="*/ 116103 w 120704"/>
              <a:gd name="connsiteY0" fmla="*/ 0 h 34456"/>
              <a:gd name="connsiteX1" fmla="*/ 70650 w 120704"/>
              <a:gd name="connsiteY1" fmla="*/ 0 h 34456"/>
              <a:gd name="connsiteX2" fmla="*/ 57800 w 120704"/>
              <a:gd name="connsiteY2" fmla="*/ 14292 h 34456"/>
              <a:gd name="connsiteX3" fmla="*/ 41101 w 120704"/>
              <a:gd name="connsiteY3" fmla="*/ 25148 h 34456"/>
              <a:gd name="connsiteX4" fmla="*/ 21513 w 120704"/>
              <a:gd name="connsiteY4" fmla="*/ 32043 h 34456"/>
              <a:gd name="connsiteX5" fmla="*/ 0 w 120704"/>
              <a:gd name="connsiteY5" fmla="*/ 34456 h 34456"/>
              <a:gd name="connsiteX6" fmla="*/ 120704 w 120704"/>
              <a:gd name="connsiteY6" fmla="*/ 34456 h 34456"/>
              <a:gd name="connsiteX7" fmla="*/ 116103 w 120704"/>
              <a:gd name="connsiteY7" fmla="*/ 0 h 3445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120704" h="34456">
                <a:moveTo>
                  <a:pt x="116103" y="0"/>
                </a:moveTo>
                <a:lnTo>
                  <a:pt x="70650" y="0"/>
                </a:lnTo>
                <a:lnTo>
                  <a:pt x="57800" y="14292"/>
                </a:lnTo>
                <a:lnTo>
                  <a:pt x="41101" y="25148"/>
                </a:lnTo>
                <a:lnTo>
                  <a:pt x="21513" y="32043"/>
                </a:lnTo>
                <a:lnTo>
                  <a:pt x="0" y="34456"/>
                </a:lnTo>
                <a:lnTo>
                  <a:pt x="120704" y="34456"/>
                </a:lnTo>
                <a:lnTo>
                  <a:pt x="116103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94645" y="4997118"/>
            <a:ext cx="60372" cy="17777"/>
          </a:xfrm>
          <a:custGeom>
            <a:avLst/>
            <a:gdLst>
              <a:gd name="connsiteX0" fmla="*/ 29555 w 60372"/>
              <a:gd name="connsiteY0" fmla="*/ 0 h 17777"/>
              <a:gd name="connsiteX1" fmla="*/ 3861 w 60372"/>
              <a:gd name="connsiteY1" fmla="*/ 0 h 17777"/>
              <a:gd name="connsiteX2" fmla="*/ 0 w 60372"/>
              <a:gd name="connsiteY2" fmla="*/ 3326 h 17777"/>
              <a:gd name="connsiteX3" fmla="*/ 0 w 60372"/>
              <a:gd name="connsiteY3" fmla="*/ 14436 h 17777"/>
              <a:gd name="connsiteX4" fmla="*/ 3861 w 60372"/>
              <a:gd name="connsiteY4" fmla="*/ 17777 h 17777"/>
              <a:gd name="connsiteX5" fmla="*/ 29555 w 60372"/>
              <a:gd name="connsiteY5" fmla="*/ 17777 h 17777"/>
              <a:gd name="connsiteX6" fmla="*/ 34693 w 60372"/>
              <a:gd name="connsiteY6" fmla="*/ 15550 h 17777"/>
              <a:gd name="connsiteX7" fmla="*/ 34693 w 60372"/>
              <a:gd name="connsiteY7" fmla="*/ 11109 h 17777"/>
              <a:gd name="connsiteX8" fmla="*/ 43679 w 60372"/>
              <a:gd name="connsiteY8" fmla="*/ 9995 h 17777"/>
              <a:gd name="connsiteX9" fmla="*/ 52664 w 60372"/>
              <a:gd name="connsiteY9" fmla="*/ 7768 h 17777"/>
              <a:gd name="connsiteX10" fmla="*/ 60372 w 60372"/>
              <a:gd name="connsiteY10" fmla="*/ 4441 h 17777"/>
              <a:gd name="connsiteX11" fmla="*/ 34693 w 60372"/>
              <a:gd name="connsiteY11" fmla="*/ 4441 h 17777"/>
              <a:gd name="connsiteX12" fmla="*/ 29555 w 60372"/>
              <a:gd name="connsiteY12" fmla="*/ 0 h 1777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</a:cxnLst>
            <a:rect l="l" t="t" r="r" b="b"/>
            <a:pathLst>
              <a:path w="60372" h="17777">
                <a:moveTo>
                  <a:pt x="29555" y="0"/>
                </a:moveTo>
                <a:lnTo>
                  <a:pt x="3861" y="0"/>
                </a:lnTo>
                <a:lnTo>
                  <a:pt x="0" y="3326"/>
                </a:lnTo>
                <a:lnTo>
                  <a:pt x="0" y="14436"/>
                </a:lnTo>
                <a:lnTo>
                  <a:pt x="3861" y="17777"/>
                </a:lnTo>
                <a:lnTo>
                  <a:pt x="29555" y="17777"/>
                </a:lnTo>
                <a:lnTo>
                  <a:pt x="34693" y="15550"/>
                </a:lnTo>
                <a:lnTo>
                  <a:pt x="34693" y="11109"/>
                </a:lnTo>
                <a:lnTo>
                  <a:pt x="43679" y="9995"/>
                </a:lnTo>
                <a:lnTo>
                  <a:pt x="52664" y="7768"/>
                </a:lnTo>
                <a:lnTo>
                  <a:pt x="60372" y="4441"/>
                </a:lnTo>
                <a:lnTo>
                  <a:pt x="34693" y="4441"/>
                </a:lnTo>
                <a:lnTo>
                  <a:pt x="2955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429339" y="4942671"/>
            <a:ext cx="87840" cy="58888"/>
          </a:xfrm>
          <a:custGeom>
            <a:avLst/>
            <a:gdLst>
              <a:gd name="connsiteX0" fmla="*/ 81354 w 87840"/>
              <a:gd name="connsiteY0" fmla="*/ 0 h 58888"/>
              <a:gd name="connsiteX1" fmla="*/ 55234 w 87840"/>
              <a:gd name="connsiteY1" fmla="*/ 0 h 58888"/>
              <a:gd name="connsiteX2" fmla="*/ 55234 w 87840"/>
              <a:gd name="connsiteY2" fmla="*/ 3327 h 58888"/>
              <a:gd name="connsiteX3" fmla="*/ 56512 w 87840"/>
              <a:gd name="connsiteY3" fmla="*/ 6668 h 58888"/>
              <a:gd name="connsiteX4" fmla="*/ 56512 w 87840"/>
              <a:gd name="connsiteY4" fmla="*/ 16664 h 58888"/>
              <a:gd name="connsiteX5" fmla="*/ 21832 w 87840"/>
              <a:gd name="connsiteY5" fmla="*/ 52219 h 58888"/>
              <a:gd name="connsiteX6" fmla="*/ 15401 w 87840"/>
              <a:gd name="connsiteY6" fmla="*/ 55546 h 58888"/>
              <a:gd name="connsiteX7" fmla="*/ 7707 w 87840"/>
              <a:gd name="connsiteY7" fmla="*/ 57773 h 58888"/>
              <a:gd name="connsiteX8" fmla="*/ 0 w 87840"/>
              <a:gd name="connsiteY8" fmla="*/ 58888 h 58888"/>
              <a:gd name="connsiteX9" fmla="*/ 25678 w 87840"/>
              <a:gd name="connsiteY9" fmla="*/ 58888 h 58888"/>
              <a:gd name="connsiteX10" fmla="*/ 32110 w 87840"/>
              <a:gd name="connsiteY10" fmla="*/ 55546 h 58888"/>
              <a:gd name="connsiteX11" fmla="*/ 37249 w 87840"/>
              <a:gd name="connsiteY11" fmla="*/ 53333 h 58888"/>
              <a:gd name="connsiteX12" fmla="*/ 42387 w 87840"/>
              <a:gd name="connsiteY12" fmla="*/ 48878 h 58888"/>
              <a:gd name="connsiteX13" fmla="*/ 87840 w 87840"/>
              <a:gd name="connsiteY13" fmla="*/ 48878 h 58888"/>
              <a:gd name="connsiteX14" fmla="*/ 81354 w 87840"/>
              <a:gd name="connsiteY14" fmla="*/ 0 h 588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</a:cxnLst>
            <a:rect l="l" t="t" r="r" b="b"/>
            <a:pathLst>
              <a:path w="87840" h="58888">
                <a:moveTo>
                  <a:pt x="81354" y="0"/>
                </a:moveTo>
                <a:lnTo>
                  <a:pt x="55234" y="0"/>
                </a:lnTo>
                <a:lnTo>
                  <a:pt x="55234" y="3327"/>
                </a:lnTo>
                <a:lnTo>
                  <a:pt x="56512" y="6668"/>
                </a:lnTo>
                <a:lnTo>
                  <a:pt x="56512" y="16664"/>
                </a:lnTo>
                <a:lnTo>
                  <a:pt x="21832" y="52219"/>
                </a:lnTo>
                <a:lnTo>
                  <a:pt x="15401" y="55546"/>
                </a:lnTo>
                <a:lnTo>
                  <a:pt x="7707" y="57773"/>
                </a:lnTo>
                <a:lnTo>
                  <a:pt x="0" y="58888"/>
                </a:lnTo>
                <a:lnTo>
                  <a:pt x="25678" y="58888"/>
                </a:lnTo>
                <a:lnTo>
                  <a:pt x="32110" y="55546"/>
                </a:lnTo>
                <a:lnTo>
                  <a:pt x="37249" y="53333"/>
                </a:lnTo>
                <a:lnTo>
                  <a:pt x="42387" y="48878"/>
                </a:lnTo>
                <a:lnTo>
                  <a:pt x="87840" y="48878"/>
                </a:lnTo>
                <a:lnTo>
                  <a:pt x="81354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317579" y="4934888"/>
            <a:ext cx="103101" cy="8882"/>
          </a:xfrm>
          <a:custGeom>
            <a:avLst/>
            <a:gdLst>
              <a:gd name="connsiteX0" fmla="*/ 103101 w 103101"/>
              <a:gd name="connsiteY0" fmla="*/ 0 h 8882"/>
              <a:gd name="connsiteX1" fmla="*/ 1277 w 103101"/>
              <a:gd name="connsiteY1" fmla="*/ 0 h 8882"/>
              <a:gd name="connsiteX2" fmla="*/ 1277 w 103101"/>
              <a:gd name="connsiteY2" fmla="*/ 4441 h 8882"/>
              <a:gd name="connsiteX3" fmla="*/ 0 w 103101"/>
              <a:gd name="connsiteY3" fmla="*/ 7782 h 8882"/>
              <a:gd name="connsiteX4" fmla="*/ 101483 w 103101"/>
              <a:gd name="connsiteY4" fmla="*/ 8882 h 8882"/>
              <a:gd name="connsiteX5" fmla="*/ 103101 w 103101"/>
              <a:gd name="connsiteY5" fmla="*/ 0 h 888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103101" h="8882">
                <a:moveTo>
                  <a:pt x="103101" y="0"/>
                </a:moveTo>
                <a:lnTo>
                  <a:pt x="1277" y="0"/>
                </a:lnTo>
                <a:lnTo>
                  <a:pt x="1277" y="4441"/>
                </a:lnTo>
                <a:lnTo>
                  <a:pt x="0" y="7782"/>
                </a:lnTo>
                <a:lnTo>
                  <a:pt x="101483" y="8882"/>
                </a:lnTo>
                <a:lnTo>
                  <a:pt x="103101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422908" y="4922665"/>
            <a:ext cx="87785" cy="21104"/>
          </a:xfrm>
          <a:custGeom>
            <a:avLst/>
            <a:gdLst>
              <a:gd name="connsiteX0" fmla="*/ 82701 w 87785"/>
              <a:gd name="connsiteY0" fmla="*/ 0 h 21104"/>
              <a:gd name="connsiteX1" fmla="*/ 0 w 87785"/>
              <a:gd name="connsiteY1" fmla="*/ 0 h 21104"/>
              <a:gd name="connsiteX2" fmla="*/ 9000 w 87785"/>
              <a:gd name="connsiteY2" fmla="*/ 21104 h 21104"/>
              <a:gd name="connsiteX3" fmla="*/ 61664 w 87785"/>
              <a:gd name="connsiteY3" fmla="*/ 20005 h 21104"/>
              <a:gd name="connsiteX4" fmla="*/ 87785 w 87785"/>
              <a:gd name="connsiteY4" fmla="*/ 20005 h 21104"/>
              <a:gd name="connsiteX5" fmla="*/ 87358 w 87785"/>
              <a:gd name="connsiteY5" fmla="*/ 16664 h 21104"/>
              <a:gd name="connsiteX6" fmla="*/ 86067 w 87785"/>
              <a:gd name="connsiteY6" fmla="*/ 7782 h 21104"/>
              <a:gd name="connsiteX7" fmla="*/ 82701 w 87785"/>
              <a:gd name="connsiteY7" fmla="*/ 0 h 2110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87785" h="21104">
                <a:moveTo>
                  <a:pt x="82701" y="0"/>
                </a:moveTo>
                <a:lnTo>
                  <a:pt x="0" y="0"/>
                </a:lnTo>
                <a:lnTo>
                  <a:pt x="9000" y="21104"/>
                </a:lnTo>
                <a:lnTo>
                  <a:pt x="61664" y="20005"/>
                </a:lnTo>
                <a:lnTo>
                  <a:pt x="87785" y="20005"/>
                </a:lnTo>
                <a:lnTo>
                  <a:pt x="87358" y="16664"/>
                </a:lnTo>
                <a:lnTo>
                  <a:pt x="86067" y="7782"/>
                </a:lnTo>
                <a:lnTo>
                  <a:pt x="82701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263622" y="5039328"/>
            <a:ext cx="271047" cy="116676"/>
          </a:xfrm>
          <a:custGeom>
            <a:avLst/>
            <a:gdLst>
              <a:gd name="connsiteX0" fmla="*/ 95051 w 271047"/>
              <a:gd name="connsiteY0" fmla="*/ 0 h 116676"/>
              <a:gd name="connsiteX1" fmla="*/ 58343 w 271047"/>
              <a:gd name="connsiteY1" fmla="*/ 17610 h 116676"/>
              <a:gd name="connsiteX2" fmla="*/ 28740 w 271047"/>
              <a:gd name="connsiteY2" fmla="*/ 44174 h 116676"/>
              <a:gd name="connsiteX3" fmla="*/ 8528 w 271047"/>
              <a:gd name="connsiteY3" fmla="*/ 77821 h 116676"/>
              <a:gd name="connsiteX4" fmla="*/ 0 w 271047"/>
              <a:gd name="connsiteY4" fmla="*/ 116676 h 116676"/>
              <a:gd name="connsiteX5" fmla="*/ 271047 w 271047"/>
              <a:gd name="connsiteY5" fmla="*/ 116676 h 116676"/>
              <a:gd name="connsiteX6" fmla="*/ 262696 w 271047"/>
              <a:gd name="connsiteY6" fmla="*/ 77665 h 116676"/>
              <a:gd name="connsiteX7" fmla="*/ 243029 w 271047"/>
              <a:gd name="connsiteY7" fmla="*/ 44171 h 116676"/>
              <a:gd name="connsiteX8" fmla="*/ 136007 w 271047"/>
              <a:gd name="connsiteY8" fmla="*/ 44171 h 116676"/>
              <a:gd name="connsiteX9" fmla="*/ 108243 w 271047"/>
              <a:gd name="connsiteY9" fmla="*/ 33439 h 116676"/>
              <a:gd name="connsiteX10" fmla="*/ 95051 w 271047"/>
              <a:gd name="connsiteY10" fmla="*/ 0 h 1166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</a:cxnLst>
            <a:rect l="l" t="t" r="r" b="b"/>
            <a:pathLst>
              <a:path w="271047" h="116676">
                <a:moveTo>
                  <a:pt x="95051" y="0"/>
                </a:moveTo>
                <a:lnTo>
                  <a:pt x="58343" y="17610"/>
                </a:lnTo>
                <a:lnTo>
                  <a:pt x="28740" y="44174"/>
                </a:lnTo>
                <a:lnTo>
                  <a:pt x="8528" y="77821"/>
                </a:lnTo>
                <a:lnTo>
                  <a:pt x="0" y="116676"/>
                </a:lnTo>
                <a:lnTo>
                  <a:pt x="271047" y="116676"/>
                </a:lnTo>
                <a:lnTo>
                  <a:pt x="262696" y="77665"/>
                </a:lnTo>
                <a:lnTo>
                  <a:pt x="243029" y="44171"/>
                </a:lnTo>
                <a:lnTo>
                  <a:pt x="136007" y="44171"/>
                </a:lnTo>
                <a:lnTo>
                  <a:pt x="108243" y="33439"/>
                </a:lnTo>
                <a:lnTo>
                  <a:pt x="95051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399629" y="5039328"/>
            <a:ext cx="107021" cy="44171"/>
          </a:xfrm>
          <a:custGeom>
            <a:avLst/>
            <a:gdLst>
              <a:gd name="connsiteX0" fmla="*/ 39987 w 107021"/>
              <a:gd name="connsiteY0" fmla="*/ 0 h 44171"/>
              <a:gd name="connsiteX1" fmla="*/ 27521 w 107021"/>
              <a:gd name="connsiteY1" fmla="*/ 32816 h 44171"/>
              <a:gd name="connsiteX2" fmla="*/ 0 w 107021"/>
              <a:gd name="connsiteY2" fmla="*/ 44171 h 44171"/>
              <a:gd name="connsiteX3" fmla="*/ 107021 w 107021"/>
              <a:gd name="connsiteY3" fmla="*/ 44171 h 44171"/>
              <a:gd name="connsiteX4" fmla="*/ 106778 w 107021"/>
              <a:gd name="connsiteY4" fmla="*/ 43757 h 44171"/>
              <a:gd name="connsiteX5" fmla="*/ 77234 w 107021"/>
              <a:gd name="connsiteY5" fmla="*/ 17140 h 44171"/>
              <a:gd name="connsiteX6" fmla="*/ 39987 w 107021"/>
              <a:gd name="connsiteY6" fmla="*/ 0 h 4417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107021" h="44171">
                <a:moveTo>
                  <a:pt x="39987" y="0"/>
                </a:moveTo>
                <a:lnTo>
                  <a:pt x="27521" y="32816"/>
                </a:lnTo>
                <a:lnTo>
                  <a:pt x="0" y="44171"/>
                </a:lnTo>
                <a:lnTo>
                  <a:pt x="107021" y="44171"/>
                </a:lnTo>
                <a:lnTo>
                  <a:pt x="106778" y="43757"/>
                </a:lnTo>
                <a:lnTo>
                  <a:pt x="77234" y="17140"/>
                </a:lnTo>
                <a:lnTo>
                  <a:pt x="39987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2030256" y="418127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2312443" y="418127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00" y="1651000"/>
            <a:ext cx="215900" cy="304800"/>
          </a:xfrm>
          <a:prstGeom prst="rect">
            <a:avLst/>
          </a:prstGeom>
          <a:noFill/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4000" y="4025900"/>
            <a:ext cx="215900" cy="304800"/>
          </a:xfrm>
          <a:prstGeom prst="rect">
            <a:avLst/>
          </a:prstGeom>
          <a:noFill/>
        </p:spPr>
      </p:pic>
      <p:sp>
        <p:nvSpPr>
          <p:cNvPr id="30" name="TextBox 1"/>
          <p:cNvSpPr txBox="1"/>
          <p:nvPr/>
        </p:nvSpPr>
        <p:spPr>
          <a:xfrm>
            <a:off x="444500" y="977900"/>
            <a:ext cx="839974" cy="26417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</a:pPr>
            <a:r>
              <a:rPr lang="en-US" altLang="zh-CN" sz="163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赞美切入</a:t>
            </a:r>
          </a:p>
        </p:txBody>
      </p:sp>
      <p:sp>
        <p:nvSpPr>
          <p:cNvPr id="31" name="TextBox 1"/>
          <p:cNvSpPr txBox="1"/>
          <p:nvPr/>
        </p:nvSpPr>
        <p:spPr>
          <a:xfrm>
            <a:off x="774700" y="1663700"/>
            <a:ext cx="9449703" cy="597599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</a:pP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王先生，您好！我是张太保，您就叫我小张吧。李大哥经常跟我提到您，说您非常优秀，认识您我感到</a:t>
            </a:r>
          </a:p>
          <a:p>
            <a:pPr defTabSz="0">
              <a:lnSpc>
                <a:spcPts val="2600"/>
              </a:lnSpc>
            </a:pP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非常荣幸</a:t>
            </a:r>
          </a:p>
        </p:txBody>
      </p:sp>
      <p:sp>
        <p:nvSpPr>
          <p:cNvPr id="32" name="TextBox 1"/>
          <p:cNvSpPr txBox="1"/>
          <p:nvPr/>
        </p:nvSpPr>
        <p:spPr>
          <a:xfrm>
            <a:off x="850900" y="2514600"/>
            <a:ext cx="2099934" cy="26417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</a:pP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哪里哪里，太客气了！</a:t>
            </a:r>
          </a:p>
        </p:txBody>
      </p:sp>
      <p:sp>
        <p:nvSpPr>
          <p:cNvPr id="33" name="TextBox 1"/>
          <p:cNvSpPr txBox="1"/>
          <p:nvPr/>
        </p:nvSpPr>
        <p:spPr>
          <a:xfrm>
            <a:off x="533400" y="3352800"/>
            <a:ext cx="839974" cy="26417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</a:pPr>
            <a:r>
              <a:rPr lang="en-US" altLang="zh-CN" sz="163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痛点高估</a:t>
            </a:r>
          </a:p>
        </p:txBody>
      </p:sp>
      <p:sp>
        <p:nvSpPr>
          <p:cNvPr id="34" name="TextBox 1"/>
          <p:cNvSpPr txBox="1"/>
          <p:nvPr/>
        </p:nvSpPr>
        <p:spPr>
          <a:xfrm>
            <a:off x="749300" y="4013200"/>
            <a:ext cx="7994176" cy="289823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900"/>
              </a:lnSpc>
            </a:pP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听李大哥说您在</a:t>
            </a:r>
            <a:r>
              <a:rPr lang="en-US" altLang="zh-CN" sz="1635" dirty="0">
                <a:solidFill>
                  <a:srgbClr val="404040"/>
                </a:solidFill>
                <a:latin typeface="Segoe UI" panose="020B0502040204020203" pitchFamily="18" charset="0"/>
                <a:ea typeface="微软雅黑" panose="020B0503020204020204" pitchFamily="34" charset="-122"/>
                <a:cs typeface="Segoe UI" panose="020B0502040204020203" pitchFamily="18" charset="0"/>
              </a:rPr>
              <a:t>4S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店做汽车销售，工作应该很忙吧？您这么辛苦，收入一定非常高吧？</a:t>
            </a:r>
          </a:p>
        </p:txBody>
      </p:sp>
      <p:sp>
        <p:nvSpPr>
          <p:cNvPr id="35" name="TextBox 1"/>
          <p:cNvSpPr txBox="1"/>
          <p:nvPr/>
        </p:nvSpPr>
        <p:spPr>
          <a:xfrm>
            <a:off x="800100" y="4902200"/>
            <a:ext cx="2309928" cy="26417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</a:pP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一年也就十几万块钱吧！</a:t>
            </a:r>
          </a:p>
        </p:txBody>
      </p:sp>
      <p:sp>
        <p:nvSpPr>
          <p:cNvPr id="36" name="TextBox 1"/>
          <p:cNvSpPr txBox="1"/>
          <p:nvPr/>
        </p:nvSpPr>
        <p:spPr>
          <a:xfrm>
            <a:off x="571500" y="241300"/>
            <a:ext cx="3590727" cy="45653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3200"/>
              </a:lnSpc>
            </a:pP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接触面谈</a:t>
            </a:r>
            <a:r>
              <a:rPr lang="en-US" altLang="zh-CN" sz="2805" dirty="0">
                <a:solidFill>
                  <a:srgbClr val="000000"/>
                </a:solidFill>
                <a:latin typeface="Segoe UI" panose="020B0502040204020203" pitchFamily="18" charset="0"/>
                <a:ea typeface="微软雅黑" panose="020B0503020204020204" pitchFamily="34" charset="-122"/>
                <a:cs typeface="Segoe UI" panose="020B0502040204020203" pitchFamily="18" charset="0"/>
              </a:rPr>
              <a:t>——</a:t>
            </a: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销售人员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187505" y="1183184"/>
            <a:ext cx="1002506" cy="336396"/>
          </a:xfrm>
          <a:custGeom>
            <a:avLst/>
            <a:gdLst>
              <a:gd name="connsiteX0" fmla="*/ 0 w 1002506"/>
              <a:gd name="connsiteY0" fmla="*/ 0 h 336396"/>
              <a:gd name="connsiteX1" fmla="*/ 1002506 w 1002506"/>
              <a:gd name="connsiteY1" fmla="*/ 0 h 336396"/>
              <a:gd name="connsiteX2" fmla="*/ 1002506 w 1002506"/>
              <a:gd name="connsiteY2" fmla="*/ 336396 h 336396"/>
              <a:gd name="connsiteX3" fmla="*/ 0 w 1002506"/>
              <a:gd name="connsiteY3" fmla="*/ 336396 h 336396"/>
              <a:gd name="connsiteX4" fmla="*/ 0 w 1002506"/>
              <a:gd name="connsiteY4" fmla="*/ 0 h 33639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02506" h="336396">
                <a:moveTo>
                  <a:pt x="0" y="0"/>
                </a:moveTo>
                <a:lnTo>
                  <a:pt x="1002506" y="0"/>
                </a:lnTo>
                <a:lnTo>
                  <a:pt x="1002506" y="336396"/>
                </a:lnTo>
                <a:lnTo>
                  <a:pt x="0" y="336396"/>
                </a:lnTo>
                <a:lnTo>
                  <a:pt x="0" y="0"/>
                </a:lnTo>
              </a:path>
            </a:pathLst>
          </a:custGeom>
          <a:solidFill>
            <a:srgbClr val="006F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228348" y="2759272"/>
            <a:ext cx="1370091" cy="337139"/>
          </a:xfrm>
          <a:custGeom>
            <a:avLst/>
            <a:gdLst>
              <a:gd name="connsiteX0" fmla="*/ 0 w 1370091"/>
              <a:gd name="connsiteY0" fmla="*/ 0 h 337139"/>
              <a:gd name="connsiteX1" fmla="*/ 1370091 w 1370091"/>
              <a:gd name="connsiteY1" fmla="*/ 0 h 337139"/>
              <a:gd name="connsiteX2" fmla="*/ 1370091 w 1370091"/>
              <a:gd name="connsiteY2" fmla="*/ 337139 h 337139"/>
              <a:gd name="connsiteX3" fmla="*/ 0 w 1370091"/>
              <a:gd name="connsiteY3" fmla="*/ 337139 h 337139"/>
              <a:gd name="connsiteX4" fmla="*/ 0 w 1370091"/>
              <a:gd name="connsiteY4" fmla="*/ 0 h 3371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370091" h="337139">
                <a:moveTo>
                  <a:pt x="0" y="0"/>
                </a:moveTo>
                <a:lnTo>
                  <a:pt x="1370091" y="0"/>
                </a:lnTo>
                <a:lnTo>
                  <a:pt x="1370091" y="337139"/>
                </a:lnTo>
                <a:lnTo>
                  <a:pt x="0" y="337139"/>
                </a:lnTo>
                <a:lnTo>
                  <a:pt x="0" y="0"/>
                </a:lnTo>
              </a:path>
            </a:pathLst>
          </a:custGeom>
          <a:solidFill>
            <a:srgbClr val="006F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27846" y="1715997"/>
            <a:ext cx="373154" cy="389863"/>
          </a:xfrm>
          <a:custGeom>
            <a:avLst/>
            <a:gdLst>
              <a:gd name="connsiteX0" fmla="*/ 186584 w 373154"/>
              <a:gd name="connsiteY0" fmla="*/ 0 h 389863"/>
              <a:gd name="connsiteX1" fmla="*/ 136981 w 373154"/>
              <a:gd name="connsiteY1" fmla="*/ 6955 h 389863"/>
              <a:gd name="connsiteX2" fmla="*/ 92410 w 373154"/>
              <a:gd name="connsiteY2" fmla="*/ 26589 h 389863"/>
              <a:gd name="connsiteX3" fmla="*/ 54648 w 373154"/>
              <a:gd name="connsiteY3" fmla="*/ 57049 h 389863"/>
              <a:gd name="connsiteX4" fmla="*/ 25472 w 373154"/>
              <a:gd name="connsiteY4" fmla="*/ 96481 h 389863"/>
              <a:gd name="connsiteX5" fmla="*/ 6664 w 373154"/>
              <a:gd name="connsiteY5" fmla="*/ 143034 h 389863"/>
              <a:gd name="connsiteX6" fmla="*/ 0 w 373154"/>
              <a:gd name="connsiteY6" fmla="*/ 194857 h 389863"/>
              <a:gd name="connsiteX7" fmla="*/ 6664 w 373154"/>
              <a:gd name="connsiteY7" fmla="*/ 246689 h 389863"/>
              <a:gd name="connsiteX8" fmla="*/ 25472 w 373154"/>
              <a:gd name="connsiteY8" fmla="*/ 293269 h 389863"/>
              <a:gd name="connsiteX9" fmla="*/ 54648 w 373154"/>
              <a:gd name="connsiteY9" fmla="*/ 332738 h 389863"/>
              <a:gd name="connsiteX10" fmla="*/ 92410 w 373154"/>
              <a:gd name="connsiteY10" fmla="*/ 363234 h 389863"/>
              <a:gd name="connsiteX11" fmla="*/ 136981 w 373154"/>
              <a:gd name="connsiteY11" fmla="*/ 382896 h 389863"/>
              <a:gd name="connsiteX12" fmla="*/ 186584 w 373154"/>
              <a:gd name="connsiteY12" fmla="*/ 389863 h 389863"/>
              <a:gd name="connsiteX13" fmla="*/ 236183 w 373154"/>
              <a:gd name="connsiteY13" fmla="*/ 382896 h 389863"/>
              <a:gd name="connsiteX14" fmla="*/ 280750 w 373154"/>
              <a:gd name="connsiteY14" fmla="*/ 363234 h 389863"/>
              <a:gd name="connsiteX15" fmla="*/ 318511 w 373154"/>
              <a:gd name="connsiteY15" fmla="*/ 332738 h 389863"/>
              <a:gd name="connsiteX16" fmla="*/ 347682 w 373154"/>
              <a:gd name="connsiteY16" fmla="*/ 293269 h 389863"/>
              <a:gd name="connsiteX17" fmla="*/ 366489 w 373154"/>
              <a:gd name="connsiteY17" fmla="*/ 246689 h 389863"/>
              <a:gd name="connsiteX18" fmla="*/ 373154 w 373154"/>
              <a:gd name="connsiteY18" fmla="*/ 194857 h 389863"/>
              <a:gd name="connsiteX19" fmla="*/ 366489 w 373154"/>
              <a:gd name="connsiteY19" fmla="*/ 143034 h 389863"/>
              <a:gd name="connsiteX20" fmla="*/ 347682 w 373154"/>
              <a:gd name="connsiteY20" fmla="*/ 96481 h 389863"/>
              <a:gd name="connsiteX21" fmla="*/ 318511 w 373154"/>
              <a:gd name="connsiteY21" fmla="*/ 57049 h 389863"/>
              <a:gd name="connsiteX22" fmla="*/ 280750 w 373154"/>
              <a:gd name="connsiteY22" fmla="*/ 26589 h 389863"/>
              <a:gd name="connsiteX23" fmla="*/ 236183 w 373154"/>
              <a:gd name="connsiteY23" fmla="*/ 6955 h 389863"/>
              <a:gd name="connsiteX24" fmla="*/ 186584 w 373154"/>
              <a:gd name="connsiteY24" fmla="*/ 0 h 38986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</a:cxnLst>
            <a:rect l="l" t="t" r="r" b="b"/>
            <a:pathLst>
              <a:path w="373154" h="389863">
                <a:moveTo>
                  <a:pt x="186584" y="0"/>
                </a:moveTo>
                <a:lnTo>
                  <a:pt x="136981" y="6955"/>
                </a:lnTo>
                <a:lnTo>
                  <a:pt x="92410" y="26589"/>
                </a:lnTo>
                <a:lnTo>
                  <a:pt x="54648" y="57049"/>
                </a:lnTo>
                <a:lnTo>
                  <a:pt x="25472" y="96481"/>
                </a:lnTo>
                <a:lnTo>
                  <a:pt x="6664" y="143034"/>
                </a:lnTo>
                <a:lnTo>
                  <a:pt x="0" y="194857"/>
                </a:lnTo>
                <a:lnTo>
                  <a:pt x="6664" y="246689"/>
                </a:lnTo>
                <a:lnTo>
                  <a:pt x="25472" y="293269"/>
                </a:lnTo>
                <a:lnTo>
                  <a:pt x="54648" y="332738"/>
                </a:lnTo>
                <a:lnTo>
                  <a:pt x="92410" y="363234"/>
                </a:lnTo>
                <a:lnTo>
                  <a:pt x="136981" y="382896"/>
                </a:lnTo>
                <a:lnTo>
                  <a:pt x="186584" y="389863"/>
                </a:lnTo>
                <a:lnTo>
                  <a:pt x="236183" y="382896"/>
                </a:lnTo>
                <a:lnTo>
                  <a:pt x="280750" y="363234"/>
                </a:lnTo>
                <a:lnTo>
                  <a:pt x="318511" y="332738"/>
                </a:lnTo>
                <a:lnTo>
                  <a:pt x="347682" y="293269"/>
                </a:lnTo>
                <a:lnTo>
                  <a:pt x="366489" y="246689"/>
                </a:lnTo>
                <a:lnTo>
                  <a:pt x="373154" y="194857"/>
                </a:lnTo>
                <a:lnTo>
                  <a:pt x="366489" y="143034"/>
                </a:lnTo>
                <a:lnTo>
                  <a:pt x="347682" y="96481"/>
                </a:lnTo>
                <a:lnTo>
                  <a:pt x="318511" y="57049"/>
                </a:lnTo>
                <a:lnTo>
                  <a:pt x="280750" y="26589"/>
                </a:lnTo>
                <a:lnTo>
                  <a:pt x="236183" y="6955"/>
                </a:lnTo>
                <a:lnTo>
                  <a:pt x="186584" y="0"/>
                </a:lnTo>
              </a:path>
            </a:pathLst>
          </a:custGeom>
          <a:solidFill>
            <a:srgbClr val="16C5C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120772" y="1796347"/>
            <a:ext cx="279263" cy="309514"/>
          </a:xfrm>
          <a:custGeom>
            <a:avLst/>
            <a:gdLst>
              <a:gd name="connsiteX0" fmla="*/ 144378 w 279263"/>
              <a:gd name="connsiteY0" fmla="*/ 0 h 309514"/>
              <a:gd name="connsiteX1" fmla="*/ 79029 w 279263"/>
              <a:gd name="connsiteY1" fmla="*/ 46188 h 309514"/>
              <a:gd name="connsiteX2" fmla="*/ 87465 w 279263"/>
              <a:gd name="connsiteY2" fmla="*/ 180599 h 309514"/>
              <a:gd name="connsiteX3" fmla="*/ 0 w 279263"/>
              <a:gd name="connsiteY3" fmla="*/ 258720 h 309514"/>
              <a:gd name="connsiteX4" fmla="*/ 41097 w 279263"/>
              <a:gd name="connsiteY4" fmla="*/ 301791 h 309514"/>
              <a:gd name="connsiteX5" fmla="*/ 93792 w 279263"/>
              <a:gd name="connsiteY5" fmla="*/ 309514 h 309514"/>
              <a:gd name="connsiteX6" fmla="*/ 148286 w 279263"/>
              <a:gd name="connsiteY6" fmla="*/ 301080 h 309514"/>
              <a:gd name="connsiteX7" fmla="*/ 196407 w 279263"/>
              <a:gd name="connsiteY7" fmla="*/ 277468 h 309514"/>
              <a:gd name="connsiteX8" fmla="*/ 235826 w 279263"/>
              <a:gd name="connsiteY8" fmla="*/ 241216 h 309514"/>
              <a:gd name="connsiteX9" fmla="*/ 264220 w 279263"/>
              <a:gd name="connsiteY9" fmla="*/ 194862 h 309514"/>
              <a:gd name="connsiteX10" fmla="*/ 279263 w 279263"/>
              <a:gd name="connsiteY10" fmla="*/ 140944 h 309514"/>
              <a:gd name="connsiteX11" fmla="*/ 144378 w 279263"/>
              <a:gd name="connsiteY11" fmla="*/ 0 h 30951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</a:cxnLst>
            <a:rect l="l" t="t" r="r" b="b"/>
            <a:pathLst>
              <a:path w="279263" h="309514">
                <a:moveTo>
                  <a:pt x="144378" y="0"/>
                </a:moveTo>
                <a:lnTo>
                  <a:pt x="79029" y="46188"/>
                </a:lnTo>
                <a:lnTo>
                  <a:pt x="87465" y="180599"/>
                </a:lnTo>
                <a:lnTo>
                  <a:pt x="0" y="258720"/>
                </a:lnTo>
                <a:lnTo>
                  <a:pt x="41097" y="301791"/>
                </a:lnTo>
                <a:lnTo>
                  <a:pt x="93792" y="309514"/>
                </a:lnTo>
                <a:lnTo>
                  <a:pt x="148286" y="301080"/>
                </a:lnTo>
                <a:lnTo>
                  <a:pt x="196407" y="277468"/>
                </a:lnTo>
                <a:lnTo>
                  <a:pt x="235826" y="241216"/>
                </a:lnTo>
                <a:lnTo>
                  <a:pt x="264220" y="194862"/>
                </a:lnTo>
                <a:lnTo>
                  <a:pt x="279263" y="140944"/>
                </a:lnTo>
                <a:lnTo>
                  <a:pt x="144378" y="0"/>
                </a:lnTo>
              </a:path>
            </a:pathLst>
          </a:custGeom>
          <a:solidFill>
            <a:srgbClr val="11969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92533" y="2243242"/>
            <a:ext cx="250500" cy="178815"/>
          </a:xfrm>
          <a:custGeom>
            <a:avLst/>
            <a:gdLst>
              <a:gd name="connsiteX0" fmla="*/ 128462 w 250500"/>
              <a:gd name="connsiteY0" fmla="*/ 0 h 178815"/>
              <a:gd name="connsiteX1" fmla="*/ 84782 w 250500"/>
              <a:gd name="connsiteY1" fmla="*/ 7722 h 178815"/>
              <a:gd name="connsiteX2" fmla="*/ 82213 w 250500"/>
              <a:gd name="connsiteY2" fmla="*/ 8762 h 178815"/>
              <a:gd name="connsiteX3" fmla="*/ 80936 w 250500"/>
              <a:gd name="connsiteY3" fmla="*/ 8762 h 178815"/>
              <a:gd name="connsiteX4" fmla="*/ 79643 w 250500"/>
              <a:gd name="connsiteY4" fmla="*/ 9950 h 178815"/>
              <a:gd name="connsiteX5" fmla="*/ 78366 w 250500"/>
              <a:gd name="connsiteY5" fmla="*/ 9950 h 178815"/>
              <a:gd name="connsiteX6" fmla="*/ 77074 w 250500"/>
              <a:gd name="connsiteY6" fmla="*/ 10990 h 178815"/>
              <a:gd name="connsiteX7" fmla="*/ 75797 w 250500"/>
              <a:gd name="connsiteY7" fmla="*/ 10990 h 178815"/>
              <a:gd name="connsiteX8" fmla="*/ 74505 w 250500"/>
              <a:gd name="connsiteY8" fmla="*/ 12177 h 178815"/>
              <a:gd name="connsiteX9" fmla="*/ 73228 w 250500"/>
              <a:gd name="connsiteY9" fmla="*/ 12177 h 178815"/>
              <a:gd name="connsiteX10" fmla="*/ 73228 w 250500"/>
              <a:gd name="connsiteY10" fmla="*/ 13218 h 178815"/>
              <a:gd name="connsiteX11" fmla="*/ 71936 w 250500"/>
              <a:gd name="connsiteY11" fmla="*/ 13218 h 178815"/>
              <a:gd name="connsiteX12" fmla="*/ 70659 w 250500"/>
              <a:gd name="connsiteY12" fmla="*/ 14405 h 178815"/>
              <a:gd name="connsiteX13" fmla="*/ 69366 w 250500"/>
              <a:gd name="connsiteY13" fmla="*/ 14405 h 178815"/>
              <a:gd name="connsiteX14" fmla="*/ 69366 w 250500"/>
              <a:gd name="connsiteY14" fmla="*/ 15444 h 178815"/>
              <a:gd name="connsiteX15" fmla="*/ 66797 w 250500"/>
              <a:gd name="connsiteY15" fmla="*/ 15444 h 178815"/>
              <a:gd name="connsiteX16" fmla="*/ 66797 w 250500"/>
              <a:gd name="connsiteY16" fmla="*/ 16634 h 178815"/>
              <a:gd name="connsiteX17" fmla="*/ 65519 w 250500"/>
              <a:gd name="connsiteY17" fmla="*/ 16634 h 178815"/>
              <a:gd name="connsiteX18" fmla="*/ 65519 w 250500"/>
              <a:gd name="connsiteY18" fmla="*/ 17672 h 178815"/>
              <a:gd name="connsiteX19" fmla="*/ 64228 w 250500"/>
              <a:gd name="connsiteY19" fmla="*/ 17672 h 178815"/>
              <a:gd name="connsiteX20" fmla="*/ 62950 w 250500"/>
              <a:gd name="connsiteY20" fmla="*/ 18862 h 178815"/>
              <a:gd name="connsiteX21" fmla="*/ 61657 w 250500"/>
              <a:gd name="connsiteY21" fmla="*/ 18862 h 178815"/>
              <a:gd name="connsiteX22" fmla="*/ 61657 w 250500"/>
              <a:gd name="connsiteY22" fmla="*/ 19901 h 178815"/>
              <a:gd name="connsiteX23" fmla="*/ 60380 w 250500"/>
              <a:gd name="connsiteY23" fmla="*/ 19901 h 178815"/>
              <a:gd name="connsiteX24" fmla="*/ 59088 w 250500"/>
              <a:gd name="connsiteY24" fmla="*/ 21089 h 178815"/>
              <a:gd name="connsiteX25" fmla="*/ 57811 w 250500"/>
              <a:gd name="connsiteY25" fmla="*/ 22129 h 178815"/>
              <a:gd name="connsiteX26" fmla="*/ 56519 w 250500"/>
              <a:gd name="connsiteY26" fmla="*/ 22129 h 178815"/>
              <a:gd name="connsiteX27" fmla="*/ 56519 w 250500"/>
              <a:gd name="connsiteY27" fmla="*/ 23316 h 178815"/>
              <a:gd name="connsiteX28" fmla="*/ 55237 w 250500"/>
              <a:gd name="connsiteY28" fmla="*/ 23316 h 178815"/>
              <a:gd name="connsiteX29" fmla="*/ 55237 w 250500"/>
              <a:gd name="connsiteY29" fmla="*/ 24357 h 178815"/>
              <a:gd name="connsiteX30" fmla="*/ 53953 w 250500"/>
              <a:gd name="connsiteY30" fmla="*/ 24357 h 178815"/>
              <a:gd name="connsiteX31" fmla="*/ 53953 w 250500"/>
              <a:gd name="connsiteY31" fmla="*/ 25544 h 178815"/>
              <a:gd name="connsiteX32" fmla="*/ 52668 w 250500"/>
              <a:gd name="connsiteY32" fmla="*/ 25544 h 178815"/>
              <a:gd name="connsiteX33" fmla="*/ 52668 w 250500"/>
              <a:gd name="connsiteY33" fmla="*/ 26583 h 178815"/>
              <a:gd name="connsiteX34" fmla="*/ 24849 w 250500"/>
              <a:gd name="connsiteY34" fmla="*/ 64554 h 178815"/>
              <a:gd name="connsiteX35" fmla="*/ 0 w 250500"/>
              <a:gd name="connsiteY35" fmla="*/ 178815 h 178815"/>
              <a:gd name="connsiteX36" fmla="*/ 250500 w 250500"/>
              <a:gd name="connsiteY36" fmla="*/ 178815 h 178815"/>
              <a:gd name="connsiteX37" fmla="*/ 249173 w 250500"/>
              <a:gd name="connsiteY37" fmla="*/ 168866 h 178815"/>
              <a:gd name="connsiteX38" fmla="*/ 128462 w 250500"/>
              <a:gd name="connsiteY38" fmla="*/ 168866 h 178815"/>
              <a:gd name="connsiteX39" fmla="*/ 95164 w 250500"/>
              <a:gd name="connsiteY39" fmla="*/ 163187 h 178815"/>
              <a:gd name="connsiteX40" fmla="*/ 68246 w 250500"/>
              <a:gd name="connsiteY40" fmla="*/ 147609 h 178815"/>
              <a:gd name="connsiteX41" fmla="*/ 50240 w 250500"/>
              <a:gd name="connsiteY41" fmla="*/ 124316 h 178815"/>
              <a:gd name="connsiteX42" fmla="*/ 43675 w 250500"/>
              <a:gd name="connsiteY42" fmla="*/ 95497 h 178815"/>
              <a:gd name="connsiteX43" fmla="*/ 43675 w 250500"/>
              <a:gd name="connsiteY43" fmla="*/ 89854 h 178815"/>
              <a:gd name="connsiteX44" fmla="*/ 44960 w 250500"/>
              <a:gd name="connsiteY44" fmla="*/ 83319 h 178815"/>
              <a:gd name="connsiteX45" fmla="*/ 46244 w 250500"/>
              <a:gd name="connsiteY45" fmla="*/ 77675 h 178815"/>
              <a:gd name="connsiteX46" fmla="*/ 148073 w 250500"/>
              <a:gd name="connsiteY46" fmla="*/ 77675 h 178815"/>
              <a:gd name="connsiteX47" fmla="*/ 150294 w 250500"/>
              <a:gd name="connsiteY47" fmla="*/ 65495 h 178815"/>
              <a:gd name="connsiteX48" fmla="*/ 233028 w 250500"/>
              <a:gd name="connsiteY48" fmla="*/ 65495 h 178815"/>
              <a:gd name="connsiteX49" fmla="*/ 232514 w 250500"/>
              <a:gd name="connsiteY49" fmla="*/ 64308 h 178815"/>
              <a:gd name="connsiteX50" fmla="*/ 217156 w 250500"/>
              <a:gd name="connsiteY50" fmla="*/ 38344 h 178815"/>
              <a:gd name="connsiteX51" fmla="*/ 193493 w 250500"/>
              <a:gd name="connsiteY51" fmla="*/ 18007 h 178815"/>
              <a:gd name="connsiteX52" fmla="*/ 163326 w 250500"/>
              <a:gd name="connsiteY52" fmla="*/ 4743 h 178815"/>
              <a:gd name="connsiteX53" fmla="*/ 128462 w 250500"/>
              <a:gd name="connsiteY53" fmla="*/ 0 h 17881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  <a:cxn ang="25">
                <a:pos x="connsiteX25" y="connsiteY25"/>
              </a:cxn>
              <a:cxn ang="26">
                <a:pos x="connsiteX26" y="connsiteY26"/>
              </a:cxn>
              <a:cxn ang="27">
                <a:pos x="connsiteX27" y="connsiteY27"/>
              </a:cxn>
              <a:cxn ang="28">
                <a:pos x="connsiteX28" y="connsiteY28"/>
              </a:cxn>
              <a:cxn ang="29">
                <a:pos x="connsiteX29" y="connsiteY29"/>
              </a:cxn>
              <a:cxn ang="30">
                <a:pos x="connsiteX30" y="connsiteY30"/>
              </a:cxn>
              <a:cxn ang="31">
                <a:pos x="connsiteX31" y="connsiteY31"/>
              </a:cxn>
              <a:cxn ang="32">
                <a:pos x="connsiteX32" y="connsiteY32"/>
              </a:cxn>
              <a:cxn ang="33">
                <a:pos x="connsiteX33" y="connsiteY33"/>
              </a:cxn>
              <a:cxn ang="34">
                <a:pos x="connsiteX34" y="connsiteY34"/>
              </a:cxn>
              <a:cxn ang="35">
                <a:pos x="connsiteX35" y="connsiteY35"/>
              </a:cxn>
              <a:cxn ang="36">
                <a:pos x="connsiteX36" y="connsiteY36"/>
              </a:cxn>
              <a:cxn ang="37">
                <a:pos x="connsiteX37" y="connsiteY37"/>
              </a:cxn>
              <a:cxn ang="38">
                <a:pos x="connsiteX38" y="connsiteY38"/>
              </a:cxn>
              <a:cxn ang="39">
                <a:pos x="connsiteX39" y="connsiteY39"/>
              </a:cxn>
              <a:cxn ang="40">
                <a:pos x="connsiteX40" y="connsiteY40"/>
              </a:cxn>
              <a:cxn ang="41">
                <a:pos x="connsiteX41" y="connsiteY41"/>
              </a:cxn>
              <a:cxn ang="42">
                <a:pos x="connsiteX42" y="connsiteY42"/>
              </a:cxn>
              <a:cxn ang="43">
                <a:pos x="connsiteX43" y="connsiteY43"/>
              </a:cxn>
              <a:cxn ang="44">
                <a:pos x="connsiteX44" y="connsiteY44"/>
              </a:cxn>
              <a:cxn ang="45">
                <a:pos x="connsiteX45" y="connsiteY45"/>
              </a:cxn>
              <a:cxn ang="46">
                <a:pos x="connsiteX46" y="connsiteY46"/>
              </a:cxn>
              <a:cxn ang="47">
                <a:pos x="connsiteX47" y="connsiteY47"/>
              </a:cxn>
              <a:cxn ang="48">
                <a:pos x="connsiteX48" y="connsiteY48"/>
              </a:cxn>
              <a:cxn ang="49">
                <a:pos x="connsiteX49" y="connsiteY49"/>
              </a:cxn>
              <a:cxn ang="50">
                <a:pos x="connsiteX50" y="connsiteY50"/>
              </a:cxn>
              <a:cxn ang="51">
                <a:pos x="connsiteX51" y="connsiteY51"/>
              </a:cxn>
              <a:cxn ang="52">
                <a:pos x="connsiteX52" y="connsiteY52"/>
              </a:cxn>
              <a:cxn ang="53">
                <a:pos x="connsiteX53" y="connsiteY53"/>
              </a:cxn>
            </a:cxnLst>
            <a:rect l="l" t="t" r="r" b="b"/>
            <a:pathLst>
              <a:path w="250500" h="178815">
                <a:moveTo>
                  <a:pt x="128462" y="0"/>
                </a:moveTo>
                <a:lnTo>
                  <a:pt x="84782" y="7722"/>
                </a:lnTo>
                <a:lnTo>
                  <a:pt x="82213" y="8762"/>
                </a:lnTo>
                <a:lnTo>
                  <a:pt x="80936" y="8762"/>
                </a:lnTo>
                <a:lnTo>
                  <a:pt x="79643" y="9950"/>
                </a:lnTo>
                <a:lnTo>
                  <a:pt x="78366" y="9950"/>
                </a:lnTo>
                <a:lnTo>
                  <a:pt x="77074" y="10990"/>
                </a:lnTo>
                <a:lnTo>
                  <a:pt x="75797" y="10990"/>
                </a:lnTo>
                <a:lnTo>
                  <a:pt x="74505" y="12177"/>
                </a:lnTo>
                <a:lnTo>
                  <a:pt x="73228" y="12177"/>
                </a:lnTo>
                <a:lnTo>
                  <a:pt x="73228" y="13218"/>
                </a:lnTo>
                <a:lnTo>
                  <a:pt x="71936" y="13218"/>
                </a:lnTo>
                <a:lnTo>
                  <a:pt x="70659" y="14405"/>
                </a:lnTo>
                <a:lnTo>
                  <a:pt x="69366" y="14405"/>
                </a:lnTo>
                <a:lnTo>
                  <a:pt x="69366" y="15444"/>
                </a:lnTo>
                <a:lnTo>
                  <a:pt x="66797" y="15444"/>
                </a:lnTo>
                <a:lnTo>
                  <a:pt x="66797" y="16634"/>
                </a:lnTo>
                <a:lnTo>
                  <a:pt x="65519" y="16634"/>
                </a:lnTo>
                <a:lnTo>
                  <a:pt x="65519" y="17672"/>
                </a:lnTo>
                <a:lnTo>
                  <a:pt x="64228" y="17672"/>
                </a:lnTo>
                <a:lnTo>
                  <a:pt x="62950" y="18862"/>
                </a:lnTo>
                <a:lnTo>
                  <a:pt x="61657" y="18862"/>
                </a:lnTo>
                <a:lnTo>
                  <a:pt x="61657" y="19901"/>
                </a:lnTo>
                <a:lnTo>
                  <a:pt x="60380" y="19901"/>
                </a:lnTo>
                <a:lnTo>
                  <a:pt x="59088" y="21089"/>
                </a:lnTo>
                <a:lnTo>
                  <a:pt x="57811" y="22129"/>
                </a:lnTo>
                <a:lnTo>
                  <a:pt x="56519" y="22129"/>
                </a:lnTo>
                <a:lnTo>
                  <a:pt x="56519" y="23316"/>
                </a:lnTo>
                <a:lnTo>
                  <a:pt x="55237" y="23316"/>
                </a:lnTo>
                <a:lnTo>
                  <a:pt x="55237" y="24357"/>
                </a:lnTo>
                <a:lnTo>
                  <a:pt x="53953" y="24357"/>
                </a:lnTo>
                <a:lnTo>
                  <a:pt x="53953" y="25544"/>
                </a:lnTo>
                <a:lnTo>
                  <a:pt x="52668" y="25544"/>
                </a:lnTo>
                <a:lnTo>
                  <a:pt x="52668" y="26583"/>
                </a:lnTo>
                <a:lnTo>
                  <a:pt x="24849" y="64554"/>
                </a:lnTo>
                <a:lnTo>
                  <a:pt x="0" y="178815"/>
                </a:lnTo>
                <a:lnTo>
                  <a:pt x="250500" y="178815"/>
                </a:lnTo>
                <a:lnTo>
                  <a:pt x="249173" y="168866"/>
                </a:lnTo>
                <a:lnTo>
                  <a:pt x="128462" y="168866"/>
                </a:lnTo>
                <a:lnTo>
                  <a:pt x="95164" y="163187"/>
                </a:lnTo>
                <a:lnTo>
                  <a:pt x="68246" y="147609"/>
                </a:lnTo>
                <a:lnTo>
                  <a:pt x="50240" y="124316"/>
                </a:lnTo>
                <a:lnTo>
                  <a:pt x="43675" y="95497"/>
                </a:lnTo>
                <a:lnTo>
                  <a:pt x="43675" y="89854"/>
                </a:lnTo>
                <a:lnTo>
                  <a:pt x="44960" y="83319"/>
                </a:lnTo>
                <a:lnTo>
                  <a:pt x="46244" y="77675"/>
                </a:lnTo>
                <a:lnTo>
                  <a:pt x="148073" y="77675"/>
                </a:lnTo>
                <a:lnTo>
                  <a:pt x="150294" y="65495"/>
                </a:lnTo>
                <a:lnTo>
                  <a:pt x="233028" y="65495"/>
                </a:lnTo>
                <a:lnTo>
                  <a:pt x="232514" y="64308"/>
                </a:lnTo>
                <a:lnTo>
                  <a:pt x="217156" y="38344"/>
                </a:lnTo>
                <a:lnTo>
                  <a:pt x="193493" y="18007"/>
                </a:lnTo>
                <a:lnTo>
                  <a:pt x="163326" y="4743"/>
                </a:lnTo>
                <a:lnTo>
                  <a:pt x="128462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220995" y="2377652"/>
            <a:ext cx="120711" cy="34456"/>
          </a:xfrm>
          <a:custGeom>
            <a:avLst/>
            <a:gdLst>
              <a:gd name="connsiteX0" fmla="*/ 116115 w 120711"/>
              <a:gd name="connsiteY0" fmla="*/ 0 h 34456"/>
              <a:gd name="connsiteX1" fmla="*/ 70650 w 120711"/>
              <a:gd name="connsiteY1" fmla="*/ 0 h 34456"/>
              <a:gd name="connsiteX2" fmla="*/ 57800 w 120711"/>
              <a:gd name="connsiteY2" fmla="*/ 14279 h 34456"/>
              <a:gd name="connsiteX3" fmla="*/ 41101 w 120711"/>
              <a:gd name="connsiteY3" fmla="*/ 25135 h 34456"/>
              <a:gd name="connsiteX4" fmla="*/ 21513 w 120711"/>
              <a:gd name="connsiteY4" fmla="*/ 32037 h 34456"/>
              <a:gd name="connsiteX5" fmla="*/ 0 w 120711"/>
              <a:gd name="connsiteY5" fmla="*/ 34456 h 34456"/>
              <a:gd name="connsiteX6" fmla="*/ 120711 w 120711"/>
              <a:gd name="connsiteY6" fmla="*/ 34456 h 34456"/>
              <a:gd name="connsiteX7" fmla="*/ 116115 w 120711"/>
              <a:gd name="connsiteY7" fmla="*/ 0 h 3445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120711" h="34456">
                <a:moveTo>
                  <a:pt x="116115" y="0"/>
                </a:moveTo>
                <a:lnTo>
                  <a:pt x="70650" y="0"/>
                </a:lnTo>
                <a:lnTo>
                  <a:pt x="57800" y="14279"/>
                </a:lnTo>
                <a:lnTo>
                  <a:pt x="41101" y="25135"/>
                </a:lnTo>
                <a:lnTo>
                  <a:pt x="21513" y="32037"/>
                </a:lnTo>
                <a:lnTo>
                  <a:pt x="0" y="34456"/>
                </a:lnTo>
                <a:lnTo>
                  <a:pt x="120711" y="34456"/>
                </a:lnTo>
                <a:lnTo>
                  <a:pt x="11611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214565" y="2383147"/>
            <a:ext cx="60372" cy="17822"/>
          </a:xfrm>
          <a:custGeom>
            <a:avLst/>
            <a:gdLst>
              <a:gd name="connsiteX0" fmla="*/ 29555 w 60372"/>
              <a:gd name="connsiteY0" fmla="*/ 0 h 17822"/>
              <a:gd name="connsiteX1" fmla="*/ 3861 w 60372"/>
              <a:gd name="connsiteY1" fmla="*/ 0 h 17822"/>
              <a:gd name="connsiteX2" fmla="*/ 0 w 60372"/>
              <a:gd name="connsiteY2" fmla="*/ 3415 h 17822"/>
              <a:gd name="connsiteX3" fmla="*/ 0 w 60372"/>
              <a:gd name="connsiteY3" fmla="*/ 14406 h 17822"/>
              <a:gd name="connsiteX4" fmla="*/ 3861 w 60372"/>
              <a:gd name="connsiteY4" fmla="*/ 17822 h 17822"/>
              <a:gd name="connsiteX5" fmla="*/ 29555 w 60372"/>
              <a:gd name="connsiteY5" fmla="*/ 17822 h 17822"/>
              <a:gd name="connsiteX6" fmla="*/ 34693 w 60372"/>
              <a:gd name="connsiteY6" fmla="*/ 15594 h 17822"/>
              <a:gd name="connsiteX7" fmla="*/ 34693 w 60372"/>
              <a:gd name="connsiteY7" fmla="*/ 11138 h 17822"/>
              <a:gd name="connsiteX8" fmla="*/ 43679 w 60372"/>
              <a:gd name="connsiteY8" fmla="*/ 9950 h 17822"/>
              <a:gd name="connsiteX9" fmla="*/ 52679 w 60372"/>
              <a:gd name="connsiteY9" fmla="*/ 7871 h 17822"/>
              <a:gd name="connsiteX10" fmla="*/ 60372 w 60372"/>
              <a:gd name="connsiteY10" fmla="*/ 4454 h 17822"/>
              <a:gd name="connsiteX11" fmla="*/ 34693 w 60372"/>
              <a:gd name="connsiteY11" fmla="*/ 4454 h 17822"/>
              <a:gd name="connsiteX12" fmla="*/ 29555 w 60372"/>
              <a:gd name="connsiteY12" fmla="*/ 0 h 178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</a:cxnLst>
            <a:rect l="l" t="t" r="r" b="b"/>
            <a:pathLst>
              <a:path w="60372" h="17822">
                <a:moveTo>
                  <a:pt x="29555" y="0"/>
                </a:moveTo>
                <a:lnTo>
                  <a:pt x="3861" y="0"/>
                </a:lnTo>
                <a:lnTo>
                  <a:pt x="0" y="3415"/>
                </a:lnTo>
                <a:lnTo>
                  <a:pt x="0" y="14406"/>
                </a:lnTo>
                <a:lnTo>
                  <a:pt x="3861" y="17822"/>
                </a:lnTo>
                <a:lnTo>
                  <a:pt x="29555" y="17822"/>
                </a:lnTo>
                <a:lnTo>
                  <a:pt x="34693" y="15594"/>
                </a:lnTo>
                <a:lnTo>
                  <a:pt x="34693" y="11138"/>
                </a:lnTo>
                <a:lnTo>
                  <a:pt x="43679" y="9950"/>
                </a:lnTo>
                <a:lnTo>
                  <a:pt x="52679" y="7871"/>
                </a:lnTo>
                <a:lnTo>
                  <a:pt x="60372" y="4454"/>
                </a:lnTo>
                <a:lnTo>
                  <a:pt x="34693" y="4454"/>
                </a:lnTo>
                <a:lnTo>
                  <a:pt x="2955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249258" y="2328788"/>
            <a:ext cx="87852" cy="58813"/>
          </a:xfrm>
          <a:custGeom>
            <a:avLst/>
            <a:gdLst>
              <a:gd name="connsiteX0" fmla="*/ 81366 w 87852"/>
              <a:gd name="connsiteY0" fmla="*/ 0 h 58813"/>
              <a:gd name="connsiteX1" fmla="*/ 55234 w 87852"/>
              <a:gd name="connsiteY1" fmla="*/ 0 h 58813"/>
              <a:gd name="connsiteX2" fmla="*/ 55234 w 87852"/>
              <a:gd name="connsiteY2" fmla="*/ 3268 h 58813"/>
              <a:gd name="connsiteX3" fmla="*/ 56512 w 87852"/>
              <a:gd name="connsiteY3" fmla="*/ 6536 h 58813"/>
              <a:gd name="connsiteX4" fmla="*/ 56512 w 87852"/>
              <a:gd name="connsiteY4" fmla="*/ 16634 h 58813"/>
              <a:gd name="connsiteX5" fmla="*/ 21832 w 87852"/>
              <a:gd name="connsiteY5" fmla="*/ 52131 h 58813"/>
              <a:gd name="connsiteX6" fmla="*/ 15416 w 87852"/>
              <a:gd name="connsiteY6" fmla="*/ 55547 h 58813"/>
              <a:gd name="connsiteX7" fmla="*/ 7707 w 87852"/>
              <a:gd name="connsiteY7" fmla="*/ 57774 h 58813"/>
              <a:gd name="connsiteX8" fmla="*/ 0 w 87852"/>
              <a:gd name="connsiteY8" fmla="*/ 58813 h 58813"/>
              <a:gd name="connsiteX9" fmla="*/ 25678 w 87852"/>
              <a:gd name="connsiteY9" fmla="*/ 58813 h 58813"/>
              <a:gd name="connsiteX10" fmla="*/ 32110 w 87852"/>
              <a:gd name="connsiteY10" fmla="*/ 55547 h 58813"/>
              <a:gd name="connsiteX11" fmla="*/ 37249 w 87852"/>
              <a:gd name="connsiteY11" fmla="*/ 53318 h 58813"/>
              <a:gd name="connsiteX12" fmla="*/ 42387 w 87852"/>
              <a:gd name="connsiteY12" fmla="*/ 48863 h 58813"/>
              <a:gd name="connsiteX13" fmla="*/ 87852 w 87852"/>
              <a:gd name="connsiteY13" fmla="*/ 48863 h 58813"/>
              <a:gd name="connsiteX14" fmla="*/ 81366 w 87852"/>
              <a:gd name="connsiteY14" fmla="*/ 0 h 5881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</a:cxnLst>
            <a:rect l="l" t="t" r="r" b="b"/>
            <a:pathLst>
              <a:path w="87852" h="58813">
                <a:moveTo>
                  <a:pt x="81366" y="0"/>
                </a:moveTo>
                <a:lnTo>
                  <a:pt x="55234" y="0"/>
                </a:lnTo>
                <a:lnTo>
                  <a:pt x="55234" y="3268"/>
                </a:lnTo>
                <a:lnTo>
                  <a:pt x="56512" y="6536"/>
                </a:lnTo>
                <a:lnTo>
                  <a:pt x="56512" y="16634"/>
                </a:lnTo>
                <a:lnTo>
                  <a:pt x="21832" y="52131"/>
                </a:lnTo>
                <a:lnTo>
                  <a:pt x="15416" y="55547"/>
                </a:lnTo>
                <a:lnTo>
                  <a:pt x="7707" y="57774"/>
                </a:lnTo>
                <a:lnTo>
                  <a:pt x="0" y="58813"/>
                </a:lnTo>
                <a:lnTo>
                  <a:pt x="25678" y="58813"/>
                </a:lnTo>
                <a:lnTo>
                  <a:pt x="32110" y="55547"/>
                </a:lnTo>
                <a:lnTo>
                  <a:pt x="37249" y="53318"/>
                </a:lnTo>
                <a:lnTo>
                  <a:pt x="42387" y="48863"/>
                </a:lnTo>
                <a:lnTo>
                  <a:pt x="87852" y="48863"/>
                </a:lnTo>
                <a:lnTo>
                  <a:pt x="81366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137493" y="2320918"/>
            <a:ext cx="103113" cy="8911"/>
          </a:xfrm>
          <a:custGeom>
            <a:avLst/>
            <a:gdLst>
              <a:gd name="connsiteX0" fmla="*/ 103113 w 103113"/>
              <a:gd name="connsiteY0" fmla="*/ 0 h 8911"/>
              <a:gd name="connsiteX1" fmla="*/ 1284 w 103113"/>
              <a:gd name="connsiteY1" fmla="*/ 0 h 8911"/>
              <a:gd name="connsiteX2" fmla="*/ 1284 w 103113"/>
              <a:gd name="connsiteY2" fmla="*/ 4455 h 8911"/>
              <a:gd name="connsiteX3" fmla="*/ 0 w 103113"/>
              <a:gd name="connsiteY3" fmla="*/ 7870 h 8911"/>
              <a:gd name="connsiteX4" fmla="*/ 101487 w 103113"/>
              <a:gd name="connsiteY4" fmla="*/ 8911 h 8911"/>
              <a:gd name="connsiteX5" fmla="*/ 103113 w 103113"/>
              <a:gd name="connsiteY5" fmla="*/ 0 h 891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103113" h="8911">
                <a:moveTo>
                  <a:pt x="103113" y="0"/>
                </a:moveTo>
                <a:lnTo>
                  <a:pt x="1284" y="0"/>
                </a:lnTo>
                <a:lnTo>
                  <a:pt x="1284" y="4455"/>
                </a:lnTo>
                <a:lnTo>
                  <a:pt x="0" y="7870"/>
                </a:lnTo>
                <a:lnTo>
                  <a:pt x="101487" y="8911"/>
                </a:lnTo>
                <a:lnTo>
                  <a:pt x="103113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242828" y="2308738"/>
            <a:ext cx="87797" cy="21090"/>
          </a:xfrm>
          <a:custGeom>
            <a:avLst/>
            <a:gdLst>
              <a:gd name="connsiteX0" fmla="*/ 82733 w 87797"/>
              <a:gd name="connsiteY0" fmla="*/ 0 h 21090"/>
              <a:gd name="connsiteX1" fmla="*/ 0 w 87797"/>
              <a:gd name="connsiteY1" fmla="*/ 0 h 21090"/>
              <a:gd name="connsiteX2" fmla="*/ 9000 w 87797"/>
              <a:gd name="connsiteY2" fmla="*/ 21090 h 21090"/>
              <a:gd name="connsiteX3" fmla="*/ 61664 w 87797"/>
              <a:gd name="connsiteY3" fmla="*/ 20050 h 21090"/>
              <a:gd name="connsiteX4" fmla="*/ 87797 w 87797"/>
              <a:gd name="connsiteY4" fmla="*/ 20050 h 21090"/>
              <a:gd name="connsiteX5" fmla="*/ 87358 w 87797"/>
              <a:gd name="connsiteY5" fmla="*/ 16635 h 21090"/>
              <a:gd name="connsiteX6" fmla="*/ 86067 w 87797"/>
              <a:gd name="connsiteY6" fmla="*/ 7724 h 21090"/>
              <a:gd name="connsiteX7" fmla="*/ 82733 w 87797"/>
              <a:gd name="connsiteY7" fmla="*/ 0 h 2109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87797" h="21090">
                <a:moveTo>
                  <a:pt x="82733" y="0"/>
                </a:moveTo>
                <a:lnTo>
                  <a:pt x="0" y="0"/>
                </a:lnTo>
                <a:lnTo>
                  <a:pt x="9000" y="21090"/>
                </a:lnTo>
                <a:lnTo>
                  <a:pt x="61664" y="20050"/>
                </a:lnTo>
                <a:lnTo>
                  <a:pt x="87797" y="20050"/>
                </a:lnTo>
                <a:lnTo>
                  <a:pt x="87358" y="16635"/>
                </a:lnTo>
                <a:lnTo>
                  <a:pt x="86067" y="7724"/>
                </a:lnTo>
                <a:lnTo>
                  <a:pt x="82733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83541" y="2425325"/>
            <a:ext cx="271047" cy="116736"/>
          </a:xfrm>
          <a:custGeom>
            <a:avLst/>
            <a:gdLst>
              <a:gd name="connsiteX0" fmla="*/ 95066 w 271047"/>
              <a:gd name="connsiteY0" fmla="*/ 0 h 116736"/>
              <a:gd name="connsiteX1" fmla="*/ 58351 w 271047"/>
              <a:gd name="connsiteY1" fmla="*/ 17656 h 116736"/>
              <a:gd name="connsiteX2" fmla="*/ 28743 w 271047"/>
              <a:gd name="connsiteY2" fmla="*/ 44222 h 116736"/>
              <a:gd name="connsiteX3" fmla="*/ 8529 w 271047"/>
              <a:gd name="connsiteY3" fmla="*/ 77861 h 116736"/>
              <a:gd name="connsiteX4" fmla="*/ 0 w 271047"/>
              <a:gd name="connsiteY4" fmla="*/ 116736 h 116736"/>
              <a:gd name="connsiteX5" fmla="*/ 271047 w 271047"/>
              <a:gd name="connsiteY5" fmla="*/ 116736 h 116736"/>
              <a:gd name="connsiteX6" fmla="*/ 262696 w 271047"/>
              <a:gd name="connsiteY6" fmla="*/ 77693 h 116736"/>
              <a:gd name="connsiteX7" fmla="*/ 243015 w 271047"/>
              <a:gd name="connsiteY7" fmla="*/ 44166 h 116736"/>
              <a:gd name="connsiteX8" fmla="*/ 136009 w 271047"/>
              <a:gd name="connsiteY8" fmla="*/ 44166 h 116736"/>
              <a:gd name="connsiteX9" fmla="*/ 108250 w 271047"/>
              <a:gd name="connsiteY9" fmla="*/ 33437 h 116736"/>
              <a:gd name="connsiteX10" fmla="*/ 95066 w 271047"/>
              <a:gd name="connsiteY10" fmla="*/ 0 h 11673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</a:cxnLst>
            <a:rect l="l" t="t" r="r" b="b"/>
            <a:pathLst>
              <a:path w="271047" h="116736">
                <a:moveTo>
                  <a:pt x="95066" y="0"/>
                </a:moveTo>
                <a:lnTo>
                  <a:pt x="58351" y="17656"/>
                </a:lnTo>
                <a:lnTo>
                  <a:pt x="28743" y="44222"/>
                </a:lnTo>
                <a:lnTo>
                  <a:pt x="8529" y="77861"/>
                </a:lnTo>
                <a:lnTo>
                  <a:pt x="0" y="116736"/>
                </a:lnTo>
                <a:lnTo>
                  <a:pt x="271047" y="116736"/>
                </a:lnTo>
                <a:lnTo>
                  <a:pt x="262696" y="77693"/>
                </a:lnTo>
                <a:lnTo>
                  <a:pt x="243015" y="44166"/>
                </a:lnTo>
                <a:lnTo>
                  <a:pt x="136009" y="44166"/>
                </a:lnTo>
                <a:lnTo>
                  <a:pt x="108250" y="33437"/>
                </a:lnTo>
                <a:lnTo>
                  <a:pt x="95066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19551" y="2425325"/>
            <a:ext cx="107005" cy="44166"/>
          </a:xfrm>
          <a:custGeom>
            <a:avLst/>
            <a:gdLst>
              <a:gd name="connsiteX0" fmla="*/ 39985 w 107005"/>
              <a:gd name="connsiteY0" fmla="*/ 0 h 44166"/>
              <a:gd name="connsiteX1" fmla="*/ 27519 w 107005"/>
              <a:gd name="connsiteY1" fmla="*/ 32812 h 44166"/>
              <a:gd name="connsiteX2" fmla="*/ 0 w 107005"/>
              <a:gd name="connsiteY2" fmla="*/ 44166 h 44166"/>
              <a:gd name="connsiteX3" fmla="*/ 107005 w 107005"/>
              <a:gd name="connsiteY3" fmla="*/ 44166 h 44166"/>
              <a:gd name="connsiteX4" fmla="*/ 106776 w 107005"/>
              <a:gd name="connsiteY4" fmla="*/ 43776 h 44166"/>
              <a:gd name="connsiteX5" fmla="*/ 77232 w 107005"/>
              <a:gd name="connsiteY5" fmla="*/ 17154 h 44166"/>
              <a:gd name="connsiteX6" fmla="*/ 39985 w 107005"/>
              <a:gd name="connsiteY6" fmla="*/ 0 h 4416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107005" h="44166">
                <a:moveTo>
                  <a:pt x="39985" y="0"/>
                </a:moveTo>
                <a:lnTo>
                  <a:pt x="27519" y="32812"/>
                </a:lnTo>
                <a:lnTo>
                  <a:pt x="0" y="44166"/>
                </a:lnTo>
                <a:lnTo>
                  <a:pt x="107005" y="44166"/>
                </a:lnTo>
                <a:lnTo>
                  <a:pt x="106776" y="43776"/>
                </a:lnTo>
                <a:lnTo>
                  <a:pt x="77232" y="17154"/>
                </a:lnTo>
                <a:lnTo>
                  <a:pt x="3998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7846" y="3409120"/>
            <a:ext cx="412141" cy="386150"/>
          </a:xfrm>
          <a:custGeom>
            <a:avLst/>
            <a:gdLst>
              <a:gd name="connsiteX0" fmla="*/ 206070 w 412141"/>
              <a:gd name="connsiteY0" fmla="*/ 0 h 386150"/>
              <a:gd name="connsiteX1" fmla="*/ 151288 w 412141"/>
              <a:gd name="connsiteY1" fmla="*/ 6896 h 386150"/>
              <a:gd name="connsiteX2" fmla="*/ 102062 w 412141"/>
              <a:gd name="connsiteY2" fmla="*/ 26359 h 386150"/>
              <a:gd name="connsiteX3" fmla="*/ 60356 w 412141"/>
              <a:gd name="connsiteY3" fmla="*/ 56548 h 386150"/>
              <a:gd name="connsiteX4" fmla="*/ 28134 w 412141"/>
              <a:gd name="connsiteY4" fmla="*/ 95624 h 386150"/>
              <a:gd name="connsiteX5" fmla="*/ 7360 w 412141"/>
              <a:gd name="connsiteY5" fmla="*/ 141745 h 386150"/>
              <a:gd name="connsiteX6" fmla="*/ 0 w 412141"/>
              <a:gd name="connsiteY6" fmla="*/ 193075 h 386150"/>
              <a:gd name="connsiteX7" fmla="*/ 7360 w 412141"/>
              <a:gd name="connsiteY7" fmla="*/ 244351 h 386150"/>
              <a:gd name="connsiteX8" fmla="*/ 28134 w 412141"/>
              <a:gd name="connsiteY8" fmla="*/ 290459 h 386150"/>
              <a:gd name="connsiteX9" fmla="*/ 60356 w 412141"/>
              <a:gd name="connsiteY9" fmla="*/ 329545 h 386150"/>
              <a:gd name="connsiteX10" fmla="*/ 102062 w 412141"/>
              <a:gd name="connsiteY10" fmla="*/ 359757 h 386150"/>
              <a:gd name="connsiteX11" fmla="*/ 151288 w 412141"/>
              <a:gd name="connsiteY11" fmla="*/ 379242 h 386150"/>
              <a:gd name="connsiteX12" fmla="*/ 206070 w 412141"/>
              <a:gd name="connsiteY12" fmla="*/ 386150 h 386150"/>
              <a:gd name="connsiteX13" fmla="*/ 260851 w 412141"/>
              <a:gd name="connsiteY13" fmla="*/ 379242 h 386150"/>
              <a:gd name="connsiteX14" fmla="*/ 310078 w 412141"/>
              <a:gd name="connsiteY14" fmla="*/ 359757 h 386150"/>
              <a:gd name="connsiteX15" fmla="*/ 351784 w 412141"/>
              <a:gd name="connsiteY15" fmla="*/ 329545 h 386150"/>
              <a:gd name="connsiteX16" fmla="*/ 384005 w 412141"/>
              <a:gd name="connsiteY16" fmla="*/ 290459 h 386150"/>
              <a:gd name="connsiteX17" fmla="*/ 404779 w 412141"/>
              <a:gd name="connsiteY17" fmla="*/ 244351 h 386150"/>
              <a:gd name="connsiteX18" fmla="*/ 412141 w 412141"/>
              <a:gd name="connsiteY18" fmla="*/ 193075 h 386150"/>
              <a:gd name="connsiteX19" fmla="*/ 404779 w 412141"/>
              <a:gd name="connsiteY19" fmla="*/ 141745 h 386150"/>
              <a:gd name="connsiteX20" fmla="*/ 384005 w 412141"/>
              <a:gd name="connsiteY20" fmla="*/ 95624 h 386150"/>
              <a:gd name="connsiteX21" fmla="*/ 351784 w 412141"/>
              <a:gd name="connsiteY21" fmla="*/ 56548 h 386150"/>
              <a:gd name="connsiteX22" fmla="*/ 310078 w 412141"/>
              <a:gd name="connsiteY22" fmla="*/ 26359 h 386150"/>
              <a:gd name="connsiteX23" fmla="*/ 260851 w 412141"/>
              <a:gd name="connsiteY23" fmla="*/ 6896 h 386150"/>
              <a:gd name="connsiteX24" fmla="*/ 206070 w 412141"/>
              <a:gd name="connsiteY24" fmla="*/ 0 h 38615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</a:cxnLst>
            <a:rect l="l" t="t" r="r" b="b"/>
            <a:pathLst>
              <a:path w="412141" h="386150">
                <a:moveTo>
                  <a:pt x="206070" y="0"/>
                </a:moveTo>
                <a:lnTo>
                  <a:pt x="151288" y="6896"/>
                </a:lnTo>
                <a:lnTo>
                  <a:pt x="102062" y="26359"/>
                </a:lnTo>
                <a:lnTo>
                  <a:pt x="60356" y="56548"/>
                </a:lnTo>
                <a:lnTo>
                  <a:pt x="28134" y="95624"/>
                </a:lnTo>
                <a:lnTo>
                  <a:pt x="7360" y="141745"/>
                </a:lnTo>
                <a:lnTo>
                  <a:pt x="0" y="193075"/>
                </a:lnTo>
                <a:lnTo>
                  <a:pt x="7360" y="244351"/>
                </a:lnTo>
                <a:lnTo>
                  <a:pt x="28134" y="290459"/>
                </a:lnTo>
                <a:lnTo>
                  <a:pt x="60356" y="329545"/>
                </a:lnTo>
                <a:lnTo>
                  <a:pt x="102062" y="359757"/>
                </a:lnTo>
                <a:lnTo>
                  <a:pt x="151288" y="379242"/>
                </a:lnTo>
                <a:lnTo>
                  <a:pt x="206070" y="386150"/>
                </a:lnTo>
                <a:lnTo>
                  <a:pt x="260851" y="379242"/>
                </a:lnTo>
                <a:lnTo>
                  <a:pt x="310078" y="359757"/>
                </a:lnTo>
                <a:lnTo>
                  <a:pt x="351784" y="329545"/>
                </a:lnTo>
                <a:lnTo>
                  <a:pt x="384005" y="290459"/>
                </a:lnTo>
                <a:lnTo>
                  <a:pt x="404779" y="244351"/>
                </a:lnTo>
                <a:lnTo>
                  <a:pt x="412141" y="193075"/>
                </a:lnTo>
                <a:lnTo>
                  <a:pt x="404779" y="141745"/>
                </a:lnTo>
                <a:lnTo>
                  <a:pt x="384005" y="95624"/>
                </a:lnTo>
                <a:lnTo>
                  <a:pt x="351784" y="56548"/>
                </a:lnTo>
                <a:lnTo>
                  <a:pt x="310078" y="26359"/>
                </a:lnTo>
                <a:lnTo>
                  <a:pt x="260851" y="6896"/>
                </a:lnTo>
                <a:lnTo>
                  <a:pt x="206070" y="0"/>
                </a:lnTo>
              </a:path>
            </a:pathLst>
          </a:custGeom>
          <a:solidFill>
            <a:srgbClr val="16C5C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Freeform 3"/>
          <p:cNvSpPr/>
          <p:nvPr/>
        </p:nvSpPr>
        <p:spPr>
          <a:xfrm>
            <a:off x="130480" y="3488726"/>
            <a:ext cx="308437" cy="306542"/>
          </a:xfrm>
          <a:custGeom>
            <a:avLst/>
            <a:gdLst>
              <a:gd name="connsiteX0" fmla="*/ 159457 w 308437"/>
              <a:gd name="connsiteY0" fmla="*/ 0 h 306542"/>
              <a:gd name="connsiteX1" fmla="*/ 87292 w 308437"/>
              <a:gd name="connsiteY1" fmla="*/ 45742 h 306542"/>
              <a:gd name="connsiteX2" fmla="*/ 96604 w 308437"/>
              <a:gd name="connsiteY2" fmla="*/ 178816 h 306542"/>
              <a:gd name="connsiteX3" fmla="*/ 0 w 308437"/>
              <a:gd name="connsiteY3" fmla="*/ 256343 h 306542"/>
              <a:gd name="connsiteX4" fmla="*/ 45394 w 308437"/>
              <a:gd name="connsiteY4" fmla="*/ 298820 h 306542"/>
              <a:gd name="connsiteX5" fmla="*/ 103584 w 308437"/>
              <a:gd name="connsiteY5" fmla="*/ 306542 h 306542"/>
              <a:gd name="connsiteX6" fmla="*/ 163772 w 308437"/>
              <a:gd name="connsiteY6" fmla="*/ 298179 h 306542"/>
              <a:gd name="connsiteX7" fmla="*/ 216923 w 308437"/>
              <a:gd name="connsiteY7" fmla="*/ 274772 h 306542"/>
              <a:gd name="connsiteX8" fmla="*/ 260465 w 308437"/>
              <a:gd name="connsiteY8" fmla="*/ 238854 h 306542"/>
              <a:gd name="connsiteX9" fmla="*/ 291827 w 308437"/>
              <a:gd name="connsiteY9" fmla="*/ 192956 h 306542"/>
              <a:gd name="connsiteX10" fmla="*/ 308437 w 308437"/>
              <a:gd name="connsiteY10" fmla="*/ 139606 h 306542"/>
              <a:gd name="connsiteX11" fmla="*/ 159457 w 308437"/>
              <a:gd name="connsiteY11" fmla="*/ 0 h 30654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</a:cxnLst>
            <a:rect l="l" t="t" r="r" b="b"/>
            <a:pathLst>
              <a:path w="308437" h="306542">
                <a:moveTo>
                  <a:pt x="159457" y="0"/>
                </a:moveTo>
                <a:lnTo>
                  <a:pt x="87292" y="45742"/>
                </a:lnTo>
                <a:lnTo>
                  <a:pt x="96604" y="178816"/>
                </a:lnTo>
                <a:lnTo>
                  <a:pt x="0" y="256343"/>
                </a:lnTo>
                <a:lnTo>
                  <a:pt x="45394" y="298820"/>
                </a:lnTo>
                <a:lnTo>
                  <a:pt x="103584" y="306542"/>
                </a:lnTo>
                <a:lnTo>
                  <a:pt x="163772" y="298179"/>
                </a:lnTo>
                <a:lnTo>
                  <a:pt x="216923" y="274772"/>
                </a:lnTo>
                <a:lnTo>
                  <a:pt x="260465" y="238854"/>
                </a:lnTo>
                <a:lnTo>
                  <a:pt x="291827" y="192956"/>
                </a:lnTo>
                <a:lnTo>
                  <a:pt x="308437" y="139606"/>
                </a:lnTo>
                <a:lnTo>
                  <a:pt x="159457" y="0"/>
                </a:lnTo>
              </a:path>
            </a:pathLst>
          </a:custGeom>
          <a:solidFill>
            <a:srgbClr val="11969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Freeform 3"/>
          <p:cNvSpPr/>
          <p:nvPr/>
        </p:nvSpPr>
        <p:spPr>
          <a:xfrm>
            <a:off x="146433" y="3938146"/>
            <a:ext cx="252207" cy="178965"/>
          </a:xfrm>
          <a:custGeom>
            <a:avLst/>
            <a:gdLst>
              <a:gd name="connsiteX0" fmla="*/ 129337 w 252207"/>
              <a:gd name="connsiteY0" fmla="*/ 0 h 178965"/>
              <a:gd name="connsiteX1" fmla="*/ 85360 w 252207"/>
              <a:gd name="connsiteY1" fmla="*/ 7723 h 178965"/>
              <a:gd name="connsiteX2" fmla="*/ 82776 w 252207"/>
              <a:gd name="connsiteY2" fmla="*/ 8909 h 178965"/>
              <a:gd name="connsiteX3" fmla="*/ 81484 w 252207"/>
              <a:gd name="connsiteY3" fmla="*/ 8909 h 178965"/>
              <a:gd name="connsiteX4" fmla="*/ 80192 w 252207"/>
              <a:gd name="connsiteY4" fmla="*/ 9949 h 178965"/>
              <a:gd name="connsiteX5" fmla="*/ 78900 w 252207"/>
              <a:gd name="connsiteY5" fmla="*/ 9949 h 178965"/>
              <a:gd name="connsiteX6" fmla="*/ 77607 w 252207"/>
              <a:gd name="connsiteY6" fmla="*/ 11138 h 178965"/>
              <a:gd name="connsiteX7" fmla="*/ 76315 w 252207"/>
              <a:gd name="connsiteY7" fmla="*/ 11138 h 178965"/>
              <a:gd name="connsiteX8" fmla="*/ 75023 w 252207"/>
              <a:gd name="connsiteY8" fmla="*/ 12177 h 178965"/>
              <a:gd name="connsiteX9" fmla="*/ 73717 w 252207"/>
              <a:gd name="connsiteY9" fmla="*/ 12177 h 178965"/>
              <a:gd name="connsiteX10" fmla="*/ 73717 w 252207"/>
              <a:gd name="connsiteY10" fmla="*/ 13366 h 178965"/>
              <a:gd name="connsiteX11" fmla="*/ 72424 w 252207"/>
              <a:gd name="connsiteY11" fmla="*/ 13366 h 178965"/>
              <a:gd name="connsiteX12" fmla="*/ 71132 w 252207"/>
              <a:gd name="connsiteY12" fmla="*/ 14405 h 178965"/>
              <a:gd name="connsiteX13" fmla="*/ 69840 w 252207"/>
              <a:gd name="connsiteY13" fmla="*/ 14405 h 178965"/>
              <a:gd name="connsiteX14" fmla="*/ 69840 w 252207"/>
              <a:gd name="connsiteY14" fmla="*/ 15594 h 178965"/>
              <a:gd name="connsiteX15" fmla="*/ 67255 w 252207"/>
              <a:gd name="connsiteY15" fmla="*/ 15594 h 178965"/>
              <a:gd name="connsiteX16" fmla="*/ 67255 w 252207"/>
              <a:gd name="connsiteY16" fmla="*/ 16634 h 178965"/>
              <a:gd name="connsiteX17" fmla="*/ 65963 w 252207"/>
              <a:gd name="connsiteY17" fmla="*/ 16634 h 178965"/>
              <a:gd name="connsiteX18" fmla="*/ 65963 w 252207"/>
              <a:gd name="connsiteY18" fmla="*/ 17821 h 178965"/>
              <a:gd name="connsiteX19" fmla="*/ 64671 w 252207"/>
              <a:gd name="connsiteY19" fmla="*/ 17821 h 178965"/>
              <a:gd name="connsiteX20" fmla="*/ 63379 w 252207"/>
              <a:gd name="connsiteY20" fmla="*/ 18862 h 178965"/>
              <a:gd name="connsiteX21" fmla="*/ 62086 w 252207"/>
              <a:gd name="connsiteY21" fmla="*/ 18862 h 178965"/>
              <a:gd name="connsiteX22" fmla="*/ 62086 w 252207"/>
              <a:gd name="connsiteY22" fmla="*/ 20048 h 178965"/>
              <a:gd name="connsiteX23" fmla="*/ 60795 w 252207"/>
              <a:gd name="connsiteY23" fmla="*/ 20048 h 178965"/>
              <a:gd name="connsiteX24" fmla="*/ 59503 w 252207"/>
              <a:gd name="connsiteY24" fmla="*/ 21088 h 178965"/>
              <a:gd name="connsiteX25" fmla="*/ 58196 w 252207"/>
              <a:gd name="connsiteY25" fmla="*/ 22278 h 178965"/>
              <a:gd name="connsiteX26" fmla="*/ 56903 w 252207"/>
              <a:gd name="connsiteY26" fmla="*/ 22278 h 178965"/>
              <a:gd name="connsiteX27" fmla="*/ 56903 w 252207"/>
              <a:gd name="connsiteY27" fmla="*/ 23316 h 178965"/>
              <a:gd name="connsiteX28" fmla="*/ 55611 w 252207"/>
              <a:gd name="connsiteY28" fmla="*/ 23316 h 178965"/>
              <a:gd name="connsiteX29" fmla="*/ 55611 w 252207"/>
              <a:gd name="connsiteY29" fmla="*/ 24505 h 178965"/>
              <a:gd name="connsiteX30" fmla="*/ 54319 w 252207"/>
              <a:gd name="connsiteY30" fmla="*/ 24505 h 178965"/>
              <a:gd name="connsiteX31" fmla="*/ 54319 w 252207"/>
              <a:gd name="connsiteY31" fmla="*/ 25544 h 178965"/>
              <a:gd name="connsiteX32" fmla="*/ 53028 w 252207"/>
              <a:gd name="connsiteY32" fmla="*/ 25544 h 178965"/>
              <a:gd name="connsiteX33" fmla="*/ 53028 w 252207"/>
              <a:gd name="connsiteY33" fmla="*/ 26733 h 178965"/>
              <a:gd name="connsiteX34" fmla="*/ 41428 w 252207"/>
              <a:gd name="connsiteY34" fmla="*/ 37674 h 178965"/>
              <a:gd name="connsiteX35" fmla="*/ 32010 w 252207"/>
              <a:gd name="connsiteY35" fmla="*/ 50440 h 178965"/>
              <a:gd name="connsiteX36" fmla="*/ 25017 w 252207"/>
              <a:gd name="connsiteY36" fmla="*/ 64682 h 178965"/>
              <a:gd name="connsiteX37" fmla="*/ 20695 w 252207"/>
              <a:gd name="connsiteY37" fmla="*/ 80050 h 178965"/>
              <a:gd name="connsiteX38" fmla="*/ 0 w 252207"/>
              <a:gd name="connsiteY38" fmla="*/ 178964 h 178965"/>
              <a:gd name="connsiteX39" fmla="*/ 252207 w 252207"/>
              <a:gd name="connsiteY39" fmla="*/ 178964 h 178965"/>
              <a:gd name="connsiteX40" fmla="*/ 250851 w 252207"/>
              <a:gd name="connsiteY40" fmla="*/ 168866 h 178965"/>
              <a:gd name="connsiteX41" fmla="*/ 129337 w 252207"/>
              <a:gd name="connsiteY41" fmla="*/ 168866 h 178965"/>
              <a:gd name="connsiteX42" fmla="*/ 95812 w 252207"/>
              <a:gd name="connsiteY42" fmla="*/ 163187 h 178965"/>
              <a:gd name="connsiteX43" fmla="*/ 68715 w 252207"/>
              <a:gd name="connsiteY43" fmla="*/ 147609 h 178965"/>
              <a:gd name="connsiteX44" fmla="*/ 50590 w 252207"/>
              <a:gd name="connsiteY44" fmla="*/ 124316 h 178965"/>
              <a:gd name="connsiteX45" fmla="*/ 43982 w 252207"/>
              <a:gd name="connsiteY45" fmla="*/ 95498 h 178965"/>
              <a:gd name="connsiteX46" fmla="*/ 43982 w 252207"/>
              <a:gd name="connsiteY46" fmla="*/ 90002 h 178965"/>
              <a:gd name="connsiteX47" fmla="*/ 45275 w 252207"/>
              <a:gd name="connsiteY47" fmla="*/ 83319 h 178965"/>
              <a:gd name="connsiteX48" fmla="*/ 46567 w 252207"/>
              <a:gd name="connsiteY48" fmla="*/ 77824 h 178965"/>
              <a:gd name="connsiteX49" fmla="*/ 149074 w 252207"/>
              <a:gd name="connsiteY49" fmla="*/ 77824 h 178965"/>
              <a:gd name="connsiteX50" fmla="*/ 151333 w 252207"/>
              <a:gd name="connsiteY50" fmla="*/ 65496 h 178965"/>
              <a:gd name="connsiteX51" fmla="*/ 234555 w 252207"/>
              <a:gd name="connsiteY51" fmla="*/ 65496 h 178965"/>
              <a:gd name="connsiteX52" fmla="*/ 234102 w 252207"/>
              <a:gd name="connsiteY52" fmla="*/ 64457 h 178965"/>
              <a:gd name="connsiteX53" fmla="*/ 218641 w 252207"/>
              <a:gd name="connsiteY53" fmla="*/ 38470 h 178965"/>
              <a:gd name="connsiteX54" fmla="*/ 194814 w 252207"/>
              <a:gd name="connsiteY54" fmla="*/ 18081 h 178965"/>
              <a:gd name="connsiteX55" fmla="*/ 164439 w 252207"/>
              <a:gd name="connsiteY55" fmla="*/ 4765 h 178965"/>
              <a:gd name="connsiteX56" fmla="*/ 129337 w 252207"/>
              <a:gd name="connsiteY56" fmla="*/ 0 h 17896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  <a:cxn ang="25">
                <a:pos x="connsiteX25" y="connsiteY25"/>
              </a:cxn>
              <a:cxn ang="26">
                <a:pos x="connsiteX26" y="connsiteY26"/>
              </a:cxn>
              <a:cxn ang="27">
                <a:pos x="connsiteX27" y="connsiteY27"/>
              </a:cxn>
              <a:cxn ang="28">
                <a:pos x="connsiteX28" y="connsiteY28"/>
              </a:cxn>
              <a:cxn ang="29">
                <a:pos x="connsiteX29" y="connsiteY29"/>
              </a:cxn>
              <a:cxn ang="30">
                <a:pos x="connsiteX30" y="connsiteY30"/>
              </a:cxn>
              <a:cxn ang="31">
                <a:pos x="connsiteX31" y="connsiteY31"/>
              </a:cxn>
              <a:cxn ang="32">
                <a:pos x="connsiteX32" y="connsiteY32"/>
              </a:cxn>
              <a:cxn ang="33">
                <a:pos x="connsiteX33" y="connsiteY33"/>
              </a:cxn>
              <a:cxn ang="34">
                <a:pos x="connsiteX34" y="connsiteY34"/>
              </a:cxn>
              <a:cxn ang="35">
                <a:pos x="connsiteX35" y="connsiteY35"/>
              </a:cxn>
              <a:cxn ang="36">
                <a:pos x="connsiteX36" y="connsiteY36"/>
              </a:cxn>
              <a:cxn ang="37">
                <a:pos x="connsiteX37" y="connsiteY37"/>
              </a:cxn>
              <a:cxn ang="38">
                <a:pos x="connsiteX38" y="connsiteY38"/>
              </a:cxn>
              <a:cxn ang="39">
                <a:pos x="connsiteX39" y="connsiteY39"/>
              </a:cxn>
              <a:cxn ang="40">
                <a:pos x="connsiteX40" y="connsiteY40"/>
              </a:cxn>
              <a:cxn ang="41">
                <a:pos x="connsiteX41" y="connsiteY41"/>
              </a:cxn>
              <a:cxn ang="42">
                <a:pos x="connsiteX42" y="connsiteY42"/>
              </a:cxn>
              <a:cxn ang="43">
                <a:pos x="connsiteX43" y="connsiteY43"/>
              </a:cxn>
              <a:cxn ang="44">
                <a:pos x="connsiteX44" y="connsiteY44"/>
              </a:cxn>
              <a:cxn ang="45">
                <a:pos x="connsiteX45" y="connsiteY45"/>
              </a:cxn>
              <a:cxn ang="46">
                <a:pos x="connsiteX46" y="connsiteY46"/>
              </a:cxn>
              <a:cxn ang="47">
                <a:pos x="connsiteX47" y="connsiteY47"/>
              </a:cxn>
              <a:cxn ang="48">
                <a:pos x="connsiteX48" y="connsiteY48"/>
              </a:cxn>
              <a:cxn ang="49">
                <a:pos x="connsiteX49" y="connsiteY49"/>
              </a:cxn>
              <a:cxn ang="50">
                <a:pos x="connsiteX50" y="connsiteY50"/>
              </a:cxn>
              <a:cxn ang="51">
                <a:pos x="connsiteX51" y="connsiteY51"/>
              </a:cxn>
              <a:cxn ang="52">
                <a:pos x="connsiteX52" y="connsiteY52"/>
              </a:cxn>
              <a:cxn ang="53">
                <a:pos x="connsiteX53" y="connsiteY53"/>
              </a:cxn>
              <a:cxn ang="54">
                <a:pos x="connsiteX54" y="connsiteY54"/>
              </a:cxn>
              <a:cxn ang="55">
                <a:pos x="connsiteX55" y="connsiteY55"/>
              </a:cxn>
              <a:cxn ang="56">
                <a:pos x="connsiteX56" y="connsiteY56"/>
              </a:cxn>
            </a:cxnLst>
            <a:rect l="l" t="t" r="r" b="b"/>
            <a:pathLst>
              <a:path w="252207" h="178965">
                <a:moveTo>
                  <a:pt x="129337" y="0"/>
                </a:moveTo>
                <a:lnTo>
                  <a:pt x="85360" y="7723"/>
                </a:lnTo>
                <a:lnTo>
                  <a:pt x="82776" y="8909"/>
                </a:lnTo>
                <a:lnTo>
                  <a:pt x="81484" y="8909"/>
                </a:lnTo>
                <a:lnTo>
                  <a:pt x="80192" y="9949"/>
                </a:lnTo>
                <a:lnTo>
                  <a:pt x="78900" y="9949"/>
                </a:lnTo>
                <a:lnTo>
                  <a:pt x="77607" y="11138"/>
                </a:lnTo>
                <a:lnTo>
                  <a:pt x="76315" y="11138"/>
                </a:lnTo>
                <a:lnTo>
                  <a:pt x="75023" y="12177"/>
                </a:lnTo>
                <a:lnTo>
                  <a:pt x="73717" y="12177"/>
                </a:lnTo>
                <a:lnTo>
                  <a:pt x="73717" y="13366"/>
                </a:lnTo>
                <a:lnTo>
                  <a:pt x="72424" y="13366"/>
                </a:lnTo>
                <a:lnTo>
                  <a:pt x="71132" y="14405"/>
                </a:lnTo>
                <a:lnTo>
                  <a:pt x="69840" y="14405"/>
                </a:lnTo>
                <a:lnTo>
                  <a:pt x="69840" y="15594"/>
                </a:lnTo>
                <a:lnTo>
                  <a:pt x="67255" y="15594"/>
                </a:lnTo>
                <a:lnTo>
                  <a:pt x="67255" y="16634"/>
                </a:lnTo>
                <a:lnTo>
                  <a:pt x="65963" y="16634"/>
                </a:lnTo>
                <a:lnTo>
                  <a:pt x="65963" y="17821"/>
                </a:lnTo>
                <a:lnTo>
                  <a:pt x="64671" y="17821"/>
                </a:lnTo>
                <a:lnTo>
                  <a:pt x="63379" y="18862"/>
                </a:lnTo>
                <a:lnTo>
                  <a:pt x="62086" y="18862"/>
                </a:lnTo>
                <a:lnTo>
                  <a:pt x="62086" y="20048"/>
                </a:lnTo>
                <a:lnTo>
                  <a:pt x="60795" y="20048"/>
                </a:lnTo>
                <a:lnTo>
                  <a:pt x="59503" y="21088"/>
                </a:lnTo>
                <a:lnTo>
                  <a:pt x="58196" y="22278"/>
                </a:lnTo>
                <a:lnTo>
                  <a:pt x="56903" y="22278"/>
                </a:lnTo>
                <a:lnTo>
                  <a:pt x="56903" y="23316"/>
                </a:lnTo>
                <a:lnTo>
                  <a:pt x="55611" y="23316"/>
                </a:lnTo>
                <a:lnTo>
                  <a:pt x="55611" y="24505"/>
                </a:lnTo>
                <a:lnTo>
                  <a:pt x="54319" y="24505"/>
                </a:lnTo>
                <a:lnTo>
                  <a:pt x="54319" y="25544"/>
                </a:lnTo>
                <a:lnTo>
                  <a:pt x="53028" y="25544"/>
                </a:lnTo>
                <a:lnTo>
                  <a:pt x="53028" y="26733"/>
                </a:lnTo>
                <a:lnTo>
                  <a:pt x="41428" y="37674"/>
                </a:lnTo>
                <a:lnTo>
                  <a:pt x="32010" y="50440"/>
                </a:lnTo>
                <a:lnTo>
                  <a:pt x="25017" y="64682"/>
                </a:lnTo>
                <a:lnTo>
                  <a:pt x="20695" y="80050"/>
                </a:lnTo>
                <a:lnTo>
                  <a:pt x="0" y="178964"/>
                </a:lnTo>
                <a:lnTo>
                  <a:pt x="252207" y="178964"/>
                </a:lnTo>
                <a:lnTo>
                  <a:pt x="250851" y="168866"/>
                </a:lnTo>
                <a:lnTo>
                  <a:pt x="129337" y="168866"/>
                </a:lnTo>
                <a:lnTo>
                  <a:pt x="95812" y="163187"/>
                </a:lnTo>
                <a:lnTo>
                  <a:pt x="68715" y="147609"/>
                </a:lnTo>
                <a:lnTo>
                  <a:pt x="50590" y="124316"/>
                </a:lnTo>
                <a:lnTo>
                  <a:pt x="43982" y="95498"/>
                </a:lnTo>
                <a:lnTo>
                  <a:pt x="43982" y="90002"/>
                </a:lnTo>
                <a:lnTo>
                  <a:pt x="45275" y="83319"/>
                </a:lnTo>
                <a:lnTo>
                  <a:pt x="46567" y="77824"/>
                </a:lnTo>
                <a:lnTo>
                  <a:pt x="149074" y="77824"/>
                </a:lnTo>
                <a:lnTo>
                  <a:pt x="151333" y="65496"/>
                </a:lnTo>
                <a:lnTo>
                  <a:pt x="234555" y="65496"/>
                </a:lnTo>
                <a:lnTo>
                  <a:pt x="234102" y="64457"/>
                </a:lnTo>
                <a:lnTo>
                  <a:pt x="218641" y="38470"/>
                </a:lnTo>
                <a:lnTo>
                  <a:pt x="194814" y="18081"/>
                </a:lnTo>
                <a:lnTo>
                  <a:pt x="164439" y="4765"/>
                </a:lnTo>
                <a:lnTo>
                  <a:pt x="129337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" name="Freeform 3"/>
          <p:cNvSpPr/>
          <p:nvPr/>
        </p:nvSpPr>
        <p:spPr>
          <a:xfrm>
            <a:off x="275770" y="4072556"/>
            <a:ext cx="121514" cy="34456"/>
          </a:xfrm>
          <a:custGeom>
            <a:avLst/>
            <a:gdLst>
              <a:gd name="connsiteX0" fmla="*/ 116888 w 121514"/>
              <a:gd name="connsiteY0" fmla="*/ 0 h 34456"/>
              <a:gd name="connsiteX1" fmla="*/ 71140 w 121514"/>
              <a:gd name="connsiteY1" fmla="*/ 0 h 34456"/>
              <a:gd name="connsiteX2" fmla="*/ 58205 w 121514"/>
              <a:gd name="connsiteY2" fmla="*/ 14280 h 34456"/>
              <a:gd name="connsiteX3" fmla="*/ 41390 w 121514"/>
              <a:gd name="connsiteY3" fmla="*/ 25136 h 34456"/>
              <a:gd name="connsiteX4" fmla="*/ 21665 w 121514"/>
              <a:gd name="connsiteY4" fmla="*/ 32038 h 34456"/>
              <a:gd name="connsiteX5" fmla="*/ 0 w 121514"/>
              <a:gd name="connsiteY5" fmla="*/ 34456 h 34456"/>
              <a:gd name="connsiteX6" fmla="*/ 121514 w 121514"/>
              <a:gd name="connsiteY6" fmla="*/ 34456 h 34456"/>
              <a:gd name="connsiteX7" fmla="*/ 116888 w 121514"/>
              <a:gd name="connsiteY7" fmla="*/ 0 h 3445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121514" h="34456">
                <a:moveTo>
                  <a:pt x="116888" y="0"/>
                </a:moveTo>
                <a:lnTo>
                  <a:pt x="71140" y="0"/>
                </a:lnTo>
                <a:lnTo>
                  <a:pt x="58205" y="14280"/>
                </a:lnTo>
                <a:lnTo>
                  <a:pt x="41390" y="25136"/>
                </a:lnTo>
                <a:lnTo>
                  <a:pt x="21665" y="32038"/>
                </a:lnTo>
                <a:lnTo>
                  <a:pt x="0" y="34456"/>
                </a:lnTo>
                <a:lnTo>
                  <a:pt x="121514" y="34456"/>
                </a:lnTo>
                <a:lnTo>
                  <a:pt x="116888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Freeform 3"/>
          <p:cNvSpPr/>
          <p:nvPr/>
        </p:nvSpPr>
        <p:spPr>
          <a:xfrm>
            <a:off x="269310" y="4078200"/>
            <a:ext cx="60788" cy="17673"/>
          </a:xfrm>
          <a:custGeom>
            <a:avLst/>
            <a:gdLst>
              <a:gd name="connsiteX0" fmla="*/ 29748 w 60788"/>
              <a:gd name="connsiteY0" fmla="*/ 0 h 17673"/>
              <a:gd name="connsiteX1" fmla="*/ 3875 w 60788"/>
              <a:gd name="connsiteY1" fmla="*/ 0 h 17673"/>
              <a:gd name="connsiteX2" fmla="*/ 0 w 60788"/>
              <a:gd name="connsiteY2" fmla="*/ 3267 h 17673"/>
              <a:gd name="connsiteX3" fmla="*/ 0 w 60788"/>
              <a:gd name="connsiteY3" fmla="*/ 14406 h 17673"/>
              <a:gd name="connsiteX4" fmla="*/ 3875 w 60788"/>
              <a:gd name="connsiteY4" fmla="*/ 17673 h 17673"/>
              <a:gd name="connsiteX5" fmla="*/ 29748 w 60788"/>
              <a:gd name="connsiteY5" fmla="*/ 17673 h 17673"/>
              <a:gd name="connsiteX6" fmla="*/ 34916 w 60788"/>
              <a:gd name="connsiteY6" fmla="*/ 15445 h 17673"/>
              <a:gd name="connsiteX7" fmla="*/ 34916 w 60788"/>
              <a:gd name="connsiteY7" fmla="*/ 10989 h 17673"/>
              <a:gd name="connsiteX8" fmla="*/ 43975 w 60788"/>
              <a:gd name="connsiteY8" fmla="*/ 9949 h 17673"/>
              <a:gd name="connsiteX9" fmla="*/ 53021 w 60788"/>
              <a:gd name="connsiteY9" fmla="*/ 7722 h 17673"/>
              <a:gd name="connsiteX10" fmla="*/ 60788 w 60788"/>
              <a:gd name="connsiteY10" fmla="*/ 4454 h 17673"/>
              <a:gd name="connsiteX11" fmla="*/ 34916 w 60788"/>
              <a:gd name="connsiteY11" fmla="*/ 4454 h 17673"/>
              <a:gd name="connsiteX12" fmla="*/ 29748 w 60788"/>
              <a:gd name="connsiteY12" fmla="*/ 0 h 1767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</a:cxnLst>
            <a:rect l="l" t="t" r="r" b="b"/>
            <a:pathLst>
              <a:path w="60788" h="17673">
                <a:moveTo>
                  <a:pt x="29748" y="0"/>
                </a:moveTo>
                <a:lnTo>
                  <a:pt x="3875" y="0"/>
                </a:lnTo>
                <a:lnTo>
                  <a:pt x="0" y="3267"/>
                </a:lnTo>
                <a:lnTo>
                  <a:pt x="0" y="14406"/>
                </a:lnTo>
                <a:lnTo>
                  <a:pt x="3875" y="17673"/>
                </a:lnTo>
                <a:lnTo>
                  <a:pt x="29748" y="17673"/>
                </a:lnTo>
                <a:lnTo>
                  <a:pt x="34916" y="15445"/>
                </a:lnTo>
                <a:lnTo>
                  <a:pt x="34916" y="10989"/>
                </a:lnTo>
                <a:lnTo>
                  <a:pt x="43975" y="9949"/>
                </a:lnTo>
                <a:lnTo>
                  <a:pt x="53021" y="7722"/>
                </a:lnTo>
                <a:lnTo>
                  <a:pt x="60788" y="4454"/>
                </a:lnTo>
                <a:lnTo>
                  <a:pt x="34916" y="4454"/>
                </a:lnTo>
                <a:lnTo>
                  <a:pt x="29748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Freeform 3"/>
          <p:cNvSpPr/>
          <p:nvPr/>
        </p:nvSpPr>
        <p:spPr>
          <a:xfrm>
            <a:off x="304226" y="4023692"/>
            <a:ext cx="88432" cy="58962"/>
          </a:xfrm>
          <a:custGeom>
            <a:avLst/>
            <a:gdLst>
              <a:gd name="connsiteX0" fmla="*/ 81902 w 88432"/>
              <a:gd name="connsiteY0" fmla="*/ 0 h 58962"/>
              <a:gd name="connsiteX1" fmla="*/ 55621 w 88432"/>
              <a:gd name="connsiteY1" fmla="*/ 0 h 58962"/>
              <a:gd name="connsiteX2" fmla="*/ 55621 w 88432"/>
              <a:gd name="connsiteY2" fmla="*/ 3417 h 58962"/>
              <a:gd name="connsiteX3" fmla="*/ 56913 w 88432"/>
              <a:gd name="connsiteY3" fmla="*/ 6684 h 58962"/>
              <a:gd name="connsiteX4" fmla="*/ 56913 w 88432"/>
              <a:gd name="connsiteY4" fmla="*/ 16634 h 58962"/>
              <a:gd name="connsiteX5" fmla="*/ 21980 w 88432"/>
              <a:gd name="connsiteY5" fmla="*/ 52280 h 58962"/>
              <a:gd name="connsiteX6" fmla="*/ 15520 w 88432"/>
              <a:gd name="connsiteY6" fmla="*/ 55547 h 58962"/>
              <a:gd name="connsiteX7" fmla="*/ 7767 w 88432"/>
              <a:gd name="connsiteY7" fmla="*/ 57775 h 58962"/>
              <a:gd name="connsiteX8" fmla="*/ 0 w 88432"/>
              <a:gd name="connsiteY8" fmla="*/ 58962 h 58962"/>
              <a:gd name="connsiteX9" fmla="*/ 25872 w 88432"/>
              <a:gd name="connsiteY9" fmla="*/ 58962 h 58962"/>
              <a:gd name="connsiteX10" fmla="*/ 32332 w 88432"/>
              <a:gd name="connsiteY10" fmla="*/ 55547 h 58962"/>
              <a:gd name="connsiteX11" fmla="*/ 37516 w 88432"/>
              <a:gd name="connsiteY11" fmla="*/ 53318 h 58962"/>
              <a:gd name="connsiteX12" fmla="*/ 42684 w 88432"/>
              <a:gd name="connsiteY12" fmla="*/ 48864 h 58962"/>
              <a:gd name="connsiteX13" fmla="*/ 88432 w 88432"/>
              <a:gd name="connsiteY13" fmla="*/ 48864 h 58962"/>
              <a:gd name="connsiteX14" fmla="*/ 81902 w 88432"/>
              <a:gd name="connsiteY14" fmla="*/ 0 h 5896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</a:cxnLst>
            <a:rect l="l" t="t" r="r" b="b"/>
            <a:pathLst>
              <a:path w="88432" h="58962">
                <a:moveTo>
                  <a:pt x="81902" y="0"/>
                </a:moveTo>
                <a:lnTo>
                  <a:pt x="55621" y="0"/>
                </a:lnTo>
                <a:lnTo>
                  <a:pt x="55621" y="3417"/>
                </a:lnTo>
                <a:lnTo>
                  <a:pt x="56913" y="6684"/>
                </a:lnTo>
                <a:lnTo>
                  <a:pt x="56913" y="16634"/>
                </a:lnTo>
                <a:lnTo>
                  <a:pt x="21980" y="52280"/>
                </a:lnTo>
                <a:lnTo>
                  <a:pt x="15520" y="55547"/>
                </a:lnTo>
                <a:lnTo>
                  <a:pt x="7767" y="57775"/>
                </a:lnTo>
                <a:lnTo>
                  <a:pt x="0" y="58962"/>
                </a:lnTo>
                <a:lnTo>
                  <a:pt x="25872" y="58962"/>
                </a:lnTo>
                <a:lnTo>
                  <a:pt x="32332" y="55547"/>
                </a:lnTo>
                <a:lnTo>
                  <a:pt x="37516" y="53318"/>
                </a:lnTo>
                <a:lnTo>
                  <a:pt x="42684" y="48864"/>
                </a:lnTo>
                <a:lnTo>
                  <a:pt x="88432" y="48864"/>
                </a:lnTo>
                <a:lnTo>
                  <a:pt x="81902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" name="Freeform 3"/>
          <p:cNvSpPr/>
          <p:nvPr/>
        </p:nvSpPr>
        <p:spPr>
          <a:xfrm>
            <a:off x="191708" y="4015970"/>
            <a:ext cx="103799" cy="8911"/>
          </a:xfrm>
          <a:custGeom>
            <a:avLst/>
            <a:gdLst>
              <a:gd name="connsiteX0" fmla="*/ 103799 w 103799"/>
              <a:gd name="connsiteY0" fmla="*/ 0 h 8911"/>
              <a:gd name="connsiteX1" fmla="*/ 1292 w 103799"/>
              <a:gd name="connsiteY1" fmla="*/ 0 h 8911"/>
              <a:gd name="connsiteX2" fmla="*/ 1292 w 103799"/>
              <a:gd name="connsiteY2" fmla="*/ 4454 h 8911"/>
              <a:gd name="connsiteX3" fmla="*/ 0 w 103799"/>
              <a:gd name="connsiteY3" fmla="*/ 7721 h 8911"/>
              <a:gd name="connsiteX4" fmla="*/ 102166 w 103799"/>
              <a:gd name="connsiteY4" fmla="*/ 8911 h 8911"/>
              <a:gd name="connsiteX5" fmla="*/ 103799 w 103799"/>
              <a:gd name="connsiteY5" fmla="*/ 0 h 891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103799" h="8911">
                <a:moveTo>
                  <a:pt x="103799" y="0"/>
                </a:moveTo>
                <a:lnTo>
                  <a:pt x="1292" y="0"/>
                </a:lnTo>
                <a:lnTo>
                  <a:pt x="1292" y="4454"/>
                </a:lnTo>
                <a:lnTo>
                  <a:pt x="0" y="7721"/>
                </a:lnTo>
                <a:lnTo>
                  <a:pt x="102166" y="8911"/>
                </a:lnTo>
                <a:lnTo>
                  <a:pt x="103799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Freeform 3"/>
          <p:cNvSpPr/>
          <p:nvPr/>
        </p:nvSpPr>
        <p:spPr>
          <a:xfrm>
            <a:off x="297766" y="4003642"/>
            <a:ext cx="88362" cy="21239"/>
          </a:xfrm>
          <a:custGeom>
            <a:avLst/>
            <a:gdLst>
              <a:gd name="connsiteX0" fmla="*/ 83222 w 88362"/>
              <a:gd name="connsiteY0" fmla="*/ 0 h 21239"/>
              <a:gd name="connsiteX1" fmla="*/ 0 w 88362"/>
              <a:gd name="connsiteY1" fmla="*/ 0 h 21239"/>
              <a:gd name="connsiteX2" fmla="*/ 9044 w 88362"/>
              <a:gd name="connsiteY2" fmla="*/ 21239 h 21239"/>
              <a:gd name="connsiteX3" fmla="*/ 62081 w 88362"/>
              <a:gd name="connsiteY3" fmla="*/ 20049 h 21239"/>
              <a:gd name="connsiteX4" fmla="*/ 88362 w 88362"/>
              <a:gd name="connsiteY4" fmla="*/ 20049 h 21239"/>
              <a:gd name="connsiteX5" fmla="*/ 87938 w 88362"/>
              <a:gd name="connsiteY5" fmla="*/ 16782 h 21239"/>
              <a:gd name="connsiteX6" fmla="*/ 86646 w 88362"/>
              <a:gd name="connsiteY6" fmla="*/ 7871 h 21239"/>
              <a:gd name="connsiteX7" fmla="*/ 83222 w 88362"/>
              <a:gd name="connsiteY7" fmla="*/ 0 h 212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88362" h="21239">
                <a:moveTo>
                  <a:pt x="83222" y="0"/>
                </a:moveTo>
                <a:lnTo>
                  <a:pt x="0" y="0"/>
                </a:lnTo>
                <a:lnTo>
                  <a:pt x="9044" y="21239"/>
                </a:lnTo>
                <a:lnTo>
                  <a:pt x="62081" y="20049"/>
                </a:lnTo>
                <a:lnTo>
                  <a:pt x="88362" y="20049"/>
                </a:lnTo>
                <a:lnTo>
                  <a:pt x="87938" y="16782"/>
                </a:lnTo>
                <a:lnTo>
                  <a:pt x="86646" y="7871"/>
                </a:lnTo>
                <a:lnTo>
                  <a:pt x="83222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" name="Freeform 3"/>
          <p:cNvSpPr/>
          <p:nvPr/>
        </p:nvSpPr>
        <p:spPr>
          <a:xfrm>
            <a:off x="137380" y="4120378"/>
            <a:ext cx="272903" cy="116736"/>
          </a:xfrm>
          <a:custGeom>
            <a:avLst/>
            <a:gdLst>
              <a:gd name="connsiteX0" fmla="*/ 95704 w 272903"/>
              <a:gd name="connsiteY0" fmla="*/ 0 h 116736"/>
              <a:gd name="connsiteX1" fmla="*/ 58747 w 272903"/>
              <a:gd name="connsiteY1" fmla="*/ 17593 h 116736"/>
              <a:gd name="connsiteX2" fmla="*/ 28939 w 272903"/>
              <a:gd name="connsiteY2" fmla="*/ 44166 h 116736"/>
              <a:gd name="connsiteX3" fmla="*/ 8588 w 272903"/>
              <a:gd name="connsiteY3" fmla="*/ 77840 h 116736"/>
              <a:gd name="connsiteX4" fmla="*/ 0 w 272903"/>
              <a:gd name="connsiteY4" fmla="*/ 116736 h 116736"/>
              <a:gd name="connsiteX5" fmla="*/ 272903 w 272903"/>
              <a:gd name="connsiteY5" fmla="*/ 116736 h 116736"/>
              <a:gd name="connsiteX6" fmla="*/ 264497 w 272903"/>
              <a:gd name="connsiteY6" fmla="*/ 77694 h 116736"/>
              <a:gd name="connsiteX7" fmla="*/ 244679 w 272903"/>
              <a:gd name="connsiteY7" fmla="*/ 44166 h 116736"/>
              <a:gd name="connsiteX8" fmla="*/ 136936 w 272903"/>
              <a:gd name="connsiteY8" fmla="*/ 44166 h 116736"/>
              <a:gd name="connsiteX9" fmla="*/ 108984 w 272903"/>
              <a:gd name="connsiteY9" fmla="*/ 33437 h 116736"/>
              <a:gd name="connsiteX10" fmla="*/ 95704 w 272903"/>
              <a:gd name="connsiteY10" fmla="*/ 0 h 11673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</a:cxnLst>
            <a:rect l="l" t="t" r="r" b="b"/>
            <a:pathLst>
              <a:path w="272903" h="116736">
                <a:moveTo>
                  <a:pt x="95704" y="0"/>
                </a:moveTo>
                <a:lnTo>
                  <a:pt x="58747" y="17593"/>
                </a:lnTo>
                <a:lnTo>
                  <a:pt x="28939" y="44166"/>
                </a:lnTo>
                <a:lnTo>
                  <a:pt x="8588" y="77840"/>
                </a:lnTo>
                <a:lnTo>
                  <a:pt x="0" y="116736"/>
                </a:lnTo>
                <a:lnTo>
                  <a:pt x="272903" y="116736"/>
                </a:lnTo>
                <a:lnTo>
                  <a:pt x="264497" y="77694"/>
                </a:lnTo>
                <a:lnTo>
                  <a:pt x="244679" y="44166"/>
                </a:lnTo>
                <a:lnTo>
                  <a:pt x="136936" y="44166"/>
                </a:lnTo>
                <a:lnTo>
                  <a:pt x="108984" y="33437"/>
                </a:lnTo>
                <a:lnTo>
                  <a:pt x="95704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Freeform 3"/>
          <p:cNvSpPr/>
          <p:nvPr/>
        </p:nvSpPr>
        <p:spPr>
          <a:xfrm>
            <a:off x="274316" y="4120378"/>
            <a:ext cx="107743" cy="44166"/>
          </a:xfrm>
          <a:custGeom>
            <a:avLst/>
            <a:gdLst>
              <a:gd name="connsiteX0" fmla="*/ 40261 w 107743"/>
              <a:gd name="connsiteY0" fmla="*/ 0 h 44166"/>
              <a:gd name="connsiteX1" fmla="*/ 27710 w 107743"/>
              <a:gd name="connsiteY1" fmla="*/ 32812 h 44166"/>
              <a:gd name="connsiteX2" fmla="*/ 0 w 107743"/>
              <a:gd name="connsiteY2" fmla="*/ 44166 h 44166"/>
              <a:gd name="connsiteX3" fmla="*/ 107743 w 107743"/>
              <a:gd name="connsiteY3" fmla="*/ 44166 h 44166"/>
              <a:gd name="connsiteX4" fmla="*/ 107512 w 107743"/>
              <a:gd name="connsiteY4" fmla="*/ 43777 h 44166"/>
              <a:gd name="connsiteX5" fmla="*/ 77765 w 107743"/>
              <a:gd name="connsiteY5" fmla="*/ 17154 h 44166"/>
              <a:gd name="connsiteX6" fmla="*/ 40261 w 107743"/>
              <a:gd name="connsiteY6" fmla="*/ 0 h 4416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107743" h="44166">
                <a:moveTo>
                  <a:pt x="40261" y="0"/>
                </a:moveTo>
                <a:lnTo>
                  <a:pt x="27710" y="32812"/>
                </a:lnTo>
                <a:lnTo>
                  <a:pt x="0" y="44166"/>
                </a:lnTo>
                <a:lnTo>
                  <a:pt x="107743" y="44166"/>
                </a:lnTo>
                <a:lnTo>
                  <a:pt x="107512" y="43777"/>
                </a:lnTo>
                <a:lnTo>
                  <a:pt x="77765" y="17154"/>
                </a:lnTo>
                <a:lnTo>
                  <a:pt x="40261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Freeform 3"/>
          <p:cNvSpPr/>
          <p:nvPr/>
        </p:nvSpPr>
        <p:spPr>
          <a:xfrm>
            <a:off x="68689" y="4409695"/>
            <a:ext cx="375011" cy="386150"/>
          </a:xfrm>
          <a:custGeom>
            <a:avLst/>
            <a:gdLst>
              <a:gd name="connsiteX0" fmla="*/ 187505 w 375011"/>
              <a:gd name="connsiteY0" fmla="*/ 0 h 386150"/>
              <a:gd name="connsiteX1" fmla="*/ 137656 w 375011"/>
              <a:gd name="connsiteY1" fmla="*/ 6896 h 386150"/>
              <a:gd name="connsiteX2" fmla="*/ 92864 w 375011"/>
              <a:gd name="connsiteY2" fmla="*/ 26359 h 386150"/>
              <a:gd name="connsiteX3" fmla="*/ 54915 w 375011"/>
              <a:gd name="connsiteY3" fmla="*/ 56548 h 386150"/>
              <a:gd name="connsiteX4" fmla="*/ 25597 w 375011"/>
              <a:gd name="connsiteY4" fmla="*/ 95624 h 386150"/>
              <a:gd name="connsiteX5" fmla="*/ 6697 w 375011"/>
              <a:gd name="connsiteY5" fmla="*/ 141745 h 386150"/>
              <a:gd name="connsiteX6" fmla="*/ 0 w 375011"/>
              <a:gd name="connsiteY6" fmla="*/ 193075 h 386150"/>
              <a:gd name="connsiteX7" fmla="*/ 6697 w 375011"/>
              <a:gd name="connsiteY7" fmla="*/ 244403 h 386150"/>
              <a:gd name="connsiteX8" fmla="*/ 25597 w 375011"/>
              <a:gd name="connsiteY8" fmla="*/ 290524 h 386150"/>
              <a:gd name="connsiteX9" fmla="*/ 54915 w 375011"/>
              <a:gd name="connsiteY9" fmla="*/ 329600 h 386150"/>
              <a:gd name="connsiteX10" fmla="*/ 92864 w 375011"/>
              <a:gd name="connsiteY10" fmla="*/ 359790 h 386150"/>
              <a:gd name="connsiteX11" fmla="*/ 137656 w 375011"/>
              <a:gd name="connsiteY11" fmla="*/ 379253 h 386150"/>
              <a:gd name="connsiteX12" fmla="*/ 187505 w 375011"/>
              <a:gd name="connsiteY12" fmla="*/ 386150 h 386150"/>
              <a:gd name="connsiteX13" fmla="*/ 237353 w 375011"/>
              <a:gd name="connsiteY13" fmla="*/ 379253 h 386150"/>
              <a:gd name="connsiteX14" fmla="*/ 282146 w 375011"/>
              <a:gd name="connsiteY14" fmla="*/ 359790 h 386150"/>
              <a:gd name="connsiteX15" fmla="*/ 320094 w 375011"/>
              <a:gd name="connsiteY15" fmla="*/ 329600 h 386150"/>
              <a:gd name="connsiteX16" fmla="*/ 349412 w 375011"/>
              <a:gd name="connsiteY16" fmla="*/ 290524 h 386150"/>
              <a:gd name="connsiteX17" fmla="*/ 368313 w 375011"/>
              <a:gd name="connsiteY17" fmla="*/ 244403 h 386150"/>
              <a:gd name="connsiteX18" fmla="*/ 375011 w 375011"/>
              <a:gd name="connsiteY18" fmla="*/ 193075 h 386150"/>
              <a:gd name="connsiteX19" fmla="*/ 368313 w 375011"/>
              <a:gd name="connsiteY19" fmla="*/ 141745 h 386150"/>
              <a:gd name="connsiteX20" fmla="*/ 349412 w 375011"/>
              <a:gd name="connsiteY20" fmla="*/ 95624 h 386150"/>
              <a:gd name="connsiteX21" fmla="*/ 320094 w 375011"/>
              <a:gd name="connsiteY21" fmla="*/ 56548 h 386150"/>
              <a:gd name="connsiteX22" fmla="*/ 282146 w 375011"/>
              <a:gd name="connsiteY22" fmla="*/ 26359 h 386150"/>
              <a:gd name="connsiteX23" fmla="*/ 237353 w 375011"/>
              <a:gd name="connsiteY23" fmla="*/ 6896 h 386150"/>
              <a:gd name="connsiteX24" fmla="*/ 187505 w 375011"/>
              <a:gd name="connsiteY24" fmla="*/ 0 h 38615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</a:cxnLst>
            <a:rect l="l" t="t" r="r" b="b"/>
            <a:pathLst>
              <a:path w="375011" h="386150">
                <a:moveTo>
                  <a:pt x="187505" y="0"/>
                </a:moveTo>
                <a:lnTo>
                  <a:pt x="137656" y="6896"/>
                </a:lnTo>
                <a:lnTo>
                  <a:pt x="92864" y="26359"/>
                </a:lnTo>
                <a:lnTo>
                  <a:pt x="54915" y="56548"/>
                </a:lnTo>
                <a:lnTo>
                  <a:pt x="25597" y="95624"/>
                </a:lnTo>
                <a:lnTo>
                  <a:pt x="6697" y="141745"/>
                </a:lnTo>
                <a:lnTo>
                  <a:pt x="0" y="193075"/>
                </a:lnTo>
                <a:lnTo>
                  <a:pt x="6697" y="244403"/>
                </a:lnTo>
                <a:lnTo>
                  <a:pt x="25597" y="290524"/>
                </a:lnTo>
                <a:lnTo>
                  <a:pt x="54915" y="329600"/>
                </a:lnTo>
                <a:lnTo>
                  <a:pt x="92864" y="359790"/>
                </a:lnTo>
                <a:lnTo>
                  <a:pt x="137656" y="379253"/>
                </a:lnTo>
                <a:lnTo>
                  <a:pt x="187505" y="386150"/>
                </a:lnTo>
                <a:lnTo>
                  <a:pt x="237353" y="379253"/>
                </a:lnTo>
                <a:lnTo>
                  <a:pt x="282146" y="359790"/>
                </a:lnTo>
                <a:lnTo>
                  <a:pt x="320094" y="329600"/>
                </a:lnTo>
                <a:lnTo>
                  <a:pt x="349412" y="290524"/>
                </a:lnTo>
                <a:lnTo>
                  <a:pt x="368313" y="244403"/>
                </a:lnTo>
                <a:lnTo>
                  <a:pt x="375011" y="193075"/>
                </a:lnTo>
                <a:lnTo>
                  <a:pt x="368313" y="141745"/>
                </a:lnTo>
                <a:lnTo>
                  <a:pt x="349412" y="95624"/>
                </a:lnTo>
                <a:lnTo>
                  <a:pt x="320094" y="56548"/>
                </a:lnTo>
                <a:lnTo>
                  <a:pt x="282146" y="26359"/>
                </a:lnTo>
                <a:lnTo>
                  <a:pt x="237353" y="6896"/>
                </a:lnTo>
                <a:lnTo>
                  <a:pt x="187505" y="0"/>
                </a:lnTo>
              </a:path>
            </a:pathLst>
          </a:custGeom>
          <a:solidFill>
            <a:srgbClr val="16C5C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Freeform 3"/>
          <p:cNvSpPr/>
          <p:nvPr/>
        </p:nvSpPr>
        <p:spPr>
          <a:xfrm>
            <a:off x="162079" y="4489301"/>
            <a:ext cx="280656" cy="306544"/>
          </a:xfrm>
          <a:custGeom>
            <a:avLst/>
            <a:gdLst>
              <a:gd name="connsiteX0" fmla="*/ 145088 w 280656"/>
              <a:gd name="connsiteY0" fmla="*/ 0 h 306544"/>
              <a:gd name="connsiteX1" fmla="*/ 79427 w 280656"/>
              <a:gd name="connsiteY1" fmla="*/ 45847 h 306544"/>
              <a:gd name="connsiteX2" fmla="*/ 87908 w 280656"/>
              <a:gd name="connsiteY2" fmla="*/ 178920 h 306544"/>
              <a:gd name="connsiteX3" fmla="*/ 0 w 280656"/>
              <a:gd name="connsiteY3" fmla="*/ 256359 h 306544"/>
              <a:gd name="connsiteX4" fmla="*/ 41302 w 280656"/>
              <a:gd name="connsiteY4" fmla="*/ 298911 h 306544"/>
              <a:gd name="connsiteX5" fmla="*/ 94250 w 280656"/>
              <a:gd name="connsiteY5" fmla="*/ 306544 h 306544"/>
              <a:gd name="connsiteX6" fmla="*/ 149018 w 280656"/>
              <a:gd name="connsiteY6" fmla="*/ 298193 h 306544"/>
              <a:gd name="connsiteX7" fmla="*/ 197382 w 280656"/>
              <a:gd name="connsiteY7" fmla="*/ 274814 h 306544"/>
              <a:gd name="connsiteX8" fmla="*/ 237001 w 280656"/>
              <a:gd name="connsiteY8" fmla="*/ 238923 h 306544"/>
              <a:gd name="connsiteX9" fmla="*/ 265538 w 280656"/>
              <a:gd name="connsiteY9" fmla="*/ 193030 h 306544"/>
              <a:gd name="connsiteX10" fmla="*/ 280656 w 280656"/>
              <a:gd name="connsiteY10" fmla="*/ 139653 h 306544"/>
              <a:gd name="connsiteX11" fmla="*/ 145088 w 280656"/>
              <a:gd name="connsiteY11" fmla="*/ 0 h 3065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</a:cxnLst>
            <a:rect l="l" t="t" r="r" b="b"/>
            <a:pathLst>
              <a:path w="280656" h="306544">
                <a:moveTo>
                  <a:pt x="145088" y="0"/>
                </a:moveTo>
                <a:lnTo>
                  <a:pt x="79427" y="45847"/>
                </a:lnTo>
                <a:lnTo>
                  <a:pt x="87908" y="178920"/>
                </a:lnTo>
                <a:lnTo>
                  <a:pt x="0" y="256359"/>
                </a:lnTo>
                <a:lnTo>
                  <a:pt x="41302" y="298911"/>
                </a:lnTo>
                <a:lnTo>
                  <a:pt x="94250" y="306544"/>
                </a:lnTo>
                <a:lnTo>
                  <a:pt x="149018" y="298193"/>
                </a:lnTo>
                <a:lnTo>
                  <a:pt x="197382" y="274814"/>
                </a:lnTo>
                <a:lnTo>
                  <a:pt x="237001" y="238923"/>
                </a:lnTo>
                <a:lnTo>
                  <a:pt x="265538" y="193030"/>
                </a:lnTo>
                <a:lnTo>
                  <a:pt x="280656" y="139653"/>
                </a:lnTo>
                <a:lnTo>
                  <a:pt x="145088" y="0"/>
                </a:lnTo>
              </a:path>
            </a:pathLst>
          </a:custGeom>
          <a:solidFill>
            <a:srgbClr val="11969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Freeform 3"/>
          <p:cNvSpPr/>
          <p:nvPr/>
        </p:nvSpPr>
        <p:spPr>
          <a:xfrm>
            <a:off x="2030256" y="418127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Freeform 3"/>
          <p:cNvSpPr/>
          <p:nvPr/>
        </p:nvSpPr>
        <p:spPr>
          <a:xfrm>
            <a:off x="2312443" y="418127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600" y="1752600"/>
            <a:ext cx="215900" cy="317500"/>
          </a:xfrm>
          <a:prstGeom prst="rect">
            <a:avLst/>
          </a:prstGeom>
          <a:noFill/>
        </p:spPr>
      </p:pic>
      <p:pic>
        <p:nvPicPr>
          <p:cNvPr id="3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" y="3441700"/>
            <a:ext cx="241300" cy="317500"/>
          </a:xfrm>
          <a:prstGeom prst="rect">
            <a:avLst/>
          </a:prstGeom>
          <a:noFill/>
        </p:spPr>
      </p:pic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2400" y="4445000"/>
            <a:ext cx="215900" cy="317500"/>
          </a:xfrm>
          <a:prstGeom prst="rect">
            <a:avLst/>
          </a:prstGeom>
          <a:noFill/>
        </p:spPr>
      </p:pic>
      <p:sp>
        <p:nvSpPr>
          <p:cNvPr id="32" name="TextBox 1"/>
          <p:cNvSpPr txBox="1"/>
          <p:nvPr/>
        </p:nvSpPr>
        <p:spPr>
          <a:xfrm>
            <a:off x="254000" y="1295400"/>
            <a:ext cx="839974" cy="26417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</a:pPr>
            <a:r>
              <a:rPr lang="en-US" altLang="zh-CN" sz="163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表示怀疑</a:t>
            </a:r>
          </a:p>
        </p:txBody>
      </p:sp>
      <p:sp>
        <p:nvSpPr>
          <p:cNvPr id="33" name="TextBox 1"/>
          <p:cNvSpPr txBox="1"/>
          <p:nvPr/>
        </p:nvSpPr>
        <p:spPr>
          <a:xfrm>
            <a:off x="584200" y="1828800"/>
            <a:ext cx="5206554" cy="23852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5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不会吧？像您这么优秀，又有销售经验，有没有考虑过自己做呢？</a:t>
            </a:r>
          </a:p>
        </p:txBody>
      </p:sp>
      <p:sp>
        <p:nvSpPr>
          <p:cNvPr id="34" name="TextBox 1"/>
          <p:cNvSpPr txBox="1"/>
          <p:nvPr/>
        </p:nvSpPr>
        <p:spPr>
          <a:xfrm>
            <a:off x="571500" y="2209800"/>
            <a:ext cx="7181453" cy="23852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5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干我们这行自己做老板没那么容易，所需的投入和客户资源太庞大了，我没有那么多资源！</a:t>
            </a:r>
          </a:p>
        </p:txBody>
      </p:sp>
      <p:sp>
        <p:nvSpPr>
          <p:cNvPr id="35" name="TextBox 1"/>
          <p:cNvSpPr txBox="1"/>
          <p:nvPr/>
        </p:nvSpPr>
        <p:spPr>
          <a:xfrm>
            <a:off x="292100" y="2870200"/>
            <a:ext cx="839974" cy="26417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</a:pPr>
            <a:r>
              <a:rPr lang="en-US" altLang="zh-CN" sz="163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关心分析</a:t>
            </a:r>
          </a:p>
        </p:txBody>
      </p:sp>
      <p:sp>
        <p:nvSpPr>
          <p:cNvPr id="36" name="TextBox 1"/>
          <p:cNvSpPr txBox="1"/>
          <p:nvPr/>
        </p:nvSpPr>
        <p:spPr>
          <a:xfrm>
            <a:off x="584200" y="3467100"/>
            <a:ext cx="4667945" cy="23852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5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您有没有想过，一直这样努力工作，十年后会是什么样子？</a:t>
            </a:r>
          </a:p>
        </p:txBody>
      </p:sp>
      <p:sp>
        <p:nvSpPr>
          <p:cNvPr id="37" name="TextBox 1"/>
          <p:cNvSpPr txBox="1"/>
          <p:nvPr/>
        </p:nvSpPr>
        <p:spPr>
          <a:xfrm>
            <a:off x="596900" y="3937000"/>
            <a:ext cx="718145" cy="23852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5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不敢想。</a:t>
            </a:r>
          </a:p>
        </p:txBody>
      </p:sp>
      <p:sp>
        <p:nvSpPr>
          <p:cNvPr id="38" name="TextBox 1"/>
          <p:cNvSpPr txBox="1"/>
          <p:nvPr/>
        </p:nvSpPr>
        <p:spPr>
          <a:xfrm>
            <a:off x="533400" y="4368800"/>
            <a:ext cx="9694962" cy="113620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5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我之前也是销售经理，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收入有限，晋升很慢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。所以转行做了保险。因为懂得销售，进入保险公司一年多时间就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晋升经理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，今</a:t>
            </a:r>
          </a:p>
          <a:p>
            <a:pPr defTabSz="0">
              <a:lnSpc>
                <a:spcPts val="24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年的收入已经</a:t>
            </a:r>
            <a:r>
              <a:rPr lang="en-US" altLang="zh-CN" sz="1405" dirty="0">
                <a:solidFill>
                  <a:srgbClr val="404040"/>
                </a:solidFill>
                <a:latin typeface="Segoe UI" panose="020B0502040204020203" pitchFamily="18" charset="0"/>
                <a:ea typeface="微软雅黑" panose="020B0503020204020204" pitchFamily="34" charset="-122"/>
                <a:cs typeface="Segoe UI" panose="020B0502040204020203" pitchFamily="18" charset="0"/>
              </a:rPr>
              <a:t>50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多万了。只要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用心就会做好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，现在每次竞赛我都能获奖，经常到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国内外参加公司举办的表彰活动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。不但名</a:t>
            </a:r>
          </a:p>
          <a:p>
            <a:pPr defTabSz="0">
              <a:lnSpc>
                <a:spcPts val="23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利双收，还</a:t>
            </a:r>
            <a:r>
              <a:rPr lang="en-US" altLang="zh-CN" sz="140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能带着家人到处旅游</a:t>
            </a: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。我觉得以您的能力，如果加入保险业肯定能做的比我好。（如果业务员和被增员人状况不</a:t>
            </a:r>
          </a:p>
          <a:p>
            <a:pPr defTabSz="0">
              <a:lnSpc>
                <a:spcPts val="2300"/>
              </a:lnSpc>
            </a:pPr>
            <a:r>
              <a:rPr lang="en-US" altLang="zh-CN" sz="14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同，可引入类似实际案例）</a:t>
            </a:r>
          </a:p>
        </p:txBody>
      </p:sp>
      <p:sp>
        <p:nvSpPr>
          <p:cNvPr id="39" name="TextBox 1"/>
          <p:cNvSpPr txBox="1"/>
          <p:nvPr/>
        </p:nvSpPr>
        <p:spPr>
          <a:xfrm>
            <a:off x="571500" y="241300"/>
            <a:ext cx="3590727" cy="45653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3200"/>
              </a:lnSpc>
            </a:pP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接触面谈</a:t>
            </a:r>
            <a:r>
              <a:rPr lang="en-US" altLang="zh-CN" sz="2805" dirty="0">
                <a:solidFill>
                  <a:srgbClr val="000000"/>
                </a:solidFill>
                <a:latin typeface="Segoe UI" panose="020B0502040204020203" pitchFamily="18" charset="0"/>
                <a:ea typeface="微软雅黑" panose="020B0503020204020204" pitchFamily="34" charset="-122"/>
                <a:cs typeface="Segoe UI" panose="020B0502040204020203" pitchFamily="18" charset="0"/>
              </a:rPr>
              <a:t>——</a:t>
            </a: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销售人员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" name="Freeform 3"/>
          <p:cNvSpPr/>
          <p:nvPr/>
        </p:nvSpPr>
        <p:spPr>
          <a:xfrm>
            <a:off x="0" y="2381"/>
            <a:ext cx="10693400" cy="6015037"/>
          </a:xfrm>
          <a:custGeom>
            <a:avLst/>
            <a:gdLst>
              <a:gd name="connsiteX0" fmla="*/ 0 w 10693400"/>
              <a:gd name="connsiteY0" fmla="*/ 0 h 6015037"/>
              <a:gd name="connsiteX1" fmla="*/ 10693400 w 10693400"/>
              <a:gd name="connsiteY1" fmla="*/ 0 h 6015037"/>
              <a:gd name="connsiteX2" fmla="*/ 10693400 w 10693400"/>
              <a:gd name="connsiteY2" fmla="*/ 6015037 h 6015037"/>
              <a:gd name="connsiteX3" fmla="*/ 0 w 10693400"/>
              <a:gd name="connsiteY3" fmla="*/ 6015037 h 6015037"/>
              <a:gd name="connsiteX4" fmla="*/ 0 w 10693400"/>
              <a:gd name="connsiteY4" fmla="*/ 0 h 601503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93400" h="6015037">
                <a:moveTo>
                  <a:pt x="0" y="0"/>
                </a:moveTo>
                <a:lnTo>
                  <a:pt x="10693400" y="0"/>
                </a:lnTo>
                <a:lnTo>
                  <a:pt x="10693400" y="6015037"/>
                </a:lnTo>
                <a:lnTo>
                  <a:pt x="0" y="6015037"/>
                </a:lnTo>
                <a:lnTo>
                  <a:pt x="0" y="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187505" y="1300069"/>
            <a:ext cx="1002506" cy="336396"/>
          </a:xfrm>
          <a:custGeom>
            <a:avLst/>
            <a:gdLst>
              <a:gd name="connsiteX0" fmla="*/ 0 w 1002506"/>
              <a:gd name="connsiteY0" fmla="*/ 0 h 336396"/>
              <a:gd name="connsiteX1" fmla="*/ 1002506 w 1002506"/>
              <a:gd name="connsiteY1" fmla="*/ 0 h 336396"/>
              <a:gd name="connsiteX2" fmla="*/ 1002506 w 1002506"/>
              <a:gd name="connsiteY2" fmla="*/ 336396 h 336396"/>
              <a:gd name="connsiteX3" fmla="*/ 0 w 1002506"/>
              <a:gd name="connsiteY3" fmla="*/ 336396 h 336396"/>
              <a:gd name="connsiteX4" fmla="*/ 0 w 1002506"/>
              <a:gd name="connsiteY4" fmla="*/ 0 h 33639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02506" h="336396">
                <a:moveTo>
                  <a:pt x="0" y="0"/>
                </a:moveTo>
                <a:lnTo>
                  <a:pt x="1002506" y="0"/>
                </a:lnTo>
                <a:lnTo>
                  <a:pt x="1002506" y="336396"/>
                </a:lnTo>
                <a:lnTo>
                  <a:pt x="0" y="336396"/>
                </a:lnTo>
                <a:lnTo>
                  <a:pt x="0" y="0"/>
                </a:lnTo>
              </a:path>
            </a:pathLst>
          </a:custGeom>
          <a:solidFill>
            <a:srgbClr val="006FC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Freeform 3"/>
          <p:cNvSpPr/>
          <p:nvPr/>
        </p:nvSpPr>
        <p:spPr>
          <a:xfrm>
            <a:off x="193075" y="2801972"/>
            <a:ext cx="373154" cy="388080"/>
          </a:xfrm>
          <a:custGeom>
            <a:avLst/>
            <a:gdLst>
              <a:gd name="connsiteX0" fmla="*/ 186584 w 373154"/>
              <a:gd name="connsiteY0" fmla="*/ 0 h 388080"/>
              <a:gd name="connsiteX1" fmla="*/ 136979 w 373154"/>
              <a:gd name="connsiteY1" fmla="*/ 6931 h 388080"/>
              <a:gd name="connsiteX2" fmla="*/ 92407 w 373154"/>
              <a:gd name="connsiteY2" fmla="*/ 26491 h 388080"/>
              <a:gd name="connsiteX3" fmla="*/ 54645 w 373154"/>
              <a:gd name="connsiteY3" fmla="*/ 56826 h 388080"/>
              <a:gd name="connsiteX4" fmla="*/ 25471 w 373154"/>
              <a:gd name="connsiteY4" fmla="*/ 96086 h 388080"/>
              <a:gd name="connsiteX5" fmla="*/ 6663 w 373154"/>
              <a:gd name="connsiteY5" fmla="*/ 142416 h 388080"/>
              <a:gd name="connsiteX6" fmla="*/ 0 w 373154"/>
              <a:gd name="connsiteY6" fmla="*/ 193966 h 388080"/>
              <a:gd name="connsiteX7" fmla="*/ 6663 w 373154"/>
              <a:gd name="connsiteY7" fmla="*/ 245577 h 388080"/>
              <a:gd name="connsiteX8" fmla="*/ 25471 w 373154"/>
              <a:gd name="connsiteY8" fmla="*/ 291950 h 388080"/>
              <a:gd name="connsiteX9" fmla="*/ 54645 w 373154"/>
              <a:gd name="connsiteY9" fmla="*/ 331234 h 388080"/>
              <a:gd name="connsiteX10" fmla="*/ 92407 w 373154"/>
              <a:gd name="connsiteY10" fmla="*/ 361583 h 388080"/>
              <a:gd name="connsiteX11" fmla="*/ 136979 w 373154"/>
              <a:gd name="connsiteY11" fmla="*/ 381148 h 388080"/>
              <a:gd name="connsiteX12" fmla="*/ 186584 w 373154"/>
              <a:gd name="connsiteY12" fmla="*/ 388079 h 388080"/>
              <a:gd name="connsiteX13" fmla="*/ 236183 w 373154"/>
              <a:gd name="connsiteY13" fmla="*/ 381148 h 388080"/>
              <a:gd name="connsiteX14" fmla="*/ 280750 w 373154"/>
              <a:gd name="connsiteY14" fmla="*/ 361583 h 388080"/>
              <a:gd name="connsiteX15" fmla="*/ 318511 w 373154"/>
              <a:gd name="connsiteY15" fmla="*/ 331234 h 388080"/>
              <a:gd name="connsiteX16" fmla="*/ 347682 w 373154"/>
              <a:gd name="connsiteY16" fmla="*/ 291950 h 388080"/>
              <a:gd name="connsiteX17" fmla="*/ 366489 w 373154"/>
              <a:gd name="connsiteY17" fmla="*/ 245577 h 388080"/>
              <a:gd name="connsiteX18" fmla="*/ 373154 w 373154"/>
              <a:gd name="connsiteY18" fmla="*/ 193966 h 388080"/>
              <a:gd name="connsiteX19" fmla="*/ 366489 w 373154"/>
              <a:gd name="connsiteY19" fmla="*/ 142416 h 388080"/>
              <a:gd name="connsiteX20" fmla="*/ 347682 w 373154"/>
              <a:gd name="connsiteY20" fmla="*/ 96086 h 388080"/>
              <a:gd name="connsiteX21" fmla="*/ 318511 w 373154"/>
              <a:gd name="connsiteY21" fmla="*/ 56826 h 388080"/>
              <a:gd name="connsiteX22" fmla="*/ 280750 w 373154"/>
              <a:gd name="connsiteY22" fmla="*/ 26491 h 388080"/>
              <a:gd name="connsiteX23" fmla="*/ 236183 w 373154"/>
              <a:gd name="connsiteY23" fmla="*/ 6931 h 388080"/>
              <a:gd name="connsiteX24" fmla="*/ 186584 w 373154"/>
              <a:gd name="connsiteY24" fmla="*/ 0 h 38808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</a:cxnLst>
            <a:rect l="l" t="t" r="r" b="b"/>
            <a:pathLst>
              <a:path w="373154" h="388080">
                <a:moveTo>
                  <a:pt x="186584" y="0"/>
                </a:moveTo>
                <a:lnTo>
                  <a:pt x="136979" y="6931"/>
                </a:lnTo>
                <a:lnTo>
                  <a:pt x="92407" y="26491"/>
                </a:lnTo>
                <a:lnTo>
                  <a:pt x="54645" y="56826"/>
                </a:lnTo>
                <a:lnTo>
                  <a:pt x="25471" y="96086"/>
                </a:lnTo>
                <a:lnTo>
                  <a:pt x="6663" y="142416"/>
                </a:lnTo>
                <a:lnTo>
                  <a:pt x="0" y="193966"/>
                </a:lnTo>
                <a:lnTo>
                  <a:pt x="6663" y="245577"/>
                </a:lnTo>
                <a:lnTo>
                  <a:pt x="25471" y="291950"/>
                </a:lnTo>
                <a:lnTo>
                  <a:pt x="54645" y="331234"/>
                </a:lnTo>
                <a:lnTo>
                  <a:pt x="92407" y="361583"/>
                </a:lnTo>
                <a:lnTo>
                  <a:pt x="136979" y="381148"/>
                </a:lnTo>
                <a:lnTo>
                  <a:pt x="186584" y="388079"/>
                </a:lnTo>
                <a:lnTo>
                  <a:pt x="236183" y="381148"/>
                </a:lnTo>
                <a:lnTo>
                  <a:pt x="280750" y="361583"/>
                </a:lnTo>
                <a:lnTo>
                  <a:pt x="318511" y="331234"/>
                </a:lnTo>
                <a:lnTo>
                  <a:pt x="347682" y="291950"/>
                </a:lnTo>
                <a:lnTo>
                  <a:pt x="366489" y="245577"/>
                </a:lnTo>
                <a:lnTo>
                  <a:pt x="373154" y="193966"/>
                </a:lnTo>
                <a:lnTo>
                  <a:pt x="366489" y="142416"/>
                </a:lnTo>
                <a:lnTo>
                  <a:pt x="347682" y="96086"/>
                </a:lnTo>
                <a:lnTo>
                  <a:pt x="318511" y="56826"/>
                </a:lnTo>
                <a:lnTo>
                  <a:pt x="280750" y="26491"/>
                </a:lnTo>
                <a:lnTo>
                  <a:pt x="236183" y="6931"/>
                </a:lnTo>
                <a:lnTo>
                  <a:pt x="186584" y="0"/>
                </a:lnTo>
              </a:path>
            </a:pathLst>
          </a:custGeom>
          <a:solidFill>
            <a:srgbClr val="16C5C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286002" y="2882023"/>
            <a:ext cx="279261" cy="308029"/>
          </a:xfrm>
          <a:custGeom>
            <a:avLst/>
            <a:gdLst>
              <a:gd name="connsiteX0" fmla="*/ 144374 w 279261"/>
              <a:gd name="connsiteY0" fmla="*/ 0 h 308029"/>
              <a:gd name="connsiteX1" fmla="*/ 79026 w 279261"/>
              <a:gd name="connsiteY1" fmla="*/ 46040 h 308029"/>
              <a:gd name="connsiteX2" fmla="*/ 87462 w 279261"/>
              <a:gd name="connsiteY2" fmla="*/ 179708 h 308029"/>
              <a:gd name="connsiteX3" fmla="*/ 0 w 279261"/>
              <a:gd name="connsiteY3" fmla="*/ 257532 h 308029"/>
              <a:gd name="connsiteX4" fmla="*/ 41094 w 279261"/>
              <a:gd name="connsiteY4" fmla="*/ 300306 h 308029"/>
              <a:gd name="connsiteX5" fmla="*/ 93789 w 279261"/>
              <a:gd name="connsiteY5" fmla="*/ 308029 h 308029"/>
              <a:gd name="connsiteX6" fmla="*/ 148284 w 279261"/>
              <a:gd name="connsiteY6" fmla="*/ 299628 h 308029"/>
              <a:gd name="connsiteX7" fmla="*/ 196403 w 279261"/>
              <a:gd name="connsiteY7" fmla="*/ 276115 h 308029"/>
              <a:gd name="connsiteX8" fmla="*/ 235823 w 279261"/>
              <a:gd name="connsiteY8" fmla="*/ 240019 h 308029"/>
              <a:gd name="connsiteX9" fmla="*/ 264217 w 279261"/>
              <a:gd name="connsiteY9" fmla="*/ 193870 h 308029"/>
              <a:gd name="connsiteX10" fmla="*/ 279261 w 279261"/>
              <a:gd name="connsiteY10" fmla="*/ 140202 h 308029"/>
              <a:gd name="connsiteX11" fmla="*/ 144374 w 279261"/>
              <a:gd name="connsiteY11" fmla="*/ 0 h 30802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</a:cxnLst>
            <a:rect l="l" t="t" r="r" b="b"/>
            <a:pathLst>
              <a:path w="279261" h="308029">
                <a:moveTo>
                  <a:pt x="144374" y="0"/>
                </a:moveTo>
                <a:lnTo>
                  <a:pt x="79026" y="46040"/>
                </a:lnTo>
                <a:lnTo>
                  <a:pt x="87462" y="179708"/>
                </a:lnTo>
                <a:lnTo>
                  <a:pt x="0" y="257532"/>
                </a:lnTo>
                <a:lnTo>
                  <a:pt x="41094" y="300306"/>
                </a:lnTo>
                <a:lnTo>
                  <a:pt x="93789" y="308029"/>
                </a:lnTo>
                <a:lnTo>
                  <a:pt x="148284" y="299628"/>
                </a:lnTo>
                <a:lnTo>
                  <a:pt x="196403" y="276115"/>
                </a:lnTo>
                <a:lnTo>
                  <a:pt x="235823" y="240019"/>
                </a:lnTo>
                <a:lnTo>
                  <a:pt x="264217" y="193870"/>
                </a:lnTo>
                <a:lnTo>
                  <a:pt x="279261" y="140202"/>
                </a:lnTo>
                <a:lnTo>
                  <a:pt x="144374" y="0"/>
                </a:lnTo>
              </a:path>
            </a:pathLst>
          </a:custGeom>
          <a:solidFill>
            <a:srgbClr val="11969C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257828" y="2109575"/>
            <a:ext cx="252201" cy="179857"/>
          </a:xfrm>
          <a:custGeom>
            <a:avLst/>
            <a:gdLst>
              <a:gd name="connsiteX0" fmla="*/ 129331 w 252201"/>
              <a:gd name="connsiteY0" fmla="*/ 0 h 179857"/>
              <a:gd name="connsiteX1" fmla="*/ 85354 w 252201"/>
              <a:gd name="connsiteY1" fmla="*/ 7721 h 179857"/>
              <a:gd name="connsiteX2" fmla="*/ 82770 w 252201"/>
              <a:gd name="connsiteY2" fmla="*/ 8911 h 179857"/>
              <a:gd name="connsiteX3" fmla="*/ 81478 w 252201"/>
              <a:gd name="connsiteY3" fmla="*/ 8911 h 179857"/>
              <a:gd name="connsiteX4" fmla="*/ 80186 w 252201"/>
              <a:gd name="connsiteY4" fmla="*/ 9950 h 179857"/>
              <a:gd name="connsiteX5" fmla="*/ 78894 w 252201"/>
              <a:gd name="connsiteY5" fmla="*/ 9950 h 179857"/>
              <a:gd name="connsiteX6" fmla="*/ 77601 w 252201"/>
              <a:gd name="connsiteY6" fmla="*/ 11139 h 179857"/>
              <a:gd name="connsiteX7" fmla="*/ 76309 w 252201"/>
              <a:gd name="connsiteY7" fmla="*/ 11139 h 179857"/>
              <a:gd name="connsiteX8" fmla="*/ 75017 w 252201"/>
              <a:gd name="connsiteY8" fmla="*/ 12177 h 179857"/>
              <a:gd name="connsiteX9" fmla="*/ 73711 w 252201"/>
              <a:gd name="connsiteY9" fmla="*/ 12177 h 179857"/>
              <a:gd name="connsiteX10" fmla="*/ 73711 w 252201"/>
              <a:gd name="connsiteY10" fmla="*/ 13365 h 179857"/>
              <a:gd name="connsiteX11" fmla="*/ 72419 w 252201"/>
              <a:gd name="connsiteY11" fmla="*/ 13365 h 179857"/>
              <a:gd name="connsiteX12" fmla="*/ 71126 w 252201"/>
              <a:gd name="connsiteY12" fmla="*/ 14406 h 179857"/>
              <a:gd name="connsiteX13" fmla="*/ 69834 w 252201"/>
              <a:gd name="connsiteY13" fmla="*/ 14406 h 179857"/>
              <a:gd name="connsiteX14" fmla="*/ 69834 w 252201"/>
              <a:gd name="connsiteY14" fmla="*/ 15594 h 179857"/>
              <a:gd name="connsiteX15" fmla="*/ 67250 w 252201"/>
              <a:gd name="connsiteY15" fmla="*/ 15594 h 179857"/>
              <a:gd name="connsiteX16" fmla="*/ 67250 w 252201"/>
              <a:gd name="connsiteY16" fmla="*/ 16634 h 179857"/>
              <a:gd name="connsiteX17" fmla="*/ 65957 w 252201"/>
              <a:gd name="connsiteY17" fmla="*/ 16634 h 179857"/>
              <a:gd name="connsiteX18" fmla="*/ 65957 w 252201"/>
              <a:gd name="connsiteY18" fmla="*/ 17821 h 179857"/>
              <a:gd name="connsiteX19" fmla="*/ 64665 w 252201"/>
              <a:gd name="connsiteY19" fmla="*/ 17821 h 179857"/>
              <a:gd name="connsiteX20" fmla="*/ 63373 w 252201"/>
              <a:gd name="connsiteY20" fmla="*/ 18860 h 179857"/>
              <a:gd name="connsiteX21" fmla="*/ 62081 w 252201"/>
              <a:gd name="connsiteY21" fmla="*/ 18860 h 179857"/>
              <a:gd name="connsiteX22" fmla="*/ 62081 w 252201"/>
              <a:gd name="connsiteY22" fmla="*/ 20050 h 179857"/>
              <a:gd name="connsiteX23" fmla="*/ 60790 w 252201"/>
              <a:gd name="connsiteY23" fmla="*/ 20050 h 179857"/>
              <a:gd name="connsiteX24" fmla="*/ 59497 w 252201"/>
              <a:gd name="connsiteY24" fmla="*/ 21238 h 179857"/>
              <a:gd name="connsiteX25" fmla="*/ 58190 w 252201"/>
              <a:gd name="connsiteY25" fmla="*/ 22277 h 179857"/>
              <a:gd name="connsiteX26" fmla="*/ 56898 w 252201"/>
              <a:gd name="connsiteY26" fmla="*/ 22277 h 179857"/>
              <a:gd name="connsiteX27" fmla="*/ 56898 w 252201"/>
              <a:gd name="connsiteY27" fmla="*/ 23464 h 179857"/>
              <a:gd name="connsiteX28" fmla="*/ 55605 w 252201"/>
              <a:gd name="connsiteY28" fmla="*/ 23464 h 179857"/>
              <a:gd name="connsiteX29" fmla="*/ 55605 w 252201"/>
              <a:gd name="connsiteY29" fmla="*/ 24504 h 179857"/>
              <a:gd name="connsiteX30" fmla="*/ 54313 w 252201"/>
              <a:gd name="connsiteY30" fmla="*/ 24504 h 179857"/>
              <a:gd name="connsiteX31" fmla="*/ 54313 w 252201"/>
              <a:gd name="connsiteY31" fmla="*/ 25693 h 179857"/>
              <a:gd name="connsiteX32" fmla="*/ 53022 w 252201"/>
              <a:gd name="connsiteY32" fmla="*/ 25693 h 179857"/>
              <a:gd name="connsiteX33" fmla="*/ 53022 w 252201"/>
              <a:gd name="connsiteY33" fmla="*/ 26733 h 179857"/>
              <a:gd name="connsiteX34" fmla="*/ 25012 w 252201"/>
              <a:gd name="connsiteY34" fmla="*/ 64974 h 179857"/>
              <a:gd name="connsiteX35" fmla="*/ 0 w 252201"/>
              <a:gd name="connsiteY35" fmla="*/ 179857 h 179857"/>
              <a:gd name="connsiteX36" fmla="*/ 252201 w 252201"/>
              <a:gd name="connsiteY36" fmla="*/ 179857 h 179857"/>
              <a:gd name="connsiteX37" fmla="*/ 250872 w 252201"/>
              <a:gd name="connsiteY37" fmla="*/ 169905 h 179857"/>
              <a:gd name="connsiteX38" fmla="*/ 129331 w 252201"/>
              <a:gd name="connsiteY38" fmla="*/ 169905 h 179857"/>
              <a:gd name="connsiteX39" fmla="*/ 95806 w 252201"/>
              <a:gd name="connsiteY39" fmla="*/ 164178 h 179857"/>
              <a:gd name="connsiteX40" fmla="*/ 68709 w 252201"/>
              <a:gd name="connsiteY40" fmla="*/ 148482 h 179857"/>
              <a:gd name="connsiteX41" fmla="*/ 50584 w 252201"/>
              <a:gd name="connsiteY41" fmla="*/ 125044 h 179857"/>
              <a:gd name="connsiteX42" fmla="*/ 43976 w 252201"/>
              <a:gd name="connsiteY42" fmla="*/ 96092 h 179857"/>
              <a:gd name="connsiteX43" fmla="*/ 43976 w 252201"/>
              <a:gd name="connsiteY43" fmla="*/ 90448 h 179857"/>
              <a:gd name="connsiteX44" fmla="*/ 45269 w 252201"/>
              <a:gd name="connsiteY44" fmla="*/ 83763 h 179857"/>
              <a:gd name="connsiteX45" fmla="*/ 46561 w 252201"/>
              <a:gd name="connsiteY45" fmla="*/ 78120 h 179857"/>
              <a:gd name="connsiteX46" fmla="*/ 149096 w 252201"/>
              <a:gd name="connsiteY46" fmla="*/ 78120 h 179857"/>
              <a:gd name="connsiteX47" fmla="*/ 151327 w 252201"/>
              <a:gd name="connsiteY47" fmla="*/ 65941 h 179857"/>
              <a:gd name="connsiteX48" fmla="*/ 234613 w 252201"/>
              <a:gd name="connsiteY48" fmla="*/ 65941 h 179857"/>
              <a:gd name="connsiteX49" fmla="*/ 234097 w 252201"/>
              <a:gd name="connsiteY49" fmla="*/ 64754 h 179857"/>
              <a:gd name="connsiteX50" fmla="*/ 218635 w 252201"/>
              <a:gd name="connsiteY50" fmla="*/ 38596 h 179857"/>
              <a:gd name="connsiteX51" fmla="*/ 194808 w 252201"/>
              <a:gd name="connsiteY51" fmla="*/ 18118 h 179857"/>
              <a:gd name="connsiteX52" fmla="*/ 164433 w 252201"/>
              <a:gd name="connsiteY52" fmla="*/ 4770 h 179857"/>
              <a:gd name="connsiteX53" fmla="*/ 129331 w 252201"/>
              <a:gd name="connsiteY53" fmla="*/ 0 h 17985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  <a:cxn ang="15">
                <a:pos x="connsiteX15" y="connsiteY15"/>
              </a:cxn>
              <a:cxn ang="16">
                <a:pos x="connsiteX16" y="connsiteY16"/>
              </a:cxn>
              <a:cxn ang="17">
                <a:pos x="connsiteX17" y="connsiteY17"/>
              </a:cxn>
              <a:cxn ang="18">
                <a:pos x="connsiteX18" y="connsiteY18"/>
              </a:cxn>
              <a:cxn ang="19">
                <a:pos x="connsiteX19" y="connsiteY19"/>
              </a:cxn>
              <a:cxn ang="20">
                <a:pos x="connsiteX20" y="connsiteY20"/>
              </a:cxn>
              <a:cxn ang="21">
                <a:pos x="connsiteX21" y="connsiteY21"/>
              </a:cxn>
              <a:cxn ang="22">
                <a:pos x="connsiteX22" y="connsiteY22"/>
              </a:cxn>
              <a:cxn ang="23">
                <a:pos x="connsiteX23" y="connsiteY23"/>
              </a:cxn>
              <a:cxn ang="24">
                <a:pos x="connsiteX24" y="connsiteY24"/>
              </a:cxn>
              <a:cxn ang="25">
                <a:pos x="connsiteX25" y="connsiteY25"/>
              </a:cxn>
              <a:cxn ang="26">
                <a:pos x="connsiteX26" y="connsiteY26"/>
              </a:cxn>
              <a:cxn ang="27">
                <a:pos x="connsiteX27" y="connsiteY27"/>
              </a:cxn>
              <a:cxn ang="28">
                <a:pos x="connsiteX28" y="connsiteY28"/>
              </a:cxn>
              <a:cxn ang="29">
                <a:pos x="connsiteX29" y="connsiteY29"/>
              </a:cxn>
              <a:cxn ang="30">
                <a:pos x="connsiteX30" y="connsiteY30"/>
              </a:cxn>
              <a:cxn ang="31">
                <a:pos x="connsiteX31" y="connsiteY31"/>
              </a:cxn>
              <a:cxn ang="32">
                <a:pos x="connsiteX32" y="connsiteY32"/>
              </a:cxn>
              <a:cxn ang="33">
                <a:pos x="connsiteX33" y="connsiteY33"/>
              </a:cxn>
              <a:cxn ang="34">
                <a:pos x="connsiteX34" y="connsiteY34"/>
              </a:cxn>
              <a:cxn ang="35">
                <a:pos x="connsiteX35" y="connsiteY35"/>
              </a:cxn>
              <a:cxn ang="36">
                <a:pos x="connsiteX36" y="connsiteY36"/>
              </a:cxn>
              <a:cxn ang="37">
                <a:pos x="connsiteX37" y="connsiteY37"/>
              </a:cxn>
              <a:cxn ang="38">
                <a:pos x="connsiteX38" y="connsiteY38"/>
              </a:cxn>
              <a:cxn ang="39">
                <a:pos x="connsiteX39" y="connsiteY39"/>
              </a:cxn>
              <a:cxn ang="40">
                <a:pos x="connsiteX40" y="connsiteY40"/>
              </a:cxn>
              <a:cxn ang="41">
                <a:pos x="connsiteX41" y="connsiteY41"/>
              </a:cxn>
              <a:cxn ang="42">
                <a:pos x="connsiteX42" y="connsiteY42"/>
              </a:cxn>
              <a:cxn ang="43">
                <a:pos x="connsiteX43" y="connsiteY43"/>
              </a:cxn>
              <a:cxn ang="44">
                <a:pos x="connsiteX44" y="connsiteY44"/>
              </a:cxn>
              <a:cxn ang="45">
                <a:pos x="connsiteX45" y="connsiteY45"/>
              </a:cxn>
              <a:cxn ang="46">
                <a:pos x="connsiteX46" y="connsiteY46"/>
              </a:cxn>
              <a:cxn ang="47">
                <a:pos x="connsiteX47" y="connsiteY47"/>
              </a:cxn>
              <a:cxn ang="48">
                <a:pos x="connsiteX48" y="connsiteY48"/>
              </a:cxn>
              <a:cxn ang="49">
                <a:pos x="connsiteX49" y="connsiteY49"/>
              </a:cxn>
              <a:cxn ang="50">
                <a:pos x="connsiteX50" y="connsiteY50"/>
              </a:cxn>
              <a:cxn ang="51">
                <a:pos x="connsiteX51" y="connsiteY51"/>
              </a:cxn>
              <a:cxn ang="52">
                <a:pos x="connsiteX52" y="connsiteY52"/>
              </a:cxn>
              <a:cxn ang="53">
                <a:pos x="connsiteX53" y="connsiteY53"/>
              </a:cxn>
            </a:cxnLst>
            <a:rect l="l" t="t" r="r" b="b"/>
            <a:pathLst>
              <a:path w="252201" h="179857">
                <a:moveTo>
                  <a:pt x="129331" y="0"/>
                </a:moveTo>
                <a:lnTo>
                  <a:pt x="85354" y="7721"/>
                </a:lnTo>
                <a:lnTo>
                  <a:pt x="82770" y="8911"/>
                </a:lnTo>
                <a:lnTo>
                  <a:pt x="81478" y="8911"/>
                </a:lnTo>
                <a:lnTo>
                  <a:pt x="80186" y="9950"/>
                </a:lnTo>
                <a:lnTo>
                  <a:pt x="78894" y="9950"/>
                </a:lnTo>
                <a:lnTo>
                  <a:pt x="77601" y="11139"/>
                </a:lnTo>
                <a:lnTo>
                  <a:pt x="76309" y="11139"/>
                </a:lnTo>
                <a:lnTo>
                  <a:pt x="75017" y="12177"/>
                </a:lnTo>
                <a:lnTo>
                  <a:pt x="73711" y="12177"/>
                </a:lnTo>
                <a:lnTo>
                  <a:pt x="73711" y="13365"/>
                </a:lnTo>
                <a:lnTo>
                  <a:pt x="72419" y="13365"/>
                </a:lnTo>
                <a:lnTo>
                  <a:pt x="71126" y="14406"/>
                </a:lnTo>
                <a:lnTo>
                  <a:pt x="69834" y="14406"/>
                </a:lnTo>
                <a:lnTo>
                  <a:pt x="69834" y="15594"/>
                </a:lnTo>
                <a:lnTo>
                  <a:pt x="67250" y="15594"/>
                </a:lnTo>
                <a:lnTo>
                  <a:pt x="67250" y="16634"/>
                </a:lnTo>
                <a:lnTo>
                  <a:pt x="65957" y="16634"/>
                </a:lnTo>
                <a:lnTo>
                  <a:pt x="65957" y="17821"/>
                </a:lnTo>
                <a:lnTo>
                  <a:pt x="64665" y="17821"/>
                </a:lnTo>
                <a:lnTo>
                  <a:pt x="63373" y="18860"/>
                </a:lnTo>
                <a:lnTo>
                  <a:pt x="62081" y="18860"/>
                </a:lnTo>
                <a:lnTo>
                  <a:pt x="62081" y="20050"/>
                </a:lnTo>
                <a:lnTo>
                  <a:pt x="60790" y="20050"/>
                </a:lnTo>
                <a:lnTo>
                  <a:pt x="59497" y="21238"/>
                </a:lnTo>
                <a:lnTo>
                  <a:pt x="58190" y="22277"/>
                </a:lnTo>
                <a:lnTo>
                  <a:pt x="56898" y="22277"/>
                </a:lnTo>
                <a:lnTo>
                  <a:pt x="56898" y="23464"/>
                </a:lnTo>
                <a:lnTo>
                  <a:pt x="55605" y="23464"/>
                </a:lnTo>
                <a:lnTo>
                  <a:pt x="55605" y="24504"/>
                </a:lnTo>
                <a:lnTo>
                  <a:pt x="54313" y="24504"/>
                </a:lnTo>
                <a:lnTo>
                  <a:pt x="54313" y="25693"/>
                </a:lnTo>
                <a:lnTo>
                  <a:pt x="53022" y="25693"/>
                </a:lnTo>
                <a:lnTo>
                  <a:pt x="53022" y="26733"/>
                </a:lnTo>
                <a:lnTo>
                  <a:pt x="25012" y="64974"/>
                </a:lnTo>
                <a:lnTo>
                  <a:pt x="0" y="179857"/>
                </a:lnTo>
                <a:lnTo>
                  <a:pt x="252201" y="179857"/>
                </a:lnTo>
                <a:lnTo>
                  <a:pt x="250872" y="169905"/>
                </a:lnTo>
                <a:lnTo>
                  <a:pt x="129331" y="169905"/>
                </a:lnTo>
                <a:lnTo>
                  <a:pt x="95806" y="164178"/>
                </a:lnTo>
                <a:lnTo>
                  <a:pt x="68709" y="148482"/>
                </a:lnTo>
                <a:lnTo>
                  <a:pt x="50584" y="125044"/>
                </a:lnTo>
                <a:lnTo>
                  <a:pt x="43976" y="96092"/>
                </a:lnTo>
                <a:lnTo>
                  <a:pt x="43976" y="90448"/>
                </a:lnTo>
                <a:lnTo>
                  <a:pt x="45269" y="83763"/>
                </a:lnTo>
                <a:lnTo>
                  <a:pt x="46561" y="78120"/>
                </a:lnTo>
                <a:lnTo>
                  <a:pt x="149096" y="78120"/>
                </a:lnTo>
                <a:lnTo>
                  <a:pt x="151327" y="65941"/>
                </a:lnTo>
                <a:lnTo>
                  <a:pt x="234613" y="65941"/>
                </a:lnTo>
                <a:lnTo>
                  <a:pt x="234097" y="64754"/>
                </a:lnTo>
                <a:lnTo>
                  <a:pt x="218635" y="38596"/>
                </a:lnTo>
                <a:lnTo>
                  <a:pt x="194808" y="18118"/>
                </a:lnTo>
                <a:lnTo>
                  <a:pt x="164433" y="4770"/>
                </a:lnTo>
                <a:lnTo>
                  <a:pt x="129331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Freeform 3"/>
          <p:cNvSpPr/>
          <p:nvPr/>
        </p:nvSpPr>
        <p:spPr>
          <a:xfrm>
            <a:off x="387159" y="2244726"/>
            <a:ext cx="121541" cy="34753"/>
          </a:xfrm>
          <a:custGeom>
            <a:avLst/>
            <a:gdLst>
              <a:gd name="connsiteX0" fmla="*/ 116900 w 121541"/>
              <a:gd name="connsiteY0" fmla="*/ 0 h 34753"/>
              <a:gd name="connsiteX1" fmla="*/ 71140 w 121541"/>
              <a:gd name="connsiteY1" fmla="*/ 0 h 34753"/>
              <a:gd name="connsiteX2" fmla="*/ 58205 w 121541"/>
              <a:gd name="connsiteY2" fmla="*/ 14391 h 34753"/>
              <a:gd name="connsiteX3" fmla="*/ 41390 w 121541"/>
              <a:gd name="connsiteY3" fmla="*/ 25341 h 34753"/>
              <a:gd name="connsiteX4" fmla="*/ 21665 w 121541"/>
              <a:gd name="connsiteY4" fmla="*/ 32310 h 34753"/>
              <a:gd name="connsiteX5" fmla="*/ 0 w 121541"/>
              <a:gd name="connsiteY5" fmla="*/ 34753 h 34753"/>
              <a:gd name="connsiteX6" fmla="*/ 121541 w 121541"/>
              <a:gd name="connsiteY6" fmla="*/ 34753 h 34753"/>
              <a:gd name="connsiteX7" fmla="*/ 116900 w 121541"/>
              <a:gd name="connsiteY7" fmla="*/ 0 h 3475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121541" h="34753">
                <a:moveTo>
                  <a:pt x="116900" y="0"/>
                </a:moveTo>
                <a:lnTo>
                  <a:pt x="71140" y="0"/>
                </a:lnTo>
                <a:lnTo>
                  <a:pt x="58205" y="14391"/>
                </a:lnTo>
                <a:lnTo>
                  <a:pt x="41390" y="25341"/>
                </a:lnTo>
                <a:lnTo>
                  <a:pt x="21665" y="32310"/>
                </a:lnTo>
                <a:lnTo>
                  <a:pt x="0" y="34753"/>
                </a:lnTo>
                <a:lnTo>
                  <a:pt x="121541" y="34753"/>
                </a:lnTo>
                <a:lnTo>
                  <a:pt x="116900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Freeform 3"/>
          <p:cNvSpPr/>
          <p:nvPr/>
        </p:nvSpPr>
        <p:spPr>
          <a:xfrm>
            <a:off x="380699" y="2250371"/>
            <a:ext cx="60788" cy="17822"/>
          </a:xfrm>
          <a:custGeom>
            <a:avLst/>
            <a:gdLst>
              <a:gd name="connsiteX0" fmla="*/ 29748 w 60788"/>
              <a:gd name="connsiteY0" fmla="*/ 0 h 17822"/>
              <a:gd name="connsiteX1" fmla="*/ 3875 w 60788"/>
              <a:gd name="connsiteY1" fmla="*/ 0 h 17822"/>
              <a:gd name="connsiteX2" fmla="*/ 0 w 60788"/>
              <a:gd name="connsiteY2" fmla="*/ 3415 h 17822"/>
              <a:gd name="connsiteX3" fmla="*/ 0 w 60788"/>
              <a:gd name="connsiteY3" fmla="*/ 14554 h 17822"/>
              <a:gd name="connsiteX4" fmla="*/ 3875 w 60788"/>
              <a:gd name="connsiteY4" fmla="*/ 17822 h 17822"/>
              <a:gd name="connsiteX5" fmla="*/ 29748 w 60788"/>
              <a:gd name="connsiteY5" fmla="*/ 17822 h 17822"/>
              <a:gd name="connsiteX6" fmla="*/ 34916 w 60788"/>
              <a:gd name="connsiteY6" fmla="*/ 15594 h 17822"/>
              <a:gd name="connsiteX7" fmla="*/ 34916 w 60788"/>
              <a:gd name="connsiteY7" fmla="*/ 11138 h 17822"/>
              <a:gd name="connsiteX8" fmla="*/ 43975 w 60788"/>
              <a:gd name="connsiteY8" fmla="*/ 10098 h 17822"/>
              <a:gd name="connsiteX9" fmla="*/ 53021 w 60788"/>
              <a:gd name="connsiteY9" fmla="*/ 7870 h 17822"/>
              <a:gd name="connsiteX10" fmla="*/ 60788 w 60788"/>
              <a:gd name="connsiteY10" fmla="*/ 4455 h 17822"/>
              <a:gd name="connsiteX11" fmla="*/ 34916 w 60788"/>
              <a:gd name="connsiteY11" fmla="*/ 4455 h 17822"/>
              <a:gd name="connsiteX12" fmla="*/ 29748 w 60788"/>
              <a:gd name="connsiteY12" fmla="*/ 0 h 1782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</a:cxnLst>
            <a:rect l="l" t="t" r="r" b="b"/>
            <a:pathLst>
              <a:path w="60788" h="17822">
                <a:moveTo>
                  <a:pt x="29748" y="0"/>
                </a:moveTo>
                <a:lnTo>
                  <a:pt x="3875" y="0"/>
                </a:lnTo>
                <a:lnTo>
                  <a:pt x="0" y="3415"/>
                </a:lnTo>
                <a:lnTo>
                  <a:pt x="0" y="14554"/>
                </a:lnTo>
                <a:lnTo>
                  <a:pt x="3875" y="17822"/>
                </a:lnTo>
                <a:lnTo>
                  <a:pt x="29748" y="17822"/>
                </a:lnTo>
                <a:lnTo>
                  <a:pt x="34916" y="15594"/>
                </a:lnTo>
                <a:lnTo>
                  <a:pt x="34916" y="11138"/>
                </a:lnTo>
                <a:lnTo>
                  <a:pt x="43975" y="10098"/>
                </a:lnTo>
                <a:lnTo>
                  <a:pt x="53021" y="7870"/>
                </a:lnTo>
                <a:lnTo>
                  <a:pt x="60788" y="4455"/>
                </a:lnTo>
                <a:lnTo>
                  <a:pt x="34916" y="4455"/>
                </a:lnTo>
                <a:lnTo>
                  <a:pt x="29748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415615" y="2195567"/>
            <a:ext cx="88443" cy="59259"/>
          </a:xfrm>
          <a:custGeom>
            <a:avLst/>
            <a:gdLst>
              <a:gd name="connsiteX0" fmla="*/ 81902 w 88443"/>
              <a:gd name="connsiteY0" fmla="*/ 0 h 59259"/>
              <a:gd name="connsiteX1" fmla="*/ 55621 w 88443"/>
              <a:gd name="connsiteY1" fmla="*/ 0 h 59259"/>
              <a:gd name="connsiteX2" fmla="*/ 55621 w 88443"/>
              <a:gd name="connsiteY2" fmla="*/ 3414 h 59259"/>
              <a:gd name="connsiteX3" fmla="*/ 56913 w 88443"/>
              <a:gd name="connsiteY3" fmla="*/ 6683 h 59259"/>
              <a:gd name="connsiteX4" fmla="*/ 56913 w 88443"/>
              <a:gd name="connsiteY4" fmla="*/ 16782 h 59259"/>
              <a:gd name="connsiteX5" fmla="*/ 21980 w 88443"/>
              <a:gd name="connsiteY5" fmla="*/ 52575 h 59259"/>
              <a:gd name="connsiteX6" fmla="*/ 15520 w 88443"/>
              <a:gd name="connsiteY6" fmla="*/ 55991 h 59259"/>
              <a:gd name="connsiteX7" fmla="*/ 7767 w 88443"/>
              <a:gd name="connsiteY7" fmla="*/ 58219 h 59259"/>
              <a:gd name="connsiteX8" fmla="*/ 0 w 88443"/>
              <a:gd name="connsiteY8" fmla="*/ 59259 h 59259"/>
              <a:gd name="connsiteX9" fmla="*/ 25872 w 88443"/>
              <a:gd name="connsiteY9" fmla="*/ 59259 h 59259"/>
              <a:gd name="connsiteX10" fmla="*/ 32332 w 88443"/>
              <a:gd name="connsiteY10" fmla="*/ 55991 h 59259"/>
              <a:gd name="connsiteX11" fmla="*/ 37516 w 88443"/>
              <a:gd name="connsiteY11" fmla="*/ 53615 h 59259"/>
              <a:gd name="connsiteX12" fmla="*/ 42684 w 88443"/>
              <a:gd name="connsiteY12" fmla="*/ 49158 h 59259"/>
              <a:gd name="connsiteX13" fmla="*/ 88443 w 88443"/>
              <a:gd name="connsiteY13" fmla="*/ 49158 h 59259"/>
              <a:gd name="connsiteX14" fmla="*/ 81902 w 88443"/>
              <a:gd name="connsiteY14" fmla="*/ 0 h 5925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  <a:cxn ang="11">
                <a:pos x="connsiteX11" y="connsiteY11"/>
              </a:cxn>
              <a:cxn ang="12">
                <a:pos x="connsiteX12" y="connsiteY12"/>
              </a:cxn>
              <a:cxn ang="13">
                <a:pos x="connsiteX13" y="connsiteY13"/>
              </a:cxn>
              <a:cxn ang="14">
                <a:pos x="connsiteX14" y="connsiteY14"/>
              </a:cxn>
            </a:cxnLst>
            <a:rect l="l" t="t" r="r" b="b"/>
            <a:pathLst>
              <a:path w="88443" h="59259">
                <a:moveTo>
                  <a:pt x="81902" y="0"/>
                </a:moveTo>
                <a:lnTo>
                  <a:pt x="55621" y="0"/>
                </a:lnTo>
                <a:lnTo>
                  <a:pt x="55621" y="3414"/>
                </a:lnTo>
                <a:lnTo>
                  <a:pt x="56913" y="6683"/>
                </a:lnTo>
                <a:lnTo>
                  <a:pt x="56913" y="16782"/>
                </a:lnTo>
                <a:lnTo>
                  <a:pt x="21980" y="52575"/>
                </a:lnTo>
                <a:lnTo>
                  <a:pt x="15520" y="55991"/>
                </a:lnTo>
                <a:lnTo>
                  <a:pt x="7767" y="58219"/>
                </a:lnTo>
                <a:lnTo>
                  <a:pt x="0" y="59259"/>
                </a:lnTo>
                <a:lnTo>
                  <a:pt x="25872" y="59259"/>
                </a:lnTo>
                <a:lnTo>
                  <a:pt x="32332" y="55991"/>
                </a:lnTo>
                <a:lnTo>
                  <a:pt x="37516" y="53615"/>
                </a:lnTo>
                <a:lnTo>
                  <a:pt x="42684" y="49158"/>
                </a:lnTo>
                <a:lnTo>
                  <a:pt x="88443" y="49158"/>
                </a:lnTo>
                <a:lnTo>
                  <a:pt x="81902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Freeform 3"/>
          <p:cNvSpPr/>
          <p:nvPr/>
        </p:nvSpPr>
        <p:spPr>
          <a:xfrm>
            <a:off x="303097" y="2187695"/>
            <a:ext cx="103826" cy="9060"/>
          </a:xfrm>
          <a:custGeom>
            <a:avLst/>
            <a:gdLst>
              <a:gd name="connsiteX0" fmla="*/ 103826 w 103826"/>
              <a:gd name="connsiteY0" fmla="*/ 0 h 9060"/>
              <a:gd name="connsiteX1" fmla="*/ 1292 w 103826"/>
              <a:gd name="connsiteY1" fmla="*/ 0 h 9060"/>
              <a:gd name="connsiteX2" fmla="*/ 1292 w 103826"/>
              <a:gd name="connsiteY2" fmla="*/ 4604 h 9060"/>
              <a:gd name="connsiteX3" fmla="*/ 0 w 103826"/>
              <a:gd name="connsiteY3" fmla="*/ 7872 h 9060"/>
              <a:gd name="connsiteX4" fmla="*/ 102166 w 103826"/>
              <a:gd name="connsiteY4" fmla="*/ 9060 h 9060"/>
              <a:gd name="connsiteX5" fmla="*/ 103826 w 103826"/>
              <a:gd name="connsiteY5" fmla="*/ 0 h 906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103826" h="9060">
                <a:moveTo>
                  <a:pt x="103826" y="0"/>
                </a:moveTo>
                <a:lnTo>
                  <a:pt x="1292" y="0"/>
                </a:lnTo>
                <a:lnTo>
                  <a:pt x="1292" y="4604"/>
                </a:lnTo>
                <a:lnTo>
                  <a:pt x="0" y="7872"/>
                </a:lnTo>
                <a:lnTo>
                  <a:pt x="102166" y="9060"/>
                </a:lnTo>
                <a:lnTo>
                  <a:pt x="103826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Freeform 3"/>
          <p:cNvSpPr/>
          <p:nvPr/>
        </p:nvSpPr>
        <p:spPr>
          <a:xfrm>
            <a:off x="409155" y="2175516"/>
            <a:ext cx="88362" cy="21239"/>
          </a:xfrm>
          <a:custGeom>
            <a:avLst/>
            <a:gdLst>
              <a:gd name="connsiteX0" fmla="*/ 83286 w 88362"/>
              <a:gd name="connsiteY0" fmla="*/ 0 h 21239"/>
              <a:gd name="connsiteX1" fmla="*/ 0 w 88362"/>
              <a:gd name="connsiteY1" fmla="*/ 0 h 21239"/>
              <a:gd name="connsiteX2" fmla="*/ 9044 w 88362"/>
              <a:gd name="connsiteY2" fmla="*/ 21239 h 21239"/>
              <a:gd name="connsiteX3" fmla="*/ 62081 w 88362"/>
              <a:gd name="connsiteY3" fmla="*/ 20051 h 21239"/>
              <a:gd name="connsiteX4" fmla="*/ 88362 w 88362"/>
              <a:gd name="connsiteY4" fmla="*/ 20051 h 21239"/>
              <a:gd name="connsiteX5" fmla="*/ 87938 w 88362"/>
              <a:gd name="connsiteY5" fmla="*/ 16782 h 21239"/>
              <a:gd name="connsiteX6" fmla="*/ 86646 w 88362"/>
              <a:gd name="connsiteY6" fmla="*/ 7722 h 21239"/>
              <a:gd name="connsiteX7" fmla="*/ 83286 w 88362"/>
              <a:gd name="connsiteY7" fmla="*/ 0 h 2123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88362" h="21239">
                <a:moveTo>
                  <a:pt x="83286" y="0"/>
                </a:moveTo>
                <a:lnTo>
                  <a:pt x="0" y="0"/>
                </a:lnTo>
                <a:lnTo>
                  <a:pt x="9044" y="21239"/>
                </a:lnTo>
                <a:lnTo>
                  <a:pt x="62081" y="20051"/>
                </a:lnTo>
                <a:lnTo>
                  <a:pt x="88362" y="20051"/>
                </a:lnTo>
                <a:lnTo>
                  <a:pt x="87938" y="16782"/>
                </a:lnTo>
                <a:lnTo>
                  <a:pt x="86646" y="7722"/>
                </a:lnTo>
                <a:lnTo>
                  <a:pt x="83286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Freeform 3"/>
          <p:cNvSpPr/>
          <p:nvPr/>
        </p:nvSpPr>
        <p:spPr>
          <a:xfrm>
            <a:off x="248770" y="2292848"/>
            <a:ext cx="272903" cy="117479"/>
          </a:xfrm>
          <a:custGeom>
            <a:avLst/>
            <a:gdLst>
              <a:gd name="connsiteX0" fmla="*/ 95705 w 272903"/>
              <a:gd name="connsiteY0" fmla="*/ 0 h 117479"/>
              <a:gd name="connsiteX1" fmla="*/ 58745 w 272903"/>
              <a:gd name="connsiteY1" fmla="*/ 17728 h 117479"/>
              <a:gd name="connsiteX2" fmla="*/ 28927 w 272903"/>
              <a:gd name="connsiteY2" fmla="*/ 44499 h 117479"/>
              <a:gd name="connsiteX3" fmla="*/ 8587 w 272903"/>
              <a:gd name="connsiteY3" fmla="*/ 78362 h 117479"/>
              <a:gd name="connsiteX4" fmla="*/ 0 w 272903"/>
              <a:gd name="connsiteY4" fmla="*/ 117478 h 117479"/>
              <a:gd name="connsiteX5" fmla="*/ 272903 w 272903"/>
              <a:gd name="connsiteY5" fmla="*/ 117478 h 117479"/>
              <a:gd name="connsiteX6" fmla="*/ 264497 w 272903"/>
              <a:gd name="connsiteY6" fmla="*/ 78195 h 117479"/>
              <a:gd name="connsiteX7" fmla="*/ 244721 w 272903"/>
              <a:gd name="connsiteY7" fmla="*/ 44499 h 117479"/>
              <a:gd name="connsiteX8" fmla="*/ 136936 w 272903"/>
              <a:gd name="connsiteY8" fmla="*/ 44499 h 117479"/>
              <a:gd name="connsiteX9" fmla="*/ 108984 w 272903"/>
              <a:gd name="connsiteY9" fmla="*/ 33688 h 117479"/>
              <a:gd name="connsiteX10" fmla="*/ 95705 w 272903"/>
              <a:gd name="connsiteY10" fmla="*/ 0 h 1174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  <a:cxn ang="9">
                <a:pos x="connsiteX9" y="connsiteY9"/>
              </a:cxn>
              <a:cxn ang="10">
                <a:pos x="connsiteX10" y="connsiteY10"/>
              </a:cxn>
            </a:cxnLst>
            <a:rect l="l" t="t" r="r" b="b"/>
            <a:pathLst>
              <a:path w="272903" h="117479">
                <a:moveTo>
                  <a:pt x="95705" y="0"/>
                </a:moveTo>
                <a:lnTo>
                  <a:pt x="58745" y="17728"/>
                </a:lnTo>
                <a:lnTo>
                  <a:pt x="28927" y="44499"/>
                </a:lnTo>
                <a:lnTo>
                  <a:pt x="8587" y="78362"/>
                </a:lnTo>
                <a:lnTo>
                  <a:pt x="0" y="117478"/>
                </a:lnTo>
                <a:lnTo>
                  <a:pt x="272903" y="117478"/>
                </a:lnTo>
                <a:lnTo>
                  <a:pt x="264497" y="78195"/>
                </a:lnTo>
                <a:lnTo>
                  <a:pt x="244721" y="44499"/>
                </a:lnTo>
                <a:lnTo>
                  <a:pt x="136936" y="44499"/>
                </a:lnTo>
                <a:lnTo>
                  <a:pt x="108984" y="33688"/>
                </a:lnTo>
                <a:lnTo>
                  <a:pt x="95705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Freeform 3"/>
          <p:cNvSpPr/>
          <p:nvPr/>
        </p:nvSpPr>
        <p:spPr>
          <a:xfrm>
            <a:off x="385706" y="2292848"/>
            <a:ext cx="107785" cy="44499"/>
          </a:xfrm>
          <a:custGeom>
            <a:avLst/>
            <a:gdLst>
              <a:gd name="connsiteX0" fmla="*/ 40261 w 107785"/>
              <a:gd name="connsiteY0" fmla="*/ 0 h 44499"/>
              <a:gd name="connsiteX1" fmla="*/ 27709 w 107785"/>
              <a:gd name="connsiteY1" fmla="*/ 33061 h 44499"/>
              <a:gd name="connsiteX2" fmla="*/ 0 w 107785"/>
              <a:gd name="connsiteY2" fmla="*/ 44499 h 44499"/>
              <a:gd name="connsiteX3" fmla="*/ 107785 w 107785"/>
              <a:gd name="connsiteY3" fmla="*/ 44499 h 44499"/>
              <a:gd name="connsiteX4" fmla="*/ 107512 w 107785"/>
              <a:gd name="connsiteY4" fmla="*/ 44035 h 44499"/>
              <a:gd name="connsiteX5" fmla="*/ 77765 w 107785"/>
              <a:gd name="connsiteY5" fmla="*/ 17228 h 44499"/>
              <a:gd name="connsiteX6" fmla="*/ 40261 w 107785"/>
              <a:gd name="connsiteY6" fmla="*/ 0 h 4449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107785" h="44499">
                <a:moveTo>
                  <a:pt x="40261" y="0"/>
                </a:moveTo>
                <a:lnTo>
                  <a:pt x="27709" y="33061"/>
                </a:lnTo>
                <a:lnTo>
                  <a:pt x="0" y="44499"/>
                </a:lnTo>
                <a:lnTo>
                  <a:pt x="107785" y="44499"/>
                </a:lnTo>
                <a:lnTo>
                  <a:pt x="107512" y="44035"/>
                </a:lnTo>
                <a:lnTo>
                  <a:pt x="77765" y="17228"/>
                </a:lnTo>
                <a:lnTo>
                  <a:pt x="40261" y="0"/>
                </a:lnTo>
              </a:path>
            </a:pathLst>
          </a:custGeom>
          <a:solidFill>
            <a:srgbClr val="FF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030256" y="418127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Freeform 3"/>
          <p:cNvSpPr/>
          <p:nvPr/>
        </p:nvSpPr>
        <p:spPr>
          <a:xfrm>
            <a:off x="2312443" y="418127"/>
            <a:ext cx="242968" cy="36897"/>
          </a:xfrm>
          <a:custGeom>
            <a:avLst/>
            <a:gdLst>
              <a:gd name="connsiteX0" fmla="*/ 0 w 242968"/>
              <a:gd name="connsiteY0" fmla="*/ 18448 h 36897"/>
              <a:gd name="connsiteX1" fmla="*/ 242968 w 242968"/>
              <a:gd name="connsiteY1" fmla="*/ 18448 h 36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242968" h="36897">
                <a:moveTo>
                  <a:pt x="0" y="18448"/>
                </a:moveTo>
                <a:lnTo>
                  <a:pt x="242968" y="18448"/>
                </a:lnTo>
              </a:path>
            </a:pathLst>
          </a:custGeom>
          <a:ln w="25400">
            <a:solidFill>
              <a:srgbClr val="40404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" y="2844800"/>
            <a:ext cx="215900" cy="304800"/>
          </a:xfrm>
          <a:prstGeom prst="rect">
            <a:avLst/>
          </a:prstGeom>
          <a:noFill/>
        </p:spPr>
      </p:pic>
      <p:sp>
        <p:nvSpPr>
          <p:cNvPr id="17" name="TextBox 1"/>
          <p:cNvSpPr txBox="1"/>
          <p:nvPr/>
        </p:nvSpPr>
        <p:spPr>
          <a:xfrm>
            <a:off x="254000" y="1409700"/>
            <a:ext cx="839974" cy="26417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</a:pPr>
            <a:r>
              <a:rPr lang="en-US" altLang="zh-CN" sz="163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提供帮助</a:t>
            </a:r>
          </a:p>
        </p:txBody>
      </p:sp>
      <p:sp>
        <p:nvSpPr>
          <p:cNvPr id="18" name="TextBox 1"/>
          <p:cNvSpPr txBox="1"/>
          <p:nvPr/>
        </p:nvSpPr>
        <p:spPr>
          <a:xfrm>
            <a:off x="673100" y="2146300"/>
            <a:ext cx="2939907" cy="26417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</a:pP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听说保险很难做，我怕我不行。</a:t>
            </a:r>
          </a:p>
        </p:txBody>
      </p:sp>
      <p:sp>
        <p:nvSpPr>
          <p:cNvPr id="19" name="TextBox 1"/>
          <p:cNvSpPr txBox="1"/>
          <p:nvPr/>
        </p:nvSpPr>
        <p:spPr>
          <a:xfrm>
            <a:off x="673100" y="2806700"/>
            <a:ext cx="9659696" cy="93102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1700"/>
              </a:lnSpc>
            </a:pPr>
            <a:r>
              <a:rPr lang="en-US" altLang="zh-CN" sz="163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别人行您也一定能行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，何况您</a:t>
            </a:r>
            <a:r>
              <a:rPr lang="en-US" altLang="zh-CN" sz="163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懂得销售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，许多像您这样有经验的人，来到保险公司都发展的相当好，您不</a:t>
            </a:r>
          </a:p>
          <a:p>
            <a:pPr defTabSz="0">
              <a:lnSpc>
                <a:spcPts val="2600"/>
              </a:lnSpc>
            </a:pP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用急着做决定，可以先到我们</a:t>
            </a:r>
            <a:r>
              <a:rPr lang="en-US" altLang="zh-CN" sz="1635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公司了解一下</a:t>
            </a: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，我帮您约我们经理谈一谈，听后再做决定也不迟。您看，明</a:t>
            </a:r>
          </a:p>
          <a:p>
            <a:pPr defTabSz="0">
              <a:lnSpc>
                <a:spcPts val="2600"/>
              </a:lnSpc>
            </a:pPr>
            <a:r>
              <a:rPr lang="en-US" altLang="zh-CN" sz="163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天下午可以吗？</a:t>
            </a:r>
          </a:p>
        </p:txBody>
      </p:sp>
      <p:sp>
        <p:nvSpPr>
          <p:cNvPr id="20" name="TextBox 1"/>
          <p:cNvSpPr txBox="1"/>
          <p:nvPr/>
        </p:nvSpPr>
        <p:spPr>
          <a:xfrm>
            <a:off x="571500" y="241300"/>
            <a:ext cx="3590727" cy="456535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 defTabSz="0">
              <a:lnSpc>
                <a:spcPts val="3200"/>
              </a:lnSpc>
            </a:pP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接触面谈</a:t>
            </a:r>
            <a:r>
              <a:rPr lang="en-US" altLang="zh-CN" sz="2805" dirty="0">
                <a:solidFill>
                  <a:srgbClr val="000000"/>
                </a:solidFill>
                <a:latin typeface="Segoe UI" panose="020B0502040204020203" pitchFamily="18" charset="0"/>
                <a:ea typeface="微软雅黑" panose="020B0503020204020204" pitchFamily="34" charset="-122"/>
                <a:cs typeface="Segoe UI" panose="020B0502040204020203" pitchFamily="18" charset="0"/>
              </a:rPr>
              <a:t>——</a:t>
            </a:r>
            <a:r>
              <a:rPr lang="en-US" altLang="zh-CN" sz="2805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销售人员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基本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1215</Words>
  <Application>Microsoft Office PowerPoint</Application>
  <PresentationFormat>自定义</PresentationFormat>
  <Paragraphs>462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8" baseType="lpstr">
      <vt:lpstr>宋体</vt:lpstr>
      <vt:lpstr>微软雅黑</vt:lpstr>
      <vt:lpstr>Arial</vt:lpstr>
      <vt:lpstr>Arial Black</vt:lpstr>
      <vt:lpstr>Segoe UI</vt:lpstr>
      <vt:lpstr>Times New Roman</vt:lpstr>
      <vt:lpstr>11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cp:lastModifiedBy>李 立伟</cp:lastModifiedBy>
  <cp:revision>10</cp:revision>
  <dcterms:created xsi:type="dcterms:W3CDTF">2006-08-16T00:00:00Z</dcterms:created>
  <dcterms:modified xsi:type="dcterms:W3CDTF">2021-06-21T13:19:19Z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2052-11.1.0.10132</vt:lpwstr>
  </property>
</Properties>
</file>