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27023-949D-4A94-A7DF-240769B972A0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B36A2-8D98-4086-91A8-20F48C3D7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27023-949D-4A94-A7DF-240769B972A0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B36A2-8D98-4086-91A8-20F48C3D7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27023-949D-4A94-A7DF-240769B972A0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B36A2-8D98-4086-91A8-20F48C3D7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27023-949D-4A94-A7DF-240769B972A0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B36A2-8D98-4086-91A8-20F48C3D7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27023-949D-4A94-A7DF-240769B972A0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B36A2-8D98-4086-91A8-20F48C3D7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27023-949D-4A94-A7DF-240769B972A0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B36A2-8D98-4086-91A8-20F48C3D7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27023-949D-4A94-A7DF-240769B972A0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B36A2-8D98-4086-91A8-20F48C3D7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27023-949D-4A94-A7DF-240769B972A0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B36A2-8D98-4086-91A8-20F48C3D7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27023-949D-4A94-A7DF-240769B972A0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B36A2-8D98-4086-91A8-20F48C3D7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27023-949D-4A94-A7DF-240769B972A0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B36A2-8D98-4086-91A8-20F48C3D7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27023-949D-4A94-A7DF-240769B972A0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B36A2-8D98-4086-91A8-20F48C3D7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27023-949D-4A94-A7DF-240769B972A0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B36A2-8D98-4086-91A8-20F48C3D7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0F0F1"/>
              </a:clrFrom>
              <a:clrTo>
                <a:srgbClr val="F0F0F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25" y="652463"/>
            <a:ext cx="9124950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-60041"/>
            <a:ext cx="8429684" cy="6800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8" y="271463"/>
            <a:ext cx="9115425" cy="631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913" y="2066925"/>
            <a:ext cx="9020175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3" y="995363"/>
            <a:ext cx="9134475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719138"/>
            <a:ext cx="9144000" cy="541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8" y="1143000"/>
            <a:ext cx="900112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" y="1485900"/>
            <a:ext cx="90297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8" y="895350"/>
            <a:ext cx="9115425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472" y="200031"/>
            <a:ext cx="7902367" cy="6515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071688"/>
            <a:ext cx="91440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全屏显示(4:3)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liuqing02</dc:creator>
  <cp:lastModifiedBy>liuqing02</cp:lastModifiedBy>
  <cp:revision>2</cp:revision>
  <dcterms:created xsi:type="dcterms:W3CDTF">2013-11-19T02:54:01Z</dcterms:created>
  <dcterms:modified xsi:type="dcterms:W3CDTF">2013-11-19T03:06:22Z</dcterms:modified>
</cp:coreProperties>
</file>