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202D2-EBC8-4BCC-BF09-DA03D51FA485}" type="datetimeFigureOut">
              <a:rPr lang="zh-CN" altLang="en-US" smtClean="0"/>
              <a:t>2013-11-19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2AA19-785A-49A9-A6C0-AB0B968C2D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671513"/>
            <a:ext cx="9086850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26" y="142877"/>
            <a:ext cx="8696354" cy="664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5" y="0"/>
            <a:ext cx="913447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928670"/>
            <a:ext cx="7429552" cy="5708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" y="123825"/>
            <a:ext cx="9067800" cy="661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8" y="290513"/>
            <a:ext cx="9115425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338" y="309563"/>
            <a:ext cx="9077325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4F5"/>
              </a:clrFrom>
              <a:clrTo>
                <a:srgbClr val="F4F4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3" y="2181225"/>
            <a:ext cx="9134475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0</Words>
  <Application>Microsoft Office PowerPoint</Application>
  <PresentationFormat>全屏显示(4:3)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liuqing02</dc:creator>
  <cp:lastModifiedBy>liuqing02</cp:lastModifiedBy>
  <cp:revision>3</cp:revision>
  <dcterms:created xsi:type="dcterms:W3CDTF">2013-11-19T03:34:31Z</dcterms:created>
  <dcterms:modified xsi:type="dcterms:W3CDTF">2013-11-19T06:35:01Z</dcterms:modified>
</cp:coreProperties>
</file>